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6" r:id="rId4"/>
    <p:sldId id="258" r:id="rId5"/>
    <p:sldId id="260" r:id="rId6"/>
    <p:sldId id="259" r:id="rId7"/>
    <p:sldId id="261" r:id="rId8"/>
    <p:sldId id="262" r:id="rId9"/>
    <p:sldId id="263" r:id="rId10"/>
    <p:sldId id="281" r:id="rId11"/>
    <p:sldId id="264" r:id="rId12"/>
    <p:sldId id="266" r:id="rId13"/>
    <p:sldId id="267" r:id="rId14"/>
    <p:sldId id="268" r:id="rId15"/>
    <p:sldId id="269" r:id="rId16"/>
    <p:sldId id="1774" r:id="rId17"/>
    <p:sldId id="270" r:id="rId18"/>
    <p:sldId id="271" r:id="rId19"/>
    <p:sldId id="273" r:id="rId20"/>
    <p:sldId id="283" r:id="rId21"/>
    <p:sldId id="277" r:id="rId22"/>
    <p:sldId id="1775" r:id="rId23"/>
    <p:sldId id="279" r:id="rId24"/>
    <p:sldId id="28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6C3E"/>
    <a:srgbClr val="FCF7E3"/>
    <a:srgbClr val="653210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28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890DA-8199-4B47-8924-F9E27DF0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26CDFB-96D1-4E2E-9267-835C5D7AD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1C721D-052A-4A61-A37B-4BF737E4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786C56-E9BE-411D-B13A-533E1603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3A0988-A182-4CFE-ABAA-1C46D356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D4DED2-65F9-4D21-AB4C-9B8F0AA9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58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7565D-F5E3-4B2F-95C7-8597B1BC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3BB3DC-42B3-4A04-8DAD-E91BFEF1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0CFD9B-330D-4FCE-954A-B22E94F5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FCDD5F-6071-4A1D-A6DB-8F40981E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AA5C96-0D7D-49B7-A0E1-35242CEA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00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B79F9A-99D7-4D37-A099-B155B762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658A96-5138-4CD9-827A-8A89BE7D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2226A5-27EB-4465-AE8F-E936BC5B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667A8A-742D-42FD-8682-27F39F57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A4C51-AFC6-425D-A2DF-3B9A5C37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62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82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F3142-081E-4A14-A836-451E126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839F1-3C85-42A5-A507-C501A907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68DB7-797F-40DD-9C3A-C33A4A02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24AA37-88A1-4607-93E1-3C629C86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56B922-DCD3-4953-BA8C-E7DF5134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73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A621C-C1FA-41DB-AB51-4D2B588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94BED-3139-4120-ABB9-54FAF77E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7F1055-1717-4F96-8499-5C4121FF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C15731-50AD-4310-8152-56B184DF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B441DE-64C3-435A-9EB2-374BA697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35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04E1C-8EB2-4523-ABA8-3B33B74C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EED9A-820A-4C81-9F8C-A95AB4C7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295E2B-E898-4184-B856-3ED5A724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3CA20A-81BC-4F22-9249-4CDFB3D1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5F470-9B06-4EA6-8EB5-03CE9CDB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0549D9-F23B-4687-9235-3E5685A2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05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44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A1136-B371-424C-B423-2A649DA1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2CEC5-A753-4E07-8110-FAA99F8D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EFF429-2417-4C48-BB63-09E22856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16FD3E-3060-4234-8FD8-1F464EF2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29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C4ED2A-EE37-4E75-BAF3-0896F4DB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FECF55-7803-4178-ABF8-63696092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1529DA-ACDB-46BB-A391-C52F1059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4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F3142-081E-4A14-A836-451E126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839F1-3C85-42A5-A507-C501A907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68DB7-797F-40DD-9C3A-C33A4A02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24AA37-88A1-4607-93E1-3C629C86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56B922-DCD3-4953-BA8C-E7DF5134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334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EF69D-AFB6-4C3C-9F76-F169F415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4A54B8-81F9-4AD4-A97E-50980CE7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55E496-4D09-4E0E-9B31-0E783346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FE1CD1-32A2-4F3E-A722-5CB46D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D56418-C15B-4F78-BAFD-28F30F1C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8E97B0-3186-44B2-817B-1356352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55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890DA-8199-4B47-8924-F9E27DF0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26CDFB-96D1-4E2E-9267-835C5D7AD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1C721D-052A-4A61-A37B-4BF737E4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786C56-E9BE-411D-B13A-533E1603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3A0988-A182-4CFE-ABAA-1C46D356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D4DED2-65F9-4D21-AB4C-9B8F0AA9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62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7565D-F5E3-4B2F-95C7-8597B1BC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3BB3DC-42B3-4A04-8DAD-E91BFEF1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0CFD9B-330D-4FCE-954A-B22E94F5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FCDD5F-6071-4A1D-A6DB-8F40981E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AA5C96-0D7D-49B7-A0E1-35242CEA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27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B79F9A-99D7-4D37-A099-B155B762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658A96-5138-4CD9-827A-8A89BE7D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2226A5-27EB-4465-AE8F-E936BC5B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667A8A-742D-42FD-8682-27F39F57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A4C51-AFC6-425D-A2DF-3B9A5C37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42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2025/2/10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79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2025/2/10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07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A621C-C1FA-41DB-AB51-4D2B588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94BED-3139-4120-ABB9-54FAF77E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7F1055-1717-4F96-8499-5C4121FF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C15731-50AD-4310-8152-56B184DF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B441DE-64C3-435A-9EB2-374BA697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32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04E1C-8EB2-4523-ABA8-3B33B74C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EED9A-820A-4C81-9F8C-A95AB4C7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295E2B-E898-4184-B856-3ED5A724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3CA20A-81BC-4F22-9249-4CDFB3D1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5F470-9B06-4EA6-8EB5-03CE9CDB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0549D9-F23B-4687-9235-3E5685A2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80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33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70964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A1136-B371-424C-B423-2A649DA1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2CEC5-A753-4E07-8110-FAA99F8D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EFF429-2417-4C48-BB63-09E22856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16FD3E-3060-4234-8FD8-1F464EF2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36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C4ED2A-EE37-4E75-BAF3-0896F4DB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FECF55-7803-4178-ABF8-63696092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1529DA-ACDB-46BB-A391-C52F1059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0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EF69D-AFB6-4C3C-9F76-F169F415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4A54B8-81F9-4AD4-A97E-50980CE7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55E496-4D09-4E0E-9B31-0E783346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FE1CD1-32A2-4F3E-A722-5CB46D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D56418-C15B-4F78-BAFD-28F30F1C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8E97B0-3186-44B2-817B-1356352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29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C439BB-0A4A-4E33-9B2E-F88E8AD8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561CC7-CDDE-4FC4-A90C-488EE8BD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8D43D5-E0AA-4894-BAA2-FFBDAE0DE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EF63-31EF-429D-9A41-B39277A8D1DA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B6642E-CB90-49E1-A903-DAC92E31A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EE623-CF5A-42D3-B5E9-83DE25AA1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4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C439BB-0A4A-4E33-9B2E-F88E8AD8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561CC7-CDDE-4FC4-A90C-488EE8BD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8D43D5-E0AA-4894-BAA2-FFBDAE0DE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EF63-31EF-429D-9A41-B39277A8D1D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B6642E-CB90-49E1-A903-DAC92E31A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EE623-CF5A-42D3-B5E9-83DE25AA1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C6EA-0B73-4255-8AB9-45B31BBFEA2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4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52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1"/>
            <a:ext cx="12192000" cy="68491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519177"/>
            <a:ext cx="8871096" cy="58196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D76FB2-6134-6BEB-BE6C-3E818969ABC7}"/>
              </a:ext>
            </a:extLst>
          </p:cNvPr>
          <p:cNvSpPr txBox="1"/>
          <p:nvPr/>
        </p:nvSpPr>
        <p:spPr>
          <a:xfrm>
            <a:off x="3215546" y="2124469"/>
            <a:ext cx="60976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BÀI PHÂN TÍCH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TÁC PHẨM TRUYỆN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 xmlns:a16="http://schemas.microsoft.com/office/drawing/2014/main" xmlns:a14="http://schemas.microsoft.com/office/drawing/2010/main" xmlns:ahyp="http://schemas.microsoft.com/office/drawing/2018/hyperlinkcolor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222" y="-346362"/>
            <a:ext cx="5952978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8C024A3-7B6C-48F8-920A-ACE2F37BC2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577" y="1727482"/>
            <a:ext cx="5056828" cy="505682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C2F8019-F34A-4930-BF28-043AF3F5B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42" y="2273239"/>
            <a:ext cx="18473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161" y="27537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festival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A488E3-94ED-F24D-5817-C733491536AC}"/>
              </a:ext>
            </a:extLst>
          </p:cNvPr>
          <p:cNvSpPr txBox="1"/>
          <p:nvPr/>
        </p:nvSpPr>
        <p:spPr>
          <a:xfrm>
            <a:off x="4321743" y="922601"/>
            <a:ext cx="4295498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Tìm ý và lập dàn ý</a:t>
            </a:r>
            <a:endParaRPr lang="en-US" sz="36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5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668" y="-614291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475" y="1400801"/>
            <a:ext cx="890735" cy="77371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DB6304B7-9E3E-49C8-8164-E5DFDE6D5C2B}"/>
              </a:ext>
            </a:extLst>
          </p:cNvPr>
          <p:cNvGrpSpPr/>
          <p:nvPr/>
        </p:nvGrpSpPr>
        <p:grpSpPr>
          <a:xfrm>
            <a:off x="77001" y="481263"/>
            <a:ext cx="8162223" cy="6372052"/>
            <a:chOff x="1078478" y="1849567"/>
            <a:chExt cx="4007030" cy="427766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85E8033-D5E6-48AE-88EF-CC10B650E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8478" y="1849567"/>
              <a:ext cx="4007030" cy="4067286"/>
            </a:xfrm>
            <a:prstGeom prst="rect">
              <a:avLst/>
            </a:prstGeom>
          </p:spPr>
        </p:pic>
        <p:sp>
          <p:nvSpPr>
            <p:cNvPr id="22" name="文本框 18">
              <a:extLst>
                <a:ext uri="{FF2B5EF4-FFF2-40B4-BE49-F238E27FC236}">
                  <a16:creationId xmlns:a16="http://schemas.microsoft.com/office/drawing/2014/main" id="{D9A478BB-20D0-4554-9224-186DA27F3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607" y="2204522"/>
              <a:ext cx="3698771" cy="856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vi-VN" sz="2400" b="1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Nhan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cốt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Lão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Cao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đặc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18">
              <a:extLst>
                <a:ext uri="{FF2B5EF4-FFF2-40B4-BE49-F238E27FC236}">
                  <a16:creationId xmlns:a16="http://schemas.microsoft.com/office/drawing/2014/main" id="{240AD2D5-0981-4F15-904A-9B6EC34E4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425" y="3578601"/>
              <a:ext cx="3698771" cy="839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vi-VN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Chủ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Ấn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tượng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Nét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đặc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yếu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tố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18">
              <a:extLst>
                <a:ext uri="{FF2B5EF4-FFF2-40B4-BE49-F238E27FC236}">
                  <a16:creationId xmlns:a16="http://schemas.microsoft.com/office/drawing/2014/main" id="{9A55A317-A48B-4391-B59E-A2304BD72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607" y="5132291"/>
              <a:ext cx="3753671" cy="99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US" sz="2400" kern="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rút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sâu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đáng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endPara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EFE323BB-BA11-40E2-95F1-25151D7B0F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223" y="1566551"/>
            <a:ext cx="4269100" cy="54329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FD4A81-730A-97B4-3785-957A33483F87}"/>
              </a:ext>
            </a:extLst>
          </p:cNvPr>
          <p:cNvSpPr txBox="1"/>
          <p:nvPr/>
        </p:nvSpPr>
        <p:spPr>
          <a:xfrm>
            <a:off x="8297828" y="643441"/>
            <a:ext cx="3003436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Tìm ý</a:t>
            </a:r>
            <a:endParaRPr lang="en-US" sz="36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0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A63E1D40-882C-4C74-9D12-B9AB69EDDA1C}"/>
              </a:ext>
            </a:extLst>
          </p:cNvPr>
          <p:cNvGrpSpPr/>
          <p:nvPr/>
        </p:nvGrpSpPr>
        <p:grpSpPr>
          <a:xfrm>
            <a:off x="726884" y="1271649"/>
            <a:ext cx="2666829" cy="2157351"/>
            <a:chOff x="726884" y="1271649"/>
            <a:chExt cx="4756532" cy="475653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92F8792-DCC8-41BA-9ABF-645745A3C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884" y="1271649"/>
              <a:ext cx="4756532" cy="4756532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2823439-9067-49B5-B151-D512F57FF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773" y="2612424"/>
              <a:ext cx="1410964" cy="66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kern="0" dirty="0">
                  <a:solidFill>
                    <a:srgbClr val="B06C3E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Mở bài: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3CCC101-B260-4645-804C-55358F68CBA1}"/>
              </a:ext>
            </a:extLst>
          </p:cNvPr>
          <p:cNvGrpSpPr/>
          <p:nvPr/>
        </p:nvGrpSpPr>
        <p:grpSpPr>
          <a:xfrm>
            <a:off x="6210300" y="1911729"/>
            <a:ext cx="4756532" cy="4756532"/>
            <a:chOff x="6210300" y="1911729"/>
            <a:chExt cx="4756532" cy="475653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DEE65B9-21CF-4F80-8049-4F3F368DD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0300" y="1911729"/>
              <a:ext cx="4756532" cy="4756532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7C4DA6E-BE60-42A1-9D52-7CD2EB15E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566" y="3260366"/>
              <a:ext cx="3362612" cy="2110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Giới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thiệu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loại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9AA127-5F3B-57F7-8FEE-894711DF47AD}"/>
              </a:ext>
            </a:extLst>
          </p:cNvPr>
          <p:cNvSpPr txBox="1"/>
          <p:nvPr/>
        </p:nvSpPr>
        <p:spPr>
          <a:xfrm>
            <a:off x="4720101" y="884107"/>
            <a:ext cx="2980397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36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Lập dàn ý</a:t>
            </a:r>
            <a:endParaRPr lang="en-US" sz="36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84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6"/>
            <a:ext cx="3515201" cy="1578654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907958" y="222314"/>
            <a:ext cx="2376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 bài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67ED1B5-F3E9-4D17-A384-818CF33E7CA8}"/>
              </a:ext>
            </a:extLst>
          </p:cNvPr>
          <p:cNvGrpSpPr/>
          <p:nvPr/>
        </p:nvGrpSpPr>
        <p:grpSpPr>
          <a:xfrm>
            <a:off x="1" y="930200"/>
            <a:ext cx="12406964" cy="6394625"/>
            <a:chOff x="621649" y="2101468"/>
            <a:chExt cx="6205871" cy="430597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56FD989-2D9B-4179-9A3E-F7DA003A6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649" y="2101468"/>
              <a:ext cx="6205871" cy="4305973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EFD5A55-A701-4088-97A8-B4EBFD1C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948" y="2737625"/>
              <a:ext cx="100815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EC61A04-B0D8-24D6-5B58-59586364C147}"/>
              </a:ext>
            </a:extLst>
          </p:cNvPr>
          <p:cNvSpPr txBox="1"/>
          <p:nvPr/>
        </p:nvSpPr>
        <p:spPr>
          <a:xfrm>
            <a:off x="1078478" y="1638086"/>
            <a:ext cx="9749943" cy="4427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,….)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”,….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?...)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39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A63E1D40-882C-4C74-9D12-B9AB69EDDA1C}"/>
              </a:ext>
            </a:extLst>
          </p:cNvPr>
          <p:cNvGrpSpPr/>
          <p:nvPr/>
        </p:nvGrpSpPr>
        <p:grpSpPr>
          <a:xfrm>
            <a:off x="726884" y="1271649"/>
            <a:ext cx="2666829" cy="2157351"/>
            <a:chOff x="726884" y="1271649"/>
            <a:chExt cx="4756532" cy="475653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92F8792-DCC8-41BA-9ABF-645745A3C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884" y="1271649"/>
              <a:ext cx="4756532" cy="4756532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2823439-9067-49B5-B151-D512F57FF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381" y="2612424"/>
              <a:ext cx="2553749" cy="146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Kết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bài: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3CCC101-B260-4645-804C-55358F68CBA1}"/>
              </a:ext>
            </a:extLst>
          </p:cNvPr>
          <p:cNvGrpSpPr/>
          <p:nvPr/>
        </p:nvGrpSpPr>
        <p:grpSpPr>
          <a:xfrm>
            <a:off x="4611390" y="1333451"/>
            <a:ext cx="6959065" cy="5699353"/>
            <a:chOff x="6085909" y="1748345"/>
            <a:chExt cx="4756532" cy="475653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DEE65B9-21CF-4F80-8049-4F3F368DD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5909" y="1748345"/>
              <a:ext cx="4756532" cy="4756532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7C4DA6E-BE60-42A1-9D52-7CD2EB15E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9147" y="3424684"/>
              <a:ext cx="3362612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0480" marR="30480" algn="just">
                <a:spcAft>
                  <a:spcPts val="800"/>
                </a:spcAft>
              </a:pP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khía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quát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nghệ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thuật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kern="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2800" kern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9AA127-5F3B-57F7-8FEE-894711DF47AD}"/>
              </a:ext>
            </a:extLst>
          </p:cNvPr>
          <p:cNvSpPr txBox="1"/>
          <p:nvPr/>
        </p:nvSpPr>
        <p:spPr>
          <a:xfrm>
            <a:off x="4720101" y="884107"/>
            <a:ext cx="2980397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Lập dàn ý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54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641213" y="843735"/>
            <a:ext cx="2704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Viết bài</a:t>
            </a:r>
            <a:endParaRPr lang="en-US" sz="40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854AC68-B793-4665-83D1-71817FEC5B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" y="1937043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901" y="-413997"/>
            <a:ext cx="10000648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2299587" y="837611"/>
            <a:ext cx="7307276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4000" b="1" kern="0" dirty="0">
                <a:solidFill>
                  <a:srgbClr val="B06C3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Kiểm tra và chỉnh sửa bài viết</a:t>
            </a:r>
            <a:endParaRPr lang="en-US" sz="4000" kern="100" dirty="0">
              <a:solidFill>
                <a:srgbClr val="B06C3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B62CB30-6C1F-48E1-B4B4-4717D91D39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40" y="1717931"/>
            <a:ext cx="45085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366240-0098-3E76-E6E8-AB41A4DCD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466679"/>
              </p:ext>
            </p:extLst>
          </p:nvPr>
        </p:nvGraphicFramePr>
        <p:xfrm>
          <a:off x="291966" y="358584"/>
          <a:ext cx="11608067" cy="5867847"/>
        </p:xfrm>
        <a:graphic>
          <a:graphicData uri="http://schemas.openxmlformats.org/drawingml/2006/table">
            <a:tbl>
              <a:tblPr firstRow="1" firstCol="1" bandRow="1"/>
              <a:tblGrid>
                <a:gridCol w="7669056">
                  <a:extLst>
                    <a:ext uri="{9D8B030D-6E8A-4147-A177-3AD203B41FA5}">
                      <a16:colId xmlns:a16="http://schemas.microsoft.com/office/drawing/2014/main" val="1436695487"/>
                    </a:ext>
                  </a:extLst>
                </a:gridCol>
                <a:gridCol w="3939011">
                  <a:extLst>
                    <a:ext uri="{9D8B030D-6E8A-4147-A177-3AD203B41FA5}">
                      <a16:colId xmlns:a16="http://schemas.microsoft.com/office/drawing/2014/main" val="3279615969"/>
                    </a:ext>
                  </a:extLst>
                </a:gridCol>
              </a:tblGrid>
              <a:tr h="5511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GÓP  Ý BÀI VIẾT CỦA BẠN (</a:t>
                      </a:r>
                      <a:r>
                        <a:rPr lang="en-US" sz="2400" b="1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379538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178506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3236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316901"/>
                  </a:ext>
                </a:extLst>
              </a:tr>
              <a:tr h="551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(3đ)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91942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) (1đ)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80149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(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) (2đ)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58631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460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3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 xmlns:a16="http://schemas.microsoft.com/office/drawing/2014/main" xmlns:a14="http://schemas.microsoft.com/office/drawing/2010/main">
      <p:transition spd="slow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043995-94FE-4001-B3A7-B2C1E919C33A}"/>
              </a:ext>
            </a:extLst>
          </p:cNvPr>
          <p:cNvSpPr/>
          <p:nvPr/>
        </p:nvSpPr>
        <p:spPr>
          <a:xfrm>
            <a:off x="2910084" y="3573810"/>
            <a:ext cx="6809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kern="0" dirty="0">
                <a:solidFill>
                  <a:srgbClr val="B06C3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</a:t>
            </a:r>
            <a:r>
              <a:rPr lang="vi-VN" sz="7200" b="1" kern="0" dirty="0">
                <a:solidFill>
                  <a:srgbClr val="B06C3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altLang="zh-CN" sz="72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3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0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749503" y="883802"/>
            <a:ext cx="2692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 bài:</a:t>
            </a:r>
            <a:endParaRPr lang="zh-CN" altLang="en-US" sz="36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D20849A-7B58-4705-ACD2-3E34D32E7A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368" y="1618981"/>
            <a:ext cx="4440147" cy="5008433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0BA8605E-CCF2-4663-BC1D-531EF2BCE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9296" y="2422685"/>
            <a:ext cx="18473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4961F4-79D2-B630-8F33-7588DB2EF017}"/>
              </a:ext>
            </a:extLst>
          </p:cNvPr>
          <p:cNvSpPr txBox="1"/>
          <p:nvPr/>
        </p:nvSpPr>
        <p:spPr>
          <a:xfrm>
            <a:off x="5355637" y="3435753"/>
            <a:ext cx="6097604" cy="123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1400" b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nl-NL" sz="36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vi-VN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 tích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36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882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D4AAF0-7461-2C75-D1D4-A3E1A5450983}"/>
              </a:ext>
            </a:extLst>
          </p:cNvPr>
          <p:cNvSpPr txBox="1"/>
          <p:nvPr/>
        </p:nvSpPr>
        <p:spPr>
          <a:xfrm>
            <a:off x="3157889" y="3186243"/>
            <a:ext cx="6299734" cy="1107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5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6599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3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043995-94FE-4001-B3A7-B2C1E919C33A}"/>
              </a:ext>
            </a:extLst>
          </p:cNvPr>
          <p:cNvSpPr/>
          <p:nvPr/>
        </p:nvSpPr>
        <p:spPr>
          <a:xfrm>
            <a:off x="2910084" y="3573810"/>
            <a:ext cx="6809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IV.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Vận</a:t>
            </a:r>
            <a:r>
              <a:rPr kumimoji="0" lang="en-US" sz="7200" b="1" i="0" u="none" strike="noStrike" kern="0" cap="none" spc="0" normalizeH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7200" b="1" i="0" u="none" strike="noStrike" kern="0" cap="none" spc="0" normalizeH="0" noProof="0" dirty="0" err="1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dụng</a:t>
            </a:r>
            <a:endParaRPr kumimoji="0" lang="en-US" altLang="zh-CN" sz="7200" b="0" i="0" u="none" strike="noStrike" kern="1200" cap="none" spc="0" normalizeH="0" baseline="0" noProof="0" dirty="0">
              <a:ln>
                <a:noFill/>
              </a:ln>
              <a:solidFill>
                <a:srgbClr val="B06C3E"/>
              </a:solidFill>
              <a:effectLst/>
              <a:uLnTx/>
              <a:uFillTx/>
              <a:latin typeface="微软雅黑" panose="020F0502020204030204"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Part </a:t>
              </a:r>
              <a:r>
                <a:rPr lang="en-US" altLang="zh-CN" sz="3600" dirty="0">
                  <a:solidFill>
                    <a:srgbClr val="B06C3E"/>
                  </a:solidFill>
                  <a:latin typeface="微软雅黑" panose="020F0502020204030204"/>
                  <a:cs typeface="+mn-ea"/>
                  <a:sym typeface="+mn-lt"/>
                </a:rPr>
                <a:t>4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0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075" y="-413997"/>
            <a:ext cx="6410424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3455103" y="861058"/>
            <a:ext cx="4777465" cy="76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399" b="1" i="0" u="none" strike="noStrike" kern="1200" cap="none" spc="0" normalizeH="0" baseline="0" noProof="0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TẬP VỀ NHÀ</a:t>
            </a:r>
            <a:endParaRPr kumimoji="0" lang="vi-VN" altLang="zh-CN" sz="4399" b="1" i="0" u="none" strike="noStrike" kern="1200" cap="none" spc="0" normalizeH="0" baseline="0" noProof="0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F31A6B46-279F-4364-9BE4-7B161F252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061" y="1536736"/>
            <a:ext cx="4284199" cy="518089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61B2639D-ED1E-4784-BE7F-4530D4087D22}"/>
              </a:ext>
            </a:extLst>
          </p:cNvPr>
          <p:cNvGrpSpPr/>
          <p:nvPr/>
        </p:nvGrpSpPr>
        <p:grpSpPr>
          <a:xfrm>
            <a:off x="4581624" y="2768659"/>
            <a:ext cx="7038184" cy="2967997"/>
            <a:chOff x="5577642" y="1995745"/>
            <a:chExt cx="3303912" cy="1162775"/>
          </a:xfrm>
        </p:grpSpPr>
        <p:grpSp>
          <p:nvGrpSpPr>
            <p:cNvPr id="9" name="组合 1">
              <a:extLst>
                <a:ext uri="{FF2B5EF4-FFF2-40B4-BE49-F238E27FC236}">
                  <a16:creationId xmlns:a16="http://schemas.microsoft.com/office/drawing/2014/main" id="{F6AA71A0-6409-4049-9D8A-08C4D858427C}"/>
                </a:ext>
              </a:extLst>
            </p:cNvPr>
            <p:cNvGrpSpPr/>
            <p:nvPr/>
          </p:nvGrpSpPr>
          <p:grpSpPr>
            <a:xfrm>
              <a:off x="5577642" y="1995745"/>
              <a:ext cx="1154797" cy="1162775"/>
              <a:chOff x="6096000" y="2072602"/>
              <a:chExt cx="1072427" cy="1079918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299B71D-94C9-4054-AF02-80E977566D2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096000" y="2072602"/>
                <a:ext cx="1072427" cy="1079918"/>
                <a:chOff x="1983909" y="2663640"/>
                <a:chExt cx="1657350" cy="1668463"/>
              </a:xfrm>
              <a:solidFill>
                <a:schemeClr val="accent1"/>
              </a:solidFill>
            </p:grpSpPr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id="{24C2DFE7-A273-434D-A71D-B6CDB011144D}"/>
                    </a:ext>
                  </a:extLst>
                </p:cNvPr>
                <p:cNvSpPr/>
                <p:nvPr/>
              </p:nvSpPr>
              <p:spPr bwMode="auto">
                <a:xfrm>
                  <a:off x="1983909" y="3062103"/>
                  <a:ext cx="1216025" cy="1270000"/>
                </a:xfrm>
                <a:custGeom>
                  <a:avLst/>
                  <a:gdLst>
                    <a:gd name="T0" fmla="*/ 71 w 540"/>
                    <a:gd name="T1" fmla="*/ 536 h 564"/>
                    <a:gd name="T2" fmla="*/ 24 w 540"/>
                    <a:gd name="T3" fmla="*/ 488 h 564"/>
                    <a:gd name="T4" fmla="*/ 24 w 540"/>
                    <a:gd name="T5" fmla="*/ 0 h 564"/>
                    <a:gd name="T6" fmla="*/ 0 w 540"/>
                    <a:gd name="T7" fmla="*/ 0 h 564"/>
                    <a:gd name="T8" fmla="*/ 0 w 540"/>
                    <a:gd name="T9" fmla="*/ 489 h 564"/>
                    <a:gd name="T10" fmla="*/ 72 w 540"/>
                    <a:gd name="T11" fmla="*/ 564 h 564"/>
                    <a:gd name="T12" fmla="*/ 540 w 540"/>
                    <a:gd name="T13" fmla="*/ 564 h 564"/>
                    <a:gd name="T14" fmla="*/ 540 w 540"/>
                    <a:gd name="T15" fmla="*/ 536 h 564"/>
                    <a:gd name="T16" fmla="*/ 71 w 540"/>
                    <a:gd name="T17" fmla="*/ 5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564">
                      <a:moveTo>
                        <a:pt x="71" y="536"/>
                      </a:moveTo>
                      <a:cubicBezTo>
                        <a:pt x="44" y="536"/>
                        <a:pt x="24" y="515"/>
                        <a:pt x="24" y="48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89"/>
                        <a:pt x="0" y="489"/>
                        <a:pt x="0" y="489"/>
                      </a:cubicBezTo>
                      <a:cubicBezTo>
                        <a:pt x="0" y="529"/>
                        <a:pt x="32" y="564"/>
                        <a:pt x="72" y="564"/>
                      </a:cubicBezTo>
                      <a:cubicBezTo>
                        <a:pt x="540" y="564"/>
                        <a:pt x="540" y="564"/>
                        <a:pt x="540" y="564"/>
                      </a:cubicBezTo>
                      <a:cubicBezTo>
                        <a:pt x="540" y="536"/>
                        <a:pt x="540" y="536"/>
                        <a:pt x="540" y="536"/>
                      </a:cubicBezTo>
                      <a:lnTo>
                        <a:pt x="71" y="536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任意多边形: 形状 15">
                  <a:extLst>
                    <a:ext uri="{FF2B5EF4-FFF2-40B4-BE49-F238E27FC236}">
                      <a16:creationId xmlns:a16="http://schemas.microsoft.com/office/drawing/2014/main" id="{044234A2-8281-4E10-9C40-89730DA98E58}"/>
                    </a:ext>
                  </a:extLst>
                </p:cNvPr>
                <p:cNvSpPr/>
                <p:nvPr/>
              </p:nvSpPr>
              <p:spPr bwMode="auto">
                <a:xfrm>
                  <a:off x="2433171" y="2674753"/>
                  <a:ext cx="1208088" cy="1243013"/>
                </a:xfrm>
                <a:custGeom>
                  <a:avLst/>
                  <a:gdLst>
                    <a:gd name="T0" fmla="*/ 461 w 536"/>
                    <a:gd name="T1" fmla="*/ 24 h 552"/>
                    <a:gd name="T2" fmla="*/ 508 w 536"/>
                    <a:gd name="T3" fmla="*/ 70 h 552"/>
                    <a:gd name="T4" fmla="*/ 508 w 536"/>
                    <a:gd name="T5" fmla="*/ 552 h 552"/>
                    <a:gd name="T6" fmla="*/ 536 w 536"/>
                    <a:gd name="T7" fmla="*/ 552 h 552"/>
                    <a:gd name="T8" fmla="*/ 536 w 536"/>
                    <a:gd name="T9" fmla="*/ 72 h 552"/>
                    <a:gd name="T10" fmla="*/ 462 w 536"/>
                    <a:gd name="T11" fmla="*/ 0 h 552"/>
                    <a:gd name="T12" fmla="*/ 0 w 536"/>
                    <a:gd name="T13" fmla="*/ 0 h 552"/>
                    <a:gd name="T14" fmla="*/ 0 w 536"/>
                    <a:gd name="T15" fmla="*/ 24 h 552"/>
                    <a:gd name="T16" fmla="*/ 461 w 536"/>
                    <a:gd name="T17" fmla="*/ 24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6" h="552">
                      <a:moveTo>
                        <a:pt x="461" y="24"/>
                      </a:moveTo>
                      <a:cubicBezTo>
                        <a:pt x="488" y="24"/>
                        <a:pt x="508" y="44"/>
                        <a:pt x="508" y="70"/>
                      </a:cubicBezTo>
                      <a:cubicBezTo>
                        <a:pt x="508" y="552"/>
                        <a:pt x="508" y="552"/>
                        <a:pt x="508" y="552"/>
                      </a:cubicBezTo>
                      <a:cubicBezTo>
                        <a:pt x="536" y="552"/>
                        <a:pt x="536" y="552"/>
                        <a:pt x="536" y="552"/>
                      </a:cubicBezTo>
                      <a:cubicBezTo>
                        <a:pt x="536" y="72"/>
                        <a:pt x="536" y="72"/>
                        <a:pt x="536" y="72"/>
                      </a:cubicBezTo>
                      <a:cubicBezTo>
                        <a:pt x="536" y="32"/>
                        <a:pt x="502" y="0"/>
                        <a:pt x="46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lnTo>
                        <a:pt x="461" y="24"/>
                      </a:ln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id="{866FED54-5E63-4C2D-B837-700B56FC6DD1}"/>
                    </a:ext>
                  </a:extLst>
                </p:cNvPr>
                <p:cNvSpPr/>
                <p:nvPr/>
              </p:nvSpPr>
              <p:spPr bwMode="auto">
                <a:xfrm>
                  <a:off x="3277721" y="4006665"/>
                  <a:ext cx="358775" cy="315913"/>
                </a:xfrm>
                <a:custGeom>
                  <a:avLst/>
                  <a:gdLst>
                    <a:gd name="T0" fmla="*/ 43 w 159"/>
                    <a:gd name="T1" fmla="*/ 69 h 140"/>
                    <a:gd name="T2" fmla="*/ 34 w 159"/>
                    <a:gd name="T3" fmla="*/ 61 h 140"/>
                    <a:gd name="T4" fmla="*/ 24 w 159"/>
                    <a:gd name="T5" fmla="*/ 61 h 140"/>
                    <a:gd name="T6" fmla="*/ 7 w 159"/>
                    <a:gd name="T7" fmla="*/ 52 h 140"/>
                    <a:gd name="T8" fmla="*/ 0 w 159"/>
                    <a:gd name="T9" fmla="*/ 32 h 140"/>
                    <a:gd name="T10" fmla="*/ 10 w 159"/>
                    <a:gd name="T11" fmla="*/ 9 h 140"/>
                    <a:gd name="T12" fmla="*/ 34 w 159"/>
                    <a:gd name="T13" fmla="*/ 0 h 140"/>
                    <a:gd name="T14" fmla="*/ 61 w 159"/>
                    <a:gd name="T15" fmla="*/ 13 h 140"/>
                    <a:gd name="T16" fmla="*/ 72 w 159"/>
                    <a:gd name="T17" fmla="*/ 47 h 140"/>
                    <a:gd name="T18" fmla="*/ 42 w 159"/>
                    <a:gd name="T19" fmla="*/ 126 h 140"/>
                    <a:gd name="T20" fmla="*/ 23 w 159"/>
                    <a:gd name="T21" fmla="*/ 140 h 140"/>
                    <a:gd name="T22" fmla="*/ 13 w 159"/>
                    <a:gd name="T23" fmla="*/ 131 h 140"/>
                    <a:gd name="T24" fmla="*/ 18 w 159"/>
                    <a:gd name="T25" fmla="*/ 120 h 140"/>
                    <a:gd name="T26" fmla="*/ 36 w 159"/>
                    <a:gd name="T27" fmla="*/ 92 h 140"/>
                    <a:gd name="T28" fmla="*/ 43 w 159"/>
                    <a:gd name="T29" fmla="*/ 69 h 140"/>
                    <a:gd name="T30" fmla="*/ 130 w 159"/>
                    <a:gd name="T31" fmla="*/ 69 h 140"/>
                    <a:gd name="T32" fmla="*/ 121 w 159"/>
                    <a:gd name="T33" fmla="*/ 61 h 140"/>
                    <a:gd name="T34" fmla="*/ 112 w 159"/>
                    <a:gd name="T35" fmla="*/ 61 h 140"/>
                    <a:gd name="T36" fmla="*/ 94 w 159"/>
                    <a:gd name="T37" fmla="*/ 52 h 140"/>
                    <a:gd name="T38" fmla="*/ 87 w 159"/>
                    <a:gd name="T39" fmla="*/ 32 h 140"/>
                    <a:gd name="T40" fmla="*/ 96 w 159"/>
                    <a:gd name="T41" fmla="*/ 9 h 140"/>
                    <a:gd name="T42" fmla="*/ 120 w 159"/>
                    <a:gd name="T43" fmla="*/ 0 h 140"/>
                    <a:gd name="T44" fmla="*/ 148 w 159"/>
                    <a:gd name="T45" fmla="*/ 13 h 140"/>
                    <a:gd name="T46" fmla="*/ 159 w 159"/>
                    <a:gd name="T47" fmla="*/ 47 h 140"/>
                    <a:gd name="T48" fmla="*/ 129 w 159"/>
                    <a:gd name="T49" fmla="*/ 126 h 140"/>
                    <a:gd name="T50" fmla="*/ 109 w 159"/>
                    <a:gd name="T51" fmla="*/ 140 h 140"/>
                    <a:gd name="T52" fmla="*/ 100 w 159"/>
                    <a:gd name="T53" fmla="*/ 131 h 140"/>
                    <a:gd name="T54" fmla="*/ 106 w 159"/>
                    <a:gd name="T55" fmla="*/ 120 h 140"/>
                    <a:gd name="T56" fmla="*/ 122 w 159"/>
                    <a:gd name="T57" fmla="*/ 92 h 140"/>
                    <a:gd name="T58" fmla="*/ 130 w 159"/>
                    <a:gd name="T59" fmla="*/ 6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40">
                      <a:moveTo>
                        <a:pt x="43" y="69"/>
                      </a:moveTo>
                      <a:cubicBezTo>
                        <a:pt x="43" y="64"/>
                        <a:pt x="40" y="61"/>
                        <a:pt x="34" y="61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18" y="60"/>
                        <a:pt x="12" y="57"/>
                        <a:pt x="7" y="52"/>
                      </a:cubicBezTo>
                      <a:cubicBezTo>
                        <a:pt x="2" y="46"/>
                        <a:pt x="0" y="40"/>
                        <a:pt x="0" y="32"/>
                      </a:cubicBezTo>
                      <a:cubicBezTo>
                        <a:pt x="0" y="23"/>
                        <a:pt x="3" y="15"/>
                        <a:pt x="10" y="9"/>
                      </a:cubicBezTo>
                      <a:cubicBezTo>
                        <a:pt x="16" y="3"/>
                        <a:pt x="24" y="0"/>
                        <a:pt x="34" y="0"/>
                      </a:cubicBezTo>
                      <a:cubicBezTo>
                        <a:pt x="44" y="0"/>
                        <a:pt x="54" y="4"/>
                        <a:pt x="61" y="13"/>
                      </a:cubicBezTo>
                      <a:cubicBezTo>
                        <a:pt x="68" y="22"/>
                        <a:pt x="72" y="33"/>
                        <a:pt x="72" y="47"/>
                      </a:cubicBezTo>
                      <a:cubicBezTo>
                        <a:pt x="72" y="73"/>
                        <a:pt x="62" y="99"/>
                        <a:pt x="42" y="126"/>
                      </a:cubicBezTo>
                      <a:cubicBezTo>
                        <a:pt x="34" y="136"/>
                        <a:pt x="28" y="140"/>
                        <a:pt x="23" y="140"/>
                      </a:cubicBezTo>
                      <a:cubicBezTo>
                        <a:pt x="16" y="140"/>
                        <a:pt x="13" y="137"/>
                        <a:pt x="13" y="131"/>
                      </a:cubicBezTo>
                      <a:cubicBezTo>
                        <a:pt x="13" y="128"/>
                        <a:pt x="15" y="125"/>
                        <a:pt x="18" y="120"/>
                      </a:cubicBezTo>
                      <a:cubicBezTo>
                        <a:pt x="25" y="112"/>
                        <a:pt x="30" y="103"/>
                        <a:pt x="36" y="92"/>
                      </a:cubicBezTo>
                      <a:cubicBezTo>
                        <a:pt x="41" y="82"/>
                        <a:pt x="43" y="74"/>
                        <a:pt x="43" y="69"/>
                      </a:cubicBezTo>
                      <a:close/>
                      <a:moveTo>
                        <a:pt x="130" y="69"/>
                      </a:moveTo>
                      <a:cubicBezTo>
                        <a:pt x="130" y="64"/>
                        <a:pt x="127" y="61"/>
                        <a:pt x="121" y="61"/>
                      </a:cubicBezTo>
                      <a:cubicBezTo>
                        <a:pt x="112" y="61"/>
                        <a:pt x="112" y="61"/>
                        <a:pt x="112" y="61"/>
                      </a:cubicBezTo>
                      <a:cubicBezTo>
                        <a:pt x="105" y="60"/>
                        <a:pt x="99" y="57"/>
                        <a:pt x="94" y="52"/>
                      </a:cubicBezTo>
                      <a:cubicBezTo>
                        <a:pt x="89" y="46"/>
                        <a:pt x="87" y="40"/>
                        <a:pt x="87" y="32"/>
                      </a:cubicBezTo>
                      <a:cubicBezTo>
                        <a:pt x="87" y="23"/>
                        <a:pt x="90" y="15"/>
                        <a:pt x="96" y="9"/>
                      </a:cubicBezTo>
                      <a:cubicBezTo>
                        <a:pt x="103" y="3"/>
                        <a:pt x="111" y="0"/>
                        <a:pt x="120" y="0"/>
                      </a:cubicBezTo>
                      <a:cubicBezTo>
                        <a:pt x="132" y="0"/>
                        <a:pt x="141" y="4"/>
                        <a:pt x="148" y="13"/>
                      </a:cubicBezTo>
                      <a:cubicBezTo>
                        <a:pt x="155" y="22"/>
                        <a:pt x="159" y="33"/>
                        <a:pt x="159" y="47"/>
                      </a:cubicBezTo>
                      <a:cubicBezTo>
                        <a:pt x="159" y="73"/>
                        <a:pt x="149" y="99"/>
                        <a:pt x="129" y="126"/>
                      </a:cubicBezTo>
                      <a:cubicBezTo>
                        <a:pt x="121" y="136"/>
                        <a:pt x="115" y="140"/>
                        <a:pt x="109" y="140"/>
                      </a:cubicBezTo>
                      <a:cubicBezTo>
                        <a:pt x="103" y="140"/>
                        <a:pt x="100" y="137"/>
                        <a:pt x="100" y="131"/>
                      </a:cubicBezTo>
                      <a:cubicBezTo>
                        <a:pt x="100" y="128"/>
                        <a:pt x="102" y="125"/>
                        <a:pt x="106" y="120"/>
                      </a:cubicBezTo>
                      <a:cubicBezTo>
                        <a:pt x="112" y="112"/>
                        <a:pt x="117" y="103"/>
                        <a:pt x="122" y="92"/>
                      </a:cubicBezTo>
                      <a:cubicBezTo>
                        <a:pt x="127" y="82"/>
                        <a:pt x="130" y="74"/>
                        <a:pt x="130" y="69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43543D6B-3684-4822-9C0D-3D97E014D908}"/>
                    </a:ext>
                  </a:extLst>
                </p:cNvPr>
                <p:cNvSpPr/>
                <p:nvPr/>
              </p:nvSpPr>
              <p:spPr bwMode="auto">
                <a:xfrm>
                  <a:off x="1983909" y="2663640"/>
                  <a:ext cx="355600" cy="317500"/>
                </a:xfrm>
                <a:custGeom>
                  <a:avLst/>
                  <a:gdLst>
                    <a:gd name="T0" fmla="*/ 115 w 158"/>
                    <a:gd name="T1" fmla="*/ 72 h 141"/>
                    <a:gd name="T2" fmla="*/ 124 w 158"/>
                    <a:gd name="T3" fmla="*/ 80 h 141"/>
                    <a:gd name="T4" fmla="*/ 134 w 158"/>
                    <a:gd name="T5" fmla="*/ 80 h 141"/>
                    <a:gd name="T6" fmla="*/ 151 w 158"/>
                    <a:gd name="T7" fmla="*/ 89 h 141"/>
                    <a:gd name="T8" fmla="*/ 158 w 158"/>
                    <a:gd name="T9" fmla="*/ 109 h 141"/>
                    <a:gd name="T10" fmla="*/ 149 w 158"/>
                    <a:gd name="T11" fmla="*/ 132 h 141"/>
                    <a:gd name="T12" fmla="*/ 125 w 158"/>
                    <a:gd name="T13" fmla="*/ 141 h 141"/>
                    <a:gd name="T14" fmla="*/ 98 w 158"/>
                    <a:gd name="T15" fmla="*/ 128 h 141"/>
                    <a:gd name="T16" fmla="*/ 87 w 158"/>
                    <a:gd name="T17" fmla="*/ 94 h 141"/>
                    <a:gd name="T18" fmla="*/ 117 w 158"/>
                    <a:gd name="T19" fmla="*/ 15 h 141"/>
                    <a:gd name="T20" fmla="*/ 136 w 158"/>
                    <a:gd name="T21" fmla="*/ 0 h 141"/>
                    <a:gd name="T22" fmla="*/ 145 w 158"/>
                    <a:gd name="T23" fmla="*/ 10 h 141"/>
                    <a:gd name="T24" fmla="*/ 140 w 158"/>
                    <a:gd name="T25" fmla="*/ 21 h 141"/>
                    <a:gd name="T26" fmla="*/ 123 w 158"/>
                    <a:gd name="T27" fmla="*/ 48 h 141"/>
                    <a:gd name="T28" fmla="*/ 115 w 158"/>
                    <a:gd name="T29" fmla="*/ 72 h 141"/>
                    <a:gd name="T30" fmla="*/ 28 w 158"/>
                    <a:gd name="T31" fmla="*/ 72 h 141"/>
                    <a:gd name="T32" fmla="*/ 37 w 158"/>
                    <a:gd name="T33" fmla="*/ 80 h 141"/>
                    <a:gd name="T34" fmla="*/ 47 w 158"/>
                    <a:gd name="T35" fmla="*/ 80 h 141"/>
                    <a:gd name="T36" fmla="*/ 64 w 158"/>
                    <a:gd name="T37" fmla="*/ 89 h 141"/>
                    <a:gd name="T38" fmla="*/ 72 w 158"/>
                    <a:gd name="T39" fmla="*/ 109 h 141"/>
                    <a:gd name="T40" fmla="*/ 62 w 158"/>
                    <a:gd name="T41" fmla="*/ 132 h 141"/>
                    <a:gd name="T42" fmla="*/ 38 w 158"/>
                    <a:gd name="T43" fmla="*/ 141 h 141"/>
                    <a:gd name="T44" fmla="*/ 10 w 158"/>
                    <a:gd name="T45" fmla="*/ 128 h 141"/>
                    <a:gd name="T46" fmla="*/ 0 w 158"/>
                    <a:gd name="T47" fmla="*/ 94 h 141"/>
                    <a:gd name="T48" fmla="*/ 30 w 158"/>
                    <a:gd name="T49" fmla="*/ 15 h 141"/>
                    <a:gd name="T50" fmla="*/ 49 w 158"/>
                    <a:gd name="T51" fmla="*/ 0 h 141"/>
                    <a:gd name="T52" fmla="*/ 58 w 158"/>
                    <a:gd name="T53" fmla="*/ 10 h 141"/>
                    <a:gd name="T54" fmla="*/ 53 w 158"/>
                    <a:gd name="T55" fmla="*/ 21 h 141"/>
                    <a:gd name="T56" fmla="*/ 36 w 158"/>
                    <a:gd name="T57" fmla="*/ 48 h 141"/>
                    <a:gd name="T58" fmla="*/ 28 w 158"/>
                    <a:gd name="T59" fmla="*/ 7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8" h="141">
                      <a:moveTo>
                        <a:pt x="115" y="72"/>
                      </a:moveTo>
                      <a:cubicBezTo>
                        <a:pt x="115" y="77"/>
                        <a:pt x="118" y="80"/>
                        <a:pt x="124" y="80"/>
                      </a:cubicBezTo>
                      <a:cubicBezTo>
                        <a:pt x="134" y="80"/>
                        <a:pt x="134" y="80"/>
                        <a:pt x="134" y="80"/>
                      </a:cubicBezTo>
                      <a:cubicBezTo>
                        <a:pt x="140" y="80"/>
                        <a:pt x="146" y="83"/>
                        <a:pt x="151" y="89"/>
                      </a:cubicBezTo>
                      <a:cubicBezTo>
                        <a:pt x="156" y="95"/>
                        <a:pt x="158" y="101"/>
                        <a:pt x="158" y="109"/>
                      </a:cubicBezTo>
                      <a:cubicBezTo>
                        <a:pt x="158" y="118"/>
                        <a:pt x="155" y="126"/>
                        <a:pt x="149" y="132"/>
                      </a:cubicBezTo>
                      <a:cubicBezTo>
                        <a:pt x="142" y="138"/>
                        <a:pt x="134" y="141"/>
                        <a:pt x="125" y="141"/>
                      </a:cubicBezTo>
                      <a:cubicBezTo>
                        <a:pt x="114" y="141"/>
                        <a:pt x="105" y="137"/>
                        <a:pt x="98" y="128"/>
                      </a:cubicBezTo>
                      <a:cubicBezTo>
                        <a:pt x="90" y="119"/>
                        <a:pt x="87" y="108"/>
                        <a:pt x="87" y="94"/>
                      </a:cubicBezTo>
                      <a:cubicBezTo>
                        <a:pt x="87" y="68"/>
                        <a:pt x="97" y="42"/>
                        <a:pt x="117" y="15"/>
                      </a:cubicBezTo>
                      <a:cubicBezTo>
                        <a:pt x="124" y="5"/>
                        <a:pt x="130" y="0"/>
                        <a:pt x="136" y="0"/>
                      </a:cubicBezTo>
                      <a:cubicBezTo>
                        <a:pt x="142" y="0"/>
                        <a:pt x="145" y="4"/>
                        <a:pt x="145" y="10"/>
                      </a:cubicBezTo>
                      <a:cubicBezTo>
                        <a:pt x="145" y="13"/>
                        <a:pt x="144" y="16"/>
                        <a:pt x="140" y="21"/>
                      </a:cubicBezTo>
                      <a:cubicBezTo>
                        <a:pt x="134" y="29"/>
                        <a:pt x="128" y="38"/>
                        <a:pt x="123" y="48"/>
                      </a:cubicBezTo>
                      <a:cubicBezTo>
                        <a:pt x="118" y="59"/>
                        <a:pt x="115" y="67"/>
                        <a:pt x="115" y="72"/>
                      </a:cubicBezTo>
                      <a:close/>
                      <a:moveTo>
                        <a:pt x="28" y="72"/>
                      </a:moveTo>
                      <a:cubicBezTo>
                        <a:pt x="28" y="77"/>
                        <a:pt x="31" y="80"/>
                        <a:pt x="37" y="8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53" y="80"/>
                        <a:pt x="59" y="83"/>
                        <a:pt x="64" y="89"/>
                      </a:cubicBezTo>
                      <a:cubicBezTo>
                        <a:pt x="69" y="95"/>
                        <a:pt x="72" y="101"/>
                        <a:pt x="72" y="109"/>
                      </a:cubicBezTo>
                      <a:cubicBezTo>
                        <a:pt x="72" y="118"/>
                        <a:pt x="68" y="126"/>
                        <a:pt x="62" y="132"/>
                      </a:cubicBezTo>
                      <a:cubicBezTo>
                        <a:pt x="56" y="138"/>
                        <a:pt x="48" y="141"/>
                        <a:pt x="38" y="141"/>
                      </a:cubicBezTo>
                      <a:cubicBezTo>
                        <a:pt x="27" y="141"/>
                        <a:pt x="18" y="137"/>
                        <a:pt x="10" y="128"/>
                      </a:cubicBezTo>
                      <a:cubicBezTo>
                        <a:pt x="3" y="119"/>
                        <a:pt x="0" y="108"/>
                        <a:pt x="0" y="94"/>
                      </a:cubicBezTo>
                      <a:cubicBezTo>
                        <a:pt x="0" y="68"/>
                        <a:pt x="10" y="42"/>
                        <a:pt x="30" y="15"/>
                      </a:cubicBezTo>
                      <a:cubicBezTo>
                        <a:pt x="37" y="5"/>
                        <a:pt x="44" y="0"/>
                        <a:pt x="49" y="0"/>
                      </a:cubicBezTo>
                      <a:cubicBezTo>
                        <a:pt x="55" y="0"/>
                        <a:pt x="58" y="4"/>
                        <a:pt x="58" y="10"/>
                      </a:cubicBezTo>
                      <a:cubicBezTo>
                        <a:pt x="58" y="13"/>
                        <a:pt x="56" y="16"/>
                        <a:pt x="53" y="21"/>
                      </a:cubicBezTo>
                      <a:cubicBezTo>
                        <a:pt x="47" y="29"/>
                        <a:pt x="41" y="38"/>
                        <a:pt x="36" y="48"/>
                      </a:cubicBezTo>
                      <a:cubicBezTo>
                        <a:pt x="31" y="59"/>
                        <a:pt x="28" y="67"/>
                        <a:pt x="28" y="72"/>
                      </a:cubicBezTo>
                      <a:close/>
                    </a:path>
                  </a:pathLst>
                </a:custGeom>
                <a:solidFill>
                  <a:srgbClr val="E7F2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DC5D3D"/>
                    </a:solidFill>
                    <a:effectLst/>
                    <a:uLnTx/>
                    <a:uFillTx/>
                    <a:latin typeface="微软雅黑" panose="020F0502020204030204"/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4" name="图片 8">
                <a:extLst>
                  <a:ext uri="{FF2B5EF4-FFF2-40B4-BE49-F238E27FC236}">
                    <a16:creationId xmlns:a16="http://schemas.microsoft.com/office/drawing/2014/main" id="{F5AB5234-EA57-43F1-87D1-D115CD62E3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86771"/>
              <a:stretch>
                <a:fillRect/>
              </a:stretch>
            </p:blipFill>
            <p:spPr>
              <a:xfrm>
                <a:off x="6096000" y="2205690"/>
                <a:ext cx="1067157" cy="91386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A2933C7-3C31-4D86-ACAF-856301C8AD4D}"/>
                </a:ext>
              </a:extLst>
            </p:cNvPr>
            <p:cNvSpPr/>
            <p:nvPr/>
          </p:nvSpPr>
          <p:spPr>
            <a:xfrm>
              <a:off x="6638884" y="2199755"/>
              <a:ext cx="2242670" cy="40379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1" tIns="60920" rIns="121841" bIns="60920" anchor="ctr"/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99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US" sz="3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Hãy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 tích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thúc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truyện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“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Lão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kern="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Hạc</a:t>
              </a: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kern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 Nam Cao).</a:t>
              </a:r>
              <a:endPara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1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1108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1"/>
            <a:ext cx="12192000" cy="68491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519177"/>
            <a:ext cx="8871096" cy="5819645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C6DD2355-2D9E-4847-BFB9-B48C035F4EA2}"/>
              </a:ext>
            </a:extLst>
          </p:cNvPr>
          <p:cNvGrpSpPr/>
          <p:nvPr/>
        </p:nvGrpSpPr>
        <p:grpSpPr>
          <a:xfrm>
            <a:off x="4397692" y="3843977"/>
            <a:ext cx="3396615" cy="788123"/>
            <a:chOff x="4397692" y="3843977"/>
            <a:chExt cx="3396615" cy="788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94AB5C1-64AC-46EA-A758-B1E9C2835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7692" y="3843977"/>
              <a:ext cx="3396615" cy="788123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F73B2A5-0072-4B2A-ADD5-494BCA32F0B8}"/>
                </a:ext>
              </a:extLst>
            </p:cNvPr>
            <p:cNvSpPr txBox="1"/>
            <p:nvPr/>
          </p:nvSpPr>
          <p:spPr>
            <a:xfrm>
              <a:off x="4590843" y="3961915"/>
              <a:ext cx="3010312" cy="40011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Roport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 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：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B06C3E"/>
                  </a:solidFill>
                  <a:effectLst/>
                  <a:uLnTx/>
                  <a:uFillTx/>
                  <a:latin typeface="微软雅黑" panose="020F0502020204030204"/>
                  <a:cs typeface="+mn-ea"/>
                  <a:sym typeface="+mn-lt"/>
                </a:rPr>
                <a:t>freeppt7.com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06C3E"/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CCB24821-B7E9-401C-BDCA-2A9441646958}"/>
              </a:ext>
            </a:extLst>
          </p:cNvPr>
          <p:cNvSpPr/>
          <p:nvPr/>
        </p:nvSpPr>
        <p:spPr>
          <a:xfrm>
            <a:off x="2240279" y="2143056"/>
            <a:ext cx="7711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B06C3E"/>
                </a:solidFill>
                <a:cs typeface="+mn-ea"/>
                <a:sym typeface="+mn-lt"/>
              </a:rPr>
              <a:t>Thanks you!</a:t>
            </a:r>
            <a:endParaRPr lang="zh-CN" altLang="en-US" sz="72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sp>
        <p:nvSpPr>
          <p:cNvPr id="8" name="TextBox 3">
            <a:hlinkClick r:id="rId5"/>
            <a:extLst>
              <a:ext uri="{FF2B5EF4-FFF2-40B4-BE49-F238E27FC236}">
                <a16:creationId xmlns:a16="http://schemas.microsoft.com/office/drawing/2014/main" id="{539A8B92-1DE6-4A1C-81E9-E6B13B3D2BB5}"/>
              </a:ext>
            </a:extLst>
          </p:cNvPr>
          <p:cNvSpPr txBox="1"/>
          <p:nvPr/>
        </p:nvSpPr>
        <p:spPr>
          <a:xfrm>
            <a:off x="3511192" y="543105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B06C3E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B06C3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6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 xmlns:a16="http://schemas.microsoft.com/office/drawing/2014/main" xmlns:a14="http://schemas.microsoft.com/office/drawing/2010/main" xmlns:ahyp="http://schemas.microsoft.com/office/drawing/2018/hyperlinkcolor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25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 descr="2223be3d229db37d30f334096b915142">
            <a:extLst>
              <a:ext uri="{FF2B5EF4-FFF2-40B4-BE49-F238E27FC236}">
                <a16:creationId xmlns:a16="http://schemas.microsoft.com/office/drawing/2014/main" id="{5594FFA9-3EDF-499A-A4C5-51574235EB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5941"/>
            <a:ext cx="3972129" cy="4201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1EFD92-33AA-4598-83A2-40990318B9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2" name="图片 15">
            <a:extLst>
              <a:ext uri="{FF2B5EF4-FFF2-40B4-BE49-F238E27FC236}">
                <a16:creationId xmlns:a16="http://schemas.microsoft.com/office/drawing/2014/main" id="{E237160C-FB3A-996B-7704-33A0CA53D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880" y="1785539"/>
            <a:ext cx="6019781" cy="4440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CCC956-01F4-1FFA-1DF1-EF2EEEC43E2E}"/>
              </a:ext>
            </a:extLst>
          </p:cNvPr>
          <p:cNvSpPr txBox="1"/>
          <p:nvPr/>
        </p:nvSpPr>
        <p:spPr>
          <a:xfrm>
            <a:off x="5139679" y="2415941"/>
            <a:ext cx="49668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ể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tên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ngắn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mà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/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( HS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ghi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tờ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giấy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note)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biết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lại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ấn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sâu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sắc?Vì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kern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3200" kern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1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907" y="-320041"/>
            <a:ext cx="9509759" cy="51511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173255" y="5008432"/>
            <a:ext cx="12192000" cy="1849568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A7B7AC6-085B-4F72-9B85-E17D1A758D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151" y="1587278"/>
            <a:ext cx="4482950" cy="5151120"/>
          </a:xfrm>
          <a:prstGeom prst="rect">
            <a:avLst/>
          </a:prstGeom>
        </p:spPr>
      </p:pic>
      <p:grpSp>
        <p:nvGrpSpPr>
          <p:cNvPr id="2" name="组合 11">
            <a:extLst>
              <a:ext uri="{FF2B5EF4-FFF2-40B4-BE49-F238E27FC236}">
                <a16:creationId xmlns:a16="http://schemas.microsoft.com/office/drawing/2014/main" id="{F2E247B3-8BD9-80E9-8DAB-934379C3DB9D}"/>
              </a:ext>
            </a:extLst>
          </p:cNvPr>
          <p:cNvGrpSpPr/>
          <p:nvPr/>
        </p:nvGrpSpPr>
        <p:grpSpPr>
          <a:xfrm>
            <a:off x="2125543" y="1838625"/>
            <a:ext cx="6510885" cy="2115198"/>
            <a:chOff x="2124623" y="2415573"/>
            <a:chExt cx="6512392" cy="2115687"/>
          </a:xfrm>
        </p:grpSpPr>
        <p:sp>
          <p:nvSpPr>
            <p:cNvPr id="3" name="文本框 283">
              <a:extLst>
                <a:ext uri="{FF2B5EF4-FFF2-40B4-BE49-F238E27FC236}">
                  <a16:creationId xmlns:a16="http://schemas.microsoft.com/office/drawing/2014/main" id="{538A2AE7-2BB1-4526-6368-2447224B342E}"/>
                </a:ext>
              </a:extLst>
            </p:cNvPr>
            <p:cNvSpPr txBox="1"/>
            <p:nvPr/>
          </p:nvSpPr>
          <p:spPr>
            <a:xfrm>
              <a:off x="2757331" y="3423137"/>
              <a:ext cx="5051719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599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KIẾN THỨC</a:t>
              </a:r>
              <a:endParaRPr kumimoji="0" lang="zh-CN" altLang="en-US" sz="6599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283">
              <a:extLst>
                <a:ext uri="{FF2B5EF4-FFF2-40B4-BE49-F238E27FC236}">
                  <a16:creationId xmlns:a16="http://schemas.microsoft.com/office/drawing/2014/main" id="{DF8A8B3D-99A1-EC0D-1BFD-4140C80B8F01}"/>
                </a:ext>
              </a:extLst>
            </p:cNvPr>
            <p:cNvSpPr txBox="1"/>
            <p:nvPr/>
          </p:nvSpPr>
          <p:spPr>
            <a:xfrm>
              <a:off x="2124623" y="2415573"/>
              <a:ext cx="6512392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599" b="1" i="0" u="none" strike="noStrike" kern="0" cap="none" spc="6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HÌNH THÀNH</a:t>
              </a:r>
              <a:endParaRPr kumimoji="0" lang="zh-CN" altLang="en-US" sz="6599" b="1" i="0" u="none" strike="noStrike" kern="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0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724" y="-355704"/>
            <a:ext cx="5370897" cy="267539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014408" y="802196"/>
            <a:ext cx="5447898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Định</a:t>
            </a: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hướng</a:t>
            </a:r>
            <a:endParaRPr kumimoji="0" lang="zh-CN" altLang="en-US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404EDA-C394-4948-99CE-580B37B68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5" y="7104093"/>
            <a:ext cx="4441723" cy="428244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E286F90-1348-4C44-902E-4970F97145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8805">
            <a:off x="7450870" y="6956608"/>
            <a:ext cx="4441723" cy="4282440"/>
          </a:xfrm>
          <a:prstGeom prst="rect">
            <a:avLst/>
          </a:prstGeom>
        </p:spPr>
      </p:pic>
      <p:pic>
        <p:nvPicPr>
          <p:cNvPr id="32" name="图片 31" descr="7025f93bab81e29a45dfc8ebfbf481b9">
            <a:extLst>
              <a:ext uri="{FF2B5EF4-FFF2-40B4-BE49-F238E27FC236}">
                <a16:creationId xmlns:a16="http://schemas.microsoft.com/office/drawing/2014/main" id="{1CB13A54-102A-478C-A2B0-B7863CE8A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804" y="1303080"/>
            <a:ext cx="5818736" cy="6465884"/>
          </a:xfrm>
          <a:prstGeom prst="rect">
            <a:avLst/>
          </a:prstGeom>
        </p:spPr>
      </p:pic>
      <p:grpSp>
        <p:nvGrpSpPr>
          <p:cNvPr id="2" name="组合 31">
            <a:extLst>
              <a:ext uri="{FF2B5EF4-FFF2-40B4-BE49-F238E27FC236}">
                <a16:creationId xmlns:a16="http://schemas.microsoft.com/office/drawing/2014/main" id="{39A0E096-E6F6-36CD-0276-4257548B09C6}"/>
              </a:ext>
            </a:extLst>
          </p:cNvPr>
          <p:cNvGrpSpPr/>
          <p:nvPr/>
        </p:nvGrpSpPr>
        <p:grpSpPr>
          <a:xfrm>
            <a:off x="4346405" y="151668"/>
            <a:ext cx="3633944" cy="646331"/>
            <a:chOff x="4461908" y="2857083"/>
            <a:chExt cx="3633944" cy="646331"/>
          </a:xfrm>
        </p:grpSpPr>
        <p:sp>
          <p:nvSpPr>
            <p:cNvPr id="3" name="矩形 21">
              <a:extLst>
                <a:ext uri="{FF2B5EF4-FFF2-40B4-BE49-F238E27FC236}">
                  <a16:creationId xmlns:a16="http://schemas.microsoft.com/office/drawing/2014/main" id="{D40CD869-02F1-BD6C-93F5-26CC580AF698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1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24">
              <a:extLst>
                <a:ext uri="{FF2B5EF4-FFF2-40B4-BE49-F238E27FC236}">
                  <a16:creationId xmlns:a16="http://schemas.microsoft.com/office/drawing/2014/main" id="{B3D38318-33BE-CDA9-63D8-90AC92D91A24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10" name="图片 22">
                <a:extLst>
                  <a:ext uri="{FF2B5EF4-FFF2-40B4-BE49-F238E27FC236}">
                    <a16:creationId xmlns:a16="http://schemas.microsoft.com/office/drawing/2014/main" id="{CEEC1833-CB5B-5E0F-9CBC-541450AC8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12" name="图片 23">
                <a:extLst>
                  <a:ext uri="{FF2B5EF4-FFF2-40B4-BE49-F238E27FC236}">
                    <a16:creationId xmlns:a16="http://schemas.microsoft.com/office/drawing/2014/main" id="{54C0D8F4-C1D7-9885-07CB-8E9A507804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5" name="组合 25">
              <a:extLst>
                <a:ext uri="{FF2B5EF4-FFF2-40B4-BE49-F238E27FC236}">
                  <a16:creationId xmlns:a16="http://schemas.microsoft.com/office/drawing/2014/main" id="{67ADF52C-E0E4-02EC-232C-F70B8516A7E3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6" name="图片 26">
                <a:extLst>
                  <a:ext uri="{FF2B5EF4-FFF2-40B4-BE49-F238E27FC236}">
                    <a16:creationId xmlns:a16="http://schemas.microsoft.com/office/drawing/2014/main" id="{A49D4F9F-EFA1-D988-05B8-DC929EF9F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9" name="图片 27">
                <a:extLst>
                  <a:ext uri="{FF2B5EF4-FFF2-40B4-BE49-F238E27FC236}">
                    <a16:creationId xmlns:a16="http://schemas.microsoft.com/office/drawing/2014/main" id="{503898B4-24AB-F360-A4C9-6DD4899D33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012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6718 -0.11921 L -0.06718 -0.11898 C -0.06549 -0.125 -0.06367 -0.13056 -0.06211 -0.13611 C -0.06159 -0.13796 -0.06185 -0.14051 -0.06093 -0.14167 C -0.06002 -0.14306 -0.05833 -0.14283 -0.05716 -0.14352 C -0.05143 -0.15625 -0.05494 -0.15347 -0.04843 -0.15648 C -0.04674 -0.15834 -0.04479 -0.15996 -0.04336 -0.16204 C -0.04231 -0.16366 -0.04192 -0.16621 -0.04088 -0.16759 C -0.02929 -0.18496 -0.0457 -0.15579 -0.03333 -0.17709 C -0.03268 -0.17824 -0.02786 -0.18773 -0.02708 -0.19005 C -0.02656 -0.19167 -0.02643 -0.19375 -0.02591 -0.1956 C -0.02513 -0.19746 -0.02409 -0.19931 -0.0233 -0.20116 C -0.02278 -0.20301 -0.02265 -0.20509 -0.02213 -0.20671 C -0.01614 -0.22454 -0.02356 -0.19468 -0.01705 -0.22338 L -0.01588 -0.22917 C -0.01588 -0.22917 -0.01627 -0.26713 -0.01966 -0.27361 C -0.02239 -0.27894 -0.02356 -0.28125 -0.02591 -0.28658 C -0.03073 -0.29815 -0.02734 -0.29375 -0.03333 -0.29977 C -0.0401 -0.31459 -0.03125 -0.29676 -0.03958 -0.30903 C -0.04791 -0.32153 -0.0358 -0.30834 -0.04583 -0.31829 C -0.04674 -0.32199 -0.04687 -0.32616 -0.04843 -0.3294 C -0.04922 -0.33125 -0.05026 -0.33287 -0.05091 -0.33496 C -0.05195 -0.33866 -0.0526 -0.34236 -0.05338 -0.3463 L -0.05468 -0.35162 L -0.05586 -0.35718 C -0.05729 -0.37778 -0.0582 -0.38218 -0.05586 -0.40579 C -0.05547 -0.40996 -0.05117 -0.41759 -0.04961 -0.4206 C -0.04739 -0.43033 -0.04909 -0.42454 -0.04336 -0.43727 L -0.04088 -0.44283 C -0.0401 -0.44468 -0.03958 -0.44722 -0.03841 -0.44838 L -0.03463 -0.45209 C -0.03424 -0.45394 -0.03398 -0.45602 -0.03333 -0.45787 C -0.0319 -0.46158 -0.02929 -0.46459 -0.02838 -0.46875 C -0.02382 -0.48912 -0.03112 -0.45834 -0.02461 -0.48009 C -0.02226 -0.48773 -0.02187 -0.49236 -0.02083 -0.50046 C -0.02122 -0.50741 -0.02083 -0.51435 -0.02213 -0.52084 C -0.02382 -0.52986 -0.02669 -0.53148 -0.03086 -0.53588 C -0.03672 -0.54884 -0.02916 -0.53472 -0.03841 -0.54306 C -0.05195 -0.55579 -0.03685 -0.54746 -0.04713 -0.55255 C -0.04882 -0.5544 -0.05052 -0.55625 -0.05208 -0.5581 C -0.05351 -0.55972 -0.05442 -0.56204 -0.05586 -0.56366 C -0.05898 -0.56667 -0.06276 -0.56806 -0.06588 -0.57107 L -0.06966 -0.57477 C -0.07044 -0.57662 -0.07109 -0.57871 -0.07213 -0.58033 C -0.07317 -0.58195 -0.075 -0.58218 -0.07591 -0.58403 C -0.07669 -0.58565 -0.07656 -0.58796 -0.07721 -0.58959 C -0.08203 -0.60417 -0.07773 -0.58681 -0.08086 -0.60093 C -0.08047 -0.61273 -0.0806 -0.62454 -0.07968 -0.63611 C -0.07929 -0.64005 -0.07786 -0.64352 -0.07721 -0.64722 C -0.07604 -0.65371 -0.07643 -0.65648 -0.07461 -0.66204 C -0.07018 -0.67685 -0.07031 -0.6757 -0.06471 -0.6882 C -0.0638 -0.69005 -0.06328 -0.69236 -0.06211 -0.69375 C -0.06093 -0.6956 -0.0595 -0.69722 -0.05833 -0.69931 C -0.05599 -0.70347 -0.0556 -0.70764 -0.05208 -0.71042 C -0.05065 -0.71181 -0.04882 -0.71158 -0.04713 -0.7125 C -0.04583 -0.71366 -0.04466 -0.71505 -0.04336 -0.71597 C -0.04218 -0.7169 -0.04075 -0.7169 -0.03958 -0.71783 C -0.03815 -0.71945 -0.03724 -0.72199 -0.0358 -0.72338 C -0.03476 -0.725 -0.03333 -0.72593 -0.03216 -0.72709 L -0.02708 -0.73843 C -0.0263 -0.74028 -0.02513 -0.7419 -0.02461 -0.74398 C -0.02422 -0.7456 -0.02395 -0.74792 -0.0233 -0.74954 C -0.01614 -0.76875 -0.01992 -0.75371 -0.01705 -0.76621 C -0.01666 -0.78241 -0.01653 -0.79861 -0.01588 -0.81459 C -0.01562 -0.8206 -0.01562 -0.82014 -0.01328 -0.82014 L -0.01328 -0.81991 " pathEditMode="relative" rAng="0" ptsTypes="AAAAAAAAAAAAAAAAAAAAAAAAAAAAAAAAAAAAAAAAAAAAAAAAAAAAAAAAAAAAAAAAAA">
                                          <p:cBhvr>
                                            <p:cTn id="1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350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F7035EB-A504-48EE-AF08-67175FE90406}"/>
              </a:ext>
            </a:extLst>
          </p:cNvPr>
          <p:cNvGrpSpPr/>
          <p:nvPr/>
        </p:nvGrpSpPr>
        <p:grpSpPr>
          <a:xfrm>
            <a:off x="1362846" y="2089228"/>
            <a:ext cx="2242676" cy="1762103"/>
            <a:chOff x="2485459" y="1975436"/>
            <a:chExt cx="1772914" cy="1393004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A6CA58F-650D-42E3-B50C-4D4A3BBA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8733343-7AAC-4C6B-8CAF-191695F96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04C2A23-BEA4-4264-BF0B-339340C87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CA77372-C904-4B86-BB97-CE8409F4E857}"/>
              </a:ext>
            </a:extLst>
          </p:cNvPr>
          <p:cNvGrpSpPr/>
          <p:nvPr/>
        </p:nvGrpSpPr>
        <p:grpSpPr>
          <a:xfrm>
            <a:off x="7682717" y="2089228"/>
            <a:ext cx="2242676" cy="1762103"/>
            <a:chOff x="5056546" y="1975436"/>
            <a:chExt cx="1772914" cy="1393004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E6BFE63-F3C8-4133-B18B-024247ED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9290F9D7-E8D2-432D-9C15-0EA125D5B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44BA694-63F0-4FD1-AF7C-B8BA69034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7" name="文本框 18">
            <a:extLst>
              <a:ext uri="{FF2B5EF4-FFF2-40B4-BE49-F238E27FC236}">
                <a16:creationId xmlns:a16="http://schemas.microsoft.com/office/drawing/2014/main" id="{17A7FC47-042D-4AA3-807D-AAA2AB88B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26" y="4301484"/>
            <a:ext cx="4235116" cy="10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  <a:buNone/>
              <a:tabLst>
                <a:tab pos="1386840" algn="l"/>
              </a:tabLst>
            </a:pP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Thế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nào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là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tích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truyện</a:t>
            </a:r>
            <a:r>
              <a:rPr lang="en-US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25DE414A-BBBD-4579-B168-754A080834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B3F68E-4A58-AC57-EFA2-12FB641C4721}"/>
              </a:ext>
            </a:extLst>
          </p:cNvPr>
          <p:cNvSpPr txBox="1"/>
          <p:nvPr/>
        </p:nvSpPr>
        <p:spPr>
          <a:xfrm>
            <a:off x="5755253" y="4320768"/>
            <a:ext cx="6097604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14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Để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phân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tích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truyện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em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cần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chú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những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cầu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nào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217" y="-413997"/>
            <a:ext cx="5370897" cy="30066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CF4AA4-FF81-4BAB-B5A6-9D3979C10C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6117" y="703267"/>
            <a:ext cx="6531620" cy="6425559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10BB57A2-419D-420E-8022-71A4894E77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9752" y="-5813660"/>
            <a:ext cx="8402493" cy="13359865"/>
          </a:xfrm>
          <a:prstGeom prst="rect">
            <a:avLst/>
          </a:prstGeom>
        </p:spPr>
      </p:pic>
      <p:sp>
        <p:nvSpPr>
          <p:cNvPr id="3" name="矩形 16">
            <a:extLst>
              <a:ext uri="{FF2B5EF4-FFF2-40B4-BE49-F238E27FC236}">
                <a16:creationId xmlns:a16="http://schemas.microsoft.com/office/drawing/2014/main" id="{673A07D7-9949-B6E1-6FB4-595C3602802A}"/>
              </a:ext>
            </a:extLst>
          </p:cNvPr>
          <p:cNvSpPr/>
          <p:nvPr/>
        </p:nvSpPr>
        <p:spPr>
          <a:xfrm>
            <a:off x="4014408" y="802196"/>
            <a:ext cx="5447898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Định</a:t>
            </a: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399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hướng</a:t>
            </a:r>
            <a:endParaRPr kumimoji="0" lang="zh-CN" altLang="en-US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D060A1-F932-35B9-A217-FFA895DE3BF1}"/>
              </a:ext>
            </a:extLst>
          </p:cNvPr>
          <p:cNvSpPr txBox="1"/>
          <p:nvPr/>
        </p:nvSpPr>
        <p:spPr>
          <a:xfrm>
            <a:off x="304128" y="4470174"/>
            <a:ext cx="4851131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366E1C-1778-469D-BEE6-BD8E94F0C6A8}"/>
              </a:ext>
            </a:extLst>
          </p:cNvPr>
          <p:cNvSpPr txBox="1"/>
          <p:nvPr/>
        </p:nvSpPr>
        <p:spPr>
          <a:xfrm>
            <a:off x="6196499" y="1725397"/>
            <a:ext cx="5447899" cy="5193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575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043995-94FE-4001-B3A7-B2C1E919C33A}"/>
              </a:ext>
            </a:extLst>
          </p:cNvPr>
          <p:cNvSpPr/>
          <p:nvPr/>
        </p:nvSpPr>
        <p:spPr>
          <a:xfrm>
            <a:off x="4191000" y="3503414"/>
            <a:ext cx="4389120" cy="92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17"/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II.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hành</a:t>
            </a:r>
            <a:endParaRPr lang="zh-CN" altLang="en-US" sz="5399" b="1" dirty="0">
              <a:ln w="127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dirty="0">
                  <a:solidFill>
                    <a:srgbClr val="B06C3E"/>
                  </a:solidFill>
                  <a:cs typeface="+mn-ea"/>
                  <a:sym typeface="+mn-lt"/>
                </a:rPr>
                <a:t>Part 2</a:t>
              </a:r>
              <a:endParaRPr lang="zh-CN" altLang="en-US" sz="3600" dirty="0">
                <a:solidFill>
                  <a:srgbClr val="B06C3E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41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wind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070" y="-1078028"/>
            <a:ext cx="6294922" cy="279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690" y="-500634"/>
            <a:ext cx="2839453" cy="251546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2239" y="117019"/>
            <a:ext cx="1409205" cy="1280160"/>
          </a:xfrm>
          <a:prstGeom prst="rect">
            <a:avLst/>
          </a:prstGeom>
        </p:spPr>
      </p:pic>
      <p:sp>
        <p:nvSpPr>
          <p:cNvPr id="2" name="文本框 41">
            <a:extLst>
              <a:ext uri="{FF2B5EF4-FFF2-40B4-BE49-F238E27FC236}">
                <a16:creationId xmlns:a16="http://schemas.microsoft.com/office/drawing/2014/main" id="{74608DD2-22DE-DA33-BB93-FC2AB971C722}"/>
              </a:ext>
            </a:extLst>
          </p:cNvPr>
          <p:cNvSpPr txBox="1"/>
          <p:nvPr/>
        </p:nvSpPr>
        <p:spPr>
          <a:xfrm>
            <a:off x="3598245" y="0"/>
            <a:ext cx="4610501" cy="132318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742950" indent="-742950" defTabSz="914217">
              <a:buAutoNum type="arabicPeriod"/>
            </a:pP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endParaRPr lang="en-US" altLang="zh-CN" sz="3999" b="1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217"/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Phiếu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9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9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805293-53A5-6A74-0A06-5A1C0EA90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58815"/>
              </p:ext>
            </p:extLst>
          </p:nvPr>
        </p:nvGraphicFramePr>
        <p:xfrm>
          <a:off x="67377" y="1551493"/>
          <a:ext cx="12124623" cy="5434840"/>
        </p:xfrm>
        <a:graphic>
          <a:graphicData uri="http://schemas.openxmlformats.org/drawingml/2006/table">
            <a:tbl>
              <a:tblPr firstRow="1" firstCol="1" bandRow="1"/>
              <a:tblGrid>
                <a:gridCol w="8571190">
                  <a:extLst>
                    <a:ext uri="{9D8B030D-6E8A-4147-A177-3AD203B41FA5}">
                      <a16:colId xmlns:a16="http://schemas.microsoft.com/office/drawing/2014/main" val="288308924"/>
                    </a:ext>
                  </a:extLst>
                </a:gridCol>
                <a:gridCol w="3553433">
                  <a:extLst>
                    <a:ext uri="{9D8B030D-6E8A-4147-A177-3AD203B41FA5}">
                      <a16:colId xmlns:a16="http://schemas.microsoft.com/office/drawing/2014/main" val="165326680"/>
                    </a:ext>
                  </a:extLst>
                </a:gridCol>
              </a:tblGrid>
              <a:tr h="119915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 VÀ LẬP DÀN Ý ( Phiếu số 1)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 HS: .......................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 bài : 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 Cao</a:t>
                      </a: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210902"/>
                  </a:ext>
                </a:extLst>
              </a:tr>
              <a:tr h="1609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Thông tin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loại,các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611974"/>
                  </a:ext>
                </a:extLst>
              </a:tr>
              <a:tr h="1199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424404"/>
                  </a:ext>
                </a:extLst>
              </a:tr>
              <a:tr h="1298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Chia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56" marR="5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151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739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airplane"/>
      </p:transition>
    </mc:Choice>
    <mc:Fallback xmlns="" xmlns:a16="http://schemas.microsoft.com/office/drawing/2014/main" xmlns:a14="http://schemas.microsoft.com/office/drawing/2010/main" xmlns:p14="http://schemas.microsoft.com/office/powerpoint/2010/main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meybk4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meybk4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990</Words>
  <Application>Microsoft Office PowerPoint</Application>
  <PresentationFormat>Widescreen</PresentationFormat>
  <Paragraphs>90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微软雅黑</vt:lpstr>
      <vt:lpstr>Arial</vt:lpstr>
      <vt:lpstr>Calibri</vt:lpstr>
      <vt:lpstr>Times New Roman</vt:lpstr>
      <vt:lpstr>第一PPT，www.1ppt.com</vt:lpstr>
      <vt:lpstr>1_Office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Administrator</cp:lastModifiedBy>
  <cp:revision>65</cp:revision>
  <dcterms:created xsi:type="dcterms:W3CDTF">2020-01-29T09:42:18Z</dcterms:created>
  <dcterms:modified xsi:type="dcterms:W3CDTF">2025-02-10T09:02:01Z</dcterms:modified>
</cp:coreProperties>
</file>