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0.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0" r:id="rId3"/>
    <p:sldMasterId id="2147483705" r:id="rId4"/>
    <p:sldMasterId id="2147483720" r:id="rId5"/>
    <p:sldMasterId id="2147483735" r:id="rId6"/>
    <p:sldMasterId id="2147483747" r:id="rId7"/>
    <p:sldMasterId id="2147483759" r:id="rId8"/>
    <p:sldMasterId id="2147483771" r:id="rId9"/>
    <p:sldMasterId id="2147483783" r:id="rId10"/>
    <p:sldMasterId id="2147483795" r:id="rId11"/>
  </p:sldMasterIdLst>
  <p:notesMasterIdLst>
    <p:notesMasterId r:id="rId36"/>
  </p:notesMasterIdLst>
  <p:sldIdLst>
    <p:sldId id="257" r:id="rId12"/>
    <p:sldId id="258" r:id="rId13"/>
    <p:sldId id="260" r:id="rId14"/>
    <p:sldId id="261" r:id="rId15"/>
    <p:sldId id="259" r:id="rId16"/>
    <p:sldId id="262" r:id="rId17"/>
    <p:sldId id="263" r:id="rId18"/>
    <p:sldId id="264" r:id="rId19"/>
    <p:sldId id="265" r:id="rId20"/>
    <p:sldId id="266" r:id="rId21"/>
    <p:sldId id="267" r:id="rId22"/>
    <p:sldId id="268" r:id="rId23"/>
    <p:sldId id="269" r:id="rId24"/>
    <p:sldId id="270" r:id="rId25"/>
    <p:sldId id="275" r:id="rId26"/>
    <p:sldId id="274" r:id="rId27"/>
    <p:sldId id="276" r:id="rId28"/>
    <p:sldId id="273" r:id="rId29"/>
    <p:sldId id="271" r:id="rId30"/>
    <p:sldId id="272" r:id="rId31"/>
    <p:sldId id="277" r:id="rId32"/>
    <p:sldId id="278" r:id="rId33"/>
    <p:sldId id="279" r:id="rId34"/>
    <p:sldId id="280"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3" d="100"/>
          <a:sy n="73" d="100"/>
        </p:scale>
        <p:origin x="528"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453589-3465-4DAB-A5B1-35D007AAD542}"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en-US"/>
        </a:p>
      </dgm:t>
    </dgm:pt>
    <dgm:pt modelId="{78B505D2-9E46-454A-AF5E-3C26D39BA689}">
      <dgm:prSet/>
      <dgm:spPr>
        <a:xfrm>
          <a:off x="6967" y="894141"/>
          <a:ext cx="2082453" cy="1249472"/>
        </a:xfrm>
        <a:prstGeom prst="roundRect">
          <a:avLst>
            <a:gd name="adj" fmla="val 10000"/>
          </a:avLst>
        </a:prstGeom>
        <a:solidFill>
          <a:srgbClr val="CB581F">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pPr algn="ctr"/>
          <a:r>
            <a:rPr lang="en-GB" dirty="0" err="1">
              <a:solidFill>
                <a:sysClr val="window" lastClr="FFFFFF"/>
              </a:solidFill>
              <a:latin typeface="Times New Roman" panose="02020603050405020304" pitchFamily="18" charset="0"/>
              <a:ea typeface="+mn-ea"/>
              <a:cs typeface="Times New Roman" panose="02020603050405020304" pitchFamily="18" charset="0"/>
            </a:rPr>
            <a:t>Ôn</a:t>
          </a:r>
          <a:r>
            <a:rPr lang="en-GB" dirty="0">
              <a:solidFill>
                <a:sysClr val="window" lastClr="FFFFFF"/>
              </a:solidFill>
              <a:latin typeface="Times New Roman" panose="02020603050405020304" pitchFamily="18" charset="0"/>
              <a:ea typeface="+mn-ea"/>
              <a:cs typeface="Times New Roman" panose="02020603050405020304" pitchFamily="18" charset="0"/>
            </a:rPr>
            <a:t> </a:t>
          </a:r>
          <a:r>
            <a:rPr lang="en-GB" dirty="0" err="1">
              <a:solidFill>
                <a:sysClr val="window" lastClr="FFFFFF"/>
              </a:solidFill>
              <a:latin typeface="Times New Roman" panose="02020603050405020304" pitchFamily="18" charset="0"/>
              <a:ea typeface="+mn-ea"/>
              <a:cs typeface="Times New Roman" panose="02020603050405020304" pitchFamily="18" charset="0"/>
            </a:rPr>
            <a:t>lại</a:t>
          </a:r>
          <a:r>
            <a:rPr lang="en-GB" dirty="0">
              <a:solidFill>
                <a:sysClr val="window" lastClr="FFFFFF"/>
              </a:solidFill>
              <a:latin typeface="Times New Roman" panose="02020603050405020304" pitchFamily="18" charset="0"/>
              <a:ea typeface="+mn-ea"/>
              <a:cs typeface="Times New Roman" panose="02020603050405020304" pitchFamily="18" charset="0"/>
            </a:rPr>
            <a:t> </a:t>
          </a:r>
          <a:r>
            <a:rPr lang="en-GB" dirty="0" err="1">
              <a:solidFill>
                <a:sysClr val="window" lastClr="FFFFFF"/>
              </a:solidFill>
              <a:latin typeface="Times New Roman" panose="02020603050405020304" pitchFamily="18" charset="0"/>
              <a:ea typeface="+mn-ea"/>
              <a:cs typeface="Times New Roman" panose="02020603050405020304" pitchFamily="18" charset="0"/>
            </a:rPr>
            <a:t>các</a:t>
          </a:r>
          <a:r>
            <a:rPr lang="en-GB" dirty="0">
              <a:solidFill>
                <a:sysClr val="window" lastClr="FFFFFF"/>
              </a:solidFill>
              <a:latin typeface="Times New Roman" panose="02020603050405020304" pitchFamily="18" charset="0"/>
              <a:ea typeface="+mn-ea"/>
              <a:cs typeface="Times New Roman" panose="02020603050405020304" pitchFamily="18" charset="0"/>
            </a:rPr>
            <a:t> </a:t>
          </a:r>
          <a:r>
            <a:rPr lang="en-GB" dirty="0" err="1">
              <a:solidFill>
                <a:sysClr val="window" lastClr="FFFFFF"/>
              </a:solidFill>
              <a:latin typeface="Times New Roman" panose="02020603050405020304" pitchFamily="18" charset="0"/>
              <a:ea typeface="+mn-ea"/>
              <a:cs typeface="Times New Roman" panose="02020603050405020304" pitchFamily="18" charset="0"/>
            </a:rPr>
            <a:t>kiến</a:t>
          </a:r>
          <a:r>
            <a:rPr lang="en-GB" dirty="0">
              <a:solidFill>
                <a:sysClr val="window" lastClr="FFFFFF"/>
              </a:solidFill>
              <a:latin typeface="Times New Roman" panose="02020603050405020304" pitchFamily="18" charset="0"/>
              <a:ea typeface="+mn-ea"/>
              <a:cs typeface="Times New Roman" panose="02020603050405020304" pitchFamily="18" charset="0"/>
            </a:rPr>
            <a:t> </a:t>
          </a:r>
          <a:r>
            <a:rPr lang="en-GB" dirty="0" err="1">
              <a:solidFill>
                <a:sysClr val="window" lastClr="FFFFFF"/>
              </a:solidFill>
              <a:latin typeface="Times New Roman" panose="02020603050405020304" pitchFamily="18" charset="0"/>
              <a:ea typeface="+mn-ea"/>
              <a:cs typeface="Times New Roman" panose="02020603050405020304" pitchFamily="18" charset="0"/>
            </a:rPr>
            <a:t>thức</a:t>
          </a:r>
          <a:r>
            <a:rPr lang="en-GB" dirty="0">
              <a:solidFill>
                <a:sysClr val="window" lastClr="FFFFFF"/>
              </a:solidFill>
              <a:latin typeface="Times New Roman" panose="02020603050405020304" pitchFamily="18" charset="0"/>
              <a:ea typeface="+mn-ea"/>
              <a:cs typeface="Times New Roman" panose="02020603050405020304" pitchFamily="18" charset="0"/>
            </a:rPr>
            <a:t> </a:t>
          </a:r>
          <a:r>
            <a:rPr lang="en-GB" dirty="0" err="1">
              <a:solidFill>
                <a:sysClr val="window" lastClr="FFFFFF"/>
              </a:solidFill>
              <a:latin typeface="Times New Roman" panose="02020603050405020304" pitchFamily="18" charset="0"/>
              <a:ea typeface="+mn-ea"/>
              <a:cs typeface="Times New Roman" panose="02020603050405020304" pitchFamily="18" charset="0"/>
            </a:rPr>
            <a:t>đã</a:t>
          </a:r>
          <a:r>
            <a:rPr lang="en-GB" dirty="0">
              <a:solidFill>
                <a:sysClr val="window" lastClr="FFFFFF"/>
              </a:solidFill>
              <a:latin typeface="Times New Roman" panose="02020603050405020304" pitchFamily="18" charset="0"/>
              <a:ea typeface="+mn-ea"/>
              <a:cs typeface="Times New Roman" panose="02020603050405020304" pitchFamily="18" charset="0"/>
            </a:rPr>
            <a:t> </a:t>
          </a:r>
          <a:r>
            <a:rPr lang="en-GB" dirty="0" err="1">
              <a:solidFill>
                <a:sysClr val="window" lastClr="FFFFFF"/>
              </a:solidFill>
              <a:latin typeface="Times New Roman" panose="02020603050405020304" pitchFamily="18" charset="0"/>
              <a:ea typeface="+mn-ea"/>
              <a:cs typeface="Times New Roman" panose="02020603050405020304" pitchFamily="18" charset="0"/>
            </a:rPr>
            <a:t>học</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3185252B-40C8-4FAA-9398-77D01F124DC1}" type="parTrans" cxnId="{FE4FC932-9D55-4A7C-AAE4-F22E8F0F1D5F}">
      <dgm:prSet/>
      <dgm:spPr/>
      <dgm:t>
        <a:bodyPr/>
        <a:lstStyle/>
        <a:p>
          <a:endParaRPr lang="en-US">
            <a:latin typeface="Arial" panose="020B0604020202020204" pitchFamily="34" charset="0"/>
            <a:cs typeface="Arial" panose="020B0604020202020204" pitchFamily="34" charset="0"/>
          </a:endParaRPr>
        </a:p>
      </dgm:t>
    </dgm:pt>
    <dgm:pt modelId="{E2FA379B-FBAC-45CF-8D30-02559DFCCCB3}" type="sibTrans" cxnId="{FE4FC932-9D55-4A7C-AAE4-F22E8F0F1D5F}">
      <dgm:prSet/>
      <dgm:spPr>
        <a:xfrm>
          <a:off x="2272676" y="1260653"/>
          <a:ext cx="441480" cy="516448"/>
        </a:xfrm>
        <a:prstGeom prst="rightArrow">
          <a:avLst>
            <a:gd name="adj1" fmla="val 60000"/>
            <a:gd name="adj2" fmla="val 50000"/>
          </a:avLst>
        </a:prstGeom>
        <a:solidFill>
          <a:srgbClr val="CB581F">
            <a:hueOff val="0"/>
            <a:satOff val="0"/>
            <a:lumOff val="0"/>
            <a:alphaOff val="0"/>
          </a:srgbClr>
        </a:solidFill>
        <a:ln>
          <a:noFill/>
        </a:ln>
        <a:effectLst/>
      </dgm:spPr>
      <dgm:t>
        <a:bodyPr/>
        <a:lstStyle/>
        <a:p>
          <a:endParaRPr lang="en-US">
            <a:solidFill>
              <a:sysClr val="window" lastClr="FFFFFF"/>
            </a:solidFill>
            <a:latin typeface="Arial" panose="020B0604020202020204" pitchFamily="34" charset="0"/>
            <a:ea typeface="+mn-ea"/>
            <a:cs typeface="Arial" panose="020B0604020202020204" pitchFamily="34" charset="0"/>
          </a:endParaRPr>
        </a:p>
      </dgm:t>
    </dgm:pt>
    <dgm:pt modelId="{FEBE9288-5261-4BAB-A2BA-BC106A8C392C}">
      <dgm:prSet/>
      <dgm:spPr>
        <a:xfrm>
          <a:off x="2922402" y="894141"/>
          <a:ext cx="2082453" cy="1249472"/>
        </a:xfrm>
        <a:prstGeom prst="roundRect">
          <a:avLst>
            <a:gd name="adj" fmla="val 10000"/>
          </a:avLst>
        </a:prstGeom>
        <a:solidFill>
          <a:srgbClr val="CB581F">
            <a:hueOff val="560596"/>
            <a:satOff val="-25182"/>
            <a:lumOff val="3334"/>
            <a:alphaOff val="0"/>
          </a:srgbClr>
        </a:solidFill>
        <a:ln w="12700" cap="flat" cmpd="sng" algn="ctr">
          <a:solidFill>
            <a:sysClr val="window" lastClr="FFFFFF">
              <a:hueOff val="0"/>
              <a:satOff val="0"/>
              <a:lumOff val="0"/>
              <a:alphaOff val="0"/>
            </a:sysClr>
          </a:solidFill>
          <a:prstDash val="solid"/>
        </a:ln>
        <a:effectLst/>
      </dgm:spPr>
      <dgm:t>
        <a:bodyPr/>
        <a:lstStyle/>
        <a:p>
          <a:r>
            <a:rPr lang="vi-VN" dirty="0">
              <a:solidFill>
                <a:sysClr val="window" lastClr="FFFFFF"/>
              </a:solidFill>
              <a:latin typeface="Times New Roman" panose="02020603050405020304" pitchFamily="18" charset="0"/>
              <a:ea typeface="+mn-ea"/>
              <a:cs typeface="Times New Roman" panose="02020603050405020304" pitchFamily="18" charset="0"/>
            </a:rPr>
            <a:t>Hoàn thành các bài tập trong SGK.</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93491AA3-F84C-4ED6-BDB2-89A978D4896F}" type="parTrans" cxnId="{C7E0561A-6407-4D35-A466-5F52F8022867}">
      <dgm:prSet/>
      <dgm:spPr/>
      <dgm:t>
        <a:bodyPr/>
        <a:lstStyle/>
        <a:p>
          <a:endParaRPr lang="en-US">
            <a:latin typeface="Arial" panose="020B0604020202020204" pitchFamily="34" charset="0"/>
            <a:cs typeface="Arial" panose="020B0604020202020204" pitchFamily="34" charset="0"/>
          </a:endParaRPr>
        </a:p>
      </dgm:t>
    </dgm:pt>
    <dgm:pt modelId="{0AF2CF91-3805-44B9-AADF-0C0ADA825654}" type="sibTrans" cxnId="{C7E0561A-6407-4D35-A466-5F52F8022867}">
      <dgm:prSet/>
      <dgm:spPr>
        <a:xfrm>
          <a:off x="5188111" y="1260653"/>
          <a:ext cx="441480" cy="516448"/>
        </a:xfrm>
        <a:prstGeom prst="rightArrow">
          <a:avLst>
            <a:gd name="adj1" fmla="val 60000"/>
            <a:gd name="adj2" fmla="val 50000"/>
          </a:avLst>
        </a:prstGeom>
        <a:solidFill>
          <a:srgbClr val="CB581F">
            <a:hueOff val="1121191"/>
            <a:satOff val="-50365"/>
            <a:lumOff val="6667"/>
            <a:alphaOff val="0"/>
          </a:srgbClr>
        </a:solidFill>
        <a:ln>
          <a:noFill/>
        </a:ln>
        <a:effectLst/>
      </dgm:spPr>
      <dgm:t>
        <a:bodyPr/>
        <a:lstStyle/>
        <a:p>
          <a:endParaRPr lang="en-US">
            <a:solidFill>
              <a:sysClr val="window" lastClr="FFFFFF"/>
            </a:solidFill>
            <a:latin typeface="Arial" panose="020B0604020202020204" pitchFamily="34" charset="0"/>
            <a:ea typeface="+mn-ea"/>
            <a:cs typeface="Arial" panose="020B0604020202020204" pitchFamily="34" charset="0"/>
          </a:endParaRPr>
        </a:p>
      </dgm:t>
    </dgm:pt>
    <dgm:pt modelId="{EDBDD7BD-F10D-4488-9ADE-A6C38B29F7BD}">
      <dgm:prSet/>
      <dgm:spPr>
        <a:xfrm>
          <a:off x="5837837" y="894141"/>
          <a:ext cx="2082453" cy="1249472"/>
        </a:xfrm>
        <a:prstGeom prst="roundRect">
          <a:avLst>
            <a:gd name="adj" fmla="val 10000"/>
          </a:avLst>
        </a:prstGeom>
        <a:solidFill>
          <a:srgbClr val="CB581F">
            <a:hueOff val="1121191"/>
            <a:satOff val="-50365"/>
            <a:lumOff val="6667"/>
            <a:alphaOff val="0"/>
          </a:srgbClr>
        </a:solidFill>
        <a:ln w="12700" cap="flat" cmpd="sng" algn="ctr">
          <a:solidFill>
            <a:sysClr val="window" lastClr="FFFFFF">
              <a:hueOff val="0"/>
              <a:satOff val="0"/>
              <a:lumOff val="0"/>
              <a:alphaOff val="0"/>
            </a:sysClr>
          </a:solidFill>
          <a:prstDash val="solid"/>
        </a:ln>
        <a:effectLst/>
      </dgm:spPr>
      <dgm:t>
        <a:bodyPr/>
        <a:lstStyle/>
        <a:p>
          <a:r>
            <a:rPr lang="en-US" dirty="0" err="1">
              <a:solidFill>
                <a:sysClr val="window" lastClr="FFFFFF"/>
              </a:solidFill>
              <a:latin typeface="Times New Roman" panose="02020603050405020304" pitchFamily="18" charset="0"/>
              <a:ea typeface="+mn-ea"/>
              <a:cs typeface="Times New Roman" panose="02020603050405020304" pitchFamily="18" charset="0"/>
            </a:rPr>
            <a:t>Chuẩn</a:t>
          </a:r>
          <a:r>
            <a:rPr lang="en-US" dirty="0">
              <a:solidFill>
                <a:sysClr val="window" lastClr="FFFFFF"/>
              </a:solidFill>
              <a:latin typeface="Times New Roman" panose="02020603050405020304" pitchFamily="18" charset="0"/>
              <a:ea typeface="+mn-ea"/>
              <a:cs typeface="Times New Roman" panose="02020603050405020304" pitchFamily="18" charset="0"/>
            </a:rPr>
            <a:t> </a:t>
          </a:r>
          <a:r>
            <a:rPr lang="en-US" dirty="0" err="1">
              <a:solidFill>
                <a:sysClr val="window" lastClr="FFFFFF"/>
              </a:solidFill>
              <a:latin typeface="Times New Roman" panose="02020603050405020304" pitchFamily="18" charset="0"/>
              <a:ea typeface="+mn-ea"/>
              <a:cs typeface="Times New Roman" panose="02020603050405020304" pitchFamily="18" charset="0"/>
            </a:rPr>
            <a:t>bị</a:t>
          </a:r>
          <a:r>
            <a:rPr lang="en-US" dirty="0">
              <a:solidFill>
                <a:sysClr val="window" lastClr="FFFFFF"/>
              </a:solidFill>
              <a:latin typeface="Times New Roman" panose="02020603050405020304" pitchFamily="18" charset="0"/>
              <a:ea typeface="+mn-ea"/>
              <a:cs typeface="Times New Roman" panose="02020603050405020304" pitchFamily="18" charset="0"/>
            </a:rPr>
            <a:t> </a:t>
          </a:r>
          <a:r>
            <a:rPr lang="en-US" dirty="0" err="1">
              <a:solidFill>
                <a:sysClr val="window" lastClr="FFFFFF"/>
              </a:solidFill>
              <a:latin typeface="Times New Roman" panose="02020603050405020304" pitchFamily="18" charset="0"/>
              <a:ea typeface="+mn-ea"/>
              <a:cs typeface="Times New Roman" panose="02020603050405020304" pitchFamily="18" charset="0"/>
            </a:rPr>
            <a:t>bài</a:t>
          </a:r>
          <a:r>
            <a:rPr lang="en-US" dirty="0">
              <a:solidFill>
                <a:sysClr val="window" lastClr="FFFFFF"/>
              </a:solidFill>
              <a:latin typeface="Times New Roman" panose="02020603050405020304" pitchFamily="18" charset="0"/>
              <a:ea typeface="+mn-ea"/>
              <a:cs typeface="Times New Roman" panose="02020603050405020304" pitchFamily="18" charset="0"/>
            </a:rPr>
            <a:t> </a:t>
          </a:r>
          <a:r>
            <a:rPr lang="en-US" dirty="0" err="1">
              <a:solidFill>
                <a:sysClr val="window" lastClr="FFFFFF"/>
              </a:solidFill>
              <a:latin typeface="Times New Roman" panose="02020603050405020304" pitchFamily="18" charset="0"/>
              <a:ea typeface="+mn-ea"/>
              <a:cs typeface="Times New Roman" panose="02020603050405020304" pitchFamily="18" charset="0"/>
            </a:rPr>
            <a:t>mới</a:t>
          </a:r>
          <a:r>
            <a:rPr lang="en-US" dirty="0">
              <a:solidFill>
                <a:sysClr val="window" lastClr="FFFFFF"/>
              </a:solidFill>
              <a:latin typeface="Times New Roman" panose="02020603050405020304" pitchFamily="18" charset="0"/>
              <a:ea typeface="+mn-ea"/>
              <a:cs typeface="Times New Roman" panose="02020603050405020304" pitchFamily="18" charset="0"/>
            </a:rPr>
            <a:t>:</a:t>
          </a:r>
          <a:r>
            <a:rPr lang="vi-VN" dirty="0">
              <a:solidFill>
                <a:sysClr val="window" lastClr="FFFFFF"/>
              </a:solidFill>
              <a:latin typeface="Times New Roman" panose="02020603050405020304" pitchFamily="18" charset="0"/>
              <a:ea typeface="+mn-ea"/>
              <a:cs typeface="Times New Roman" panose="02020603050405020304" pitchFamily="18" charset="0"/>
            </a:rPr>
            <a:t> </a:t>
          </a:r>
          <a:endParaRPr lang="en-US" dirty="0">
            <a:solidFill>
              <a:sysClr val="window" lastClr="FFFFFF"/>
            </a:solidFill>
            <a:latin typeface="Times New Roman" panose="02020603050405020304" pitchFamily="18" charset="0"/>
            <a:ea typeface="+mn-ea"/>
            <a:cs typeface="Times New Roman" panose="02020603050405020304" pitchFamily="18" charset="0"/>
          </a:endParaRPr>
        </a:p>
      </dgm:t>
    </dgm:pt>
    <dgm:pt modelId="{45EAC66D-8E22-45BB-9137-C9B54BC05C4C}" type="parTrans" cxnId="{5A131B41-1463-4ED2-8C2E-DDD5DE3428CF}">
      <dgm:prSet/>
      <dgm:spPr/>
      <dgm:t>
        <a:bodyPr/>
        <a:lstStyle/>
        <a:p>
          <a:endParaRPr lang="en-US">
            <a:latin typeface="Arial" panose="020B0604020202020204" pitchFamily="34" charset="0"/>
            <a:cs typeface="Arial" panose="020B0604020202020204" pitchFamily="34" charset="0"/>
          </a:endParaRPr>
        </a:p>
      </dgm:t>
    </dgm:pt>
    <dgm:pt modelId="{658A59F6-D194-45AD-A8F7-7DD4FFE29215}" type="sibTrans" cxnId="{5A131B41-1463-4ED2-8C2E-DDD5DE3428CF}">
      <dgm:prSet/>
      <dgm:spPr/>
      <dgm:t>
        <a:bodyPr/>
        <a:lstStyle/>
        <a:p>
          <a:endParaRPr lang="en-US">
            <a:latin typeface="Arial" panose="020B0604020202020204" pitchFamily="34" charset="0"/>
            <a:cs typeface="Arial" panose="020B0604020202020204" pitchFamily="34" charset="0"/>
          </a:endParaRPr>
        </a:p>
      </dgm:t>
    </dgm:pt>
    <dgm:pt modelId="{6FF080ED-613A-4142-AA66-B870E4AD4DD0}" type="pres">
      <dgm:prSet presAssocID="{09453589-3465-4DAB-A5B1-35D007AAD542}" presName="diagram" presStyleCnt="0">
        <dgm:presLayoutVars>
          <dgm:dir/>
          <dgm:resizeHandles val="exact"/>
        </dgm:presLayoutVars>
      </dgm:prSet>
      <dgm:spPr/>
      <dgm:t>
        <a:bodyPr/>
        <a:lstStyle/>
        <a:p>
          <a:endParaRPr lang="en-US"/>
        </a:p>
      </dgm:t>
    </dgm:pt>
    <dgm:pt modelId="{C71D9F5F-8F49-46A7-9A7E-07EE8DB6E163}" type="pres">
      <dgm:prSet presAssocID="{78B505D2-9E46-454A-AF5E-3C26D39BA689}" presName="node" presStyleLbl="node1" presStyleIdx="0" presStyleCnt="3">
        <dgm:presLayoutVars>
          <dgm:bulletEnabled val="1"/>
        </dgm:presLayoutVars>
      </dgm:prSet>
      <dgm:spPr/>
      <dgm:t>
        <a:bodyPr/>
        <a:lstStyle/>
        <a:p>
          <a:endParaRPr lang="en-US"/>
        </a:p>
      </dgm:t>
    </dgm:pt>
    <dgm:pt modelId="{06DE0F6C-AAA6-43D8-A227-12467147DB24}" type="pres">
      <dgm:prSet presAssocID="{E2FA379B-FBAC-45CF-8D30-02559DFCCCB3}" presName="sibTrans" presStyleLbl="sibTrans2D1" presStyleIdx="0" presStyleCnt="2"/>
      <dgm:spPr/>
      <dgm:t>
        <a:bodyPr/>
        <a:lstStyle/>
        <a:p>
          <a:endParaRPr lang="en-US"/>
        </a:p>
      </dgm:t>
    </dgm:pt>
    <dgm:pt modelId="{34B94D3F-D18A-4C2D-929C-13356615B332}" type="pres">
      <dgm:prSet presAssocID="{E2FA379B-FBAC-45CF-8D30-02559DFCCCB3}" presName="connectorText" presStyleLbl="sibTrans2D1" presStyleIdx="0" presStyleCnt="2"/>
      <dgm:spPr/>
      <dgm:t>
        <a:bodyPr/>
        <a:lstStyle/>
        <a:p>
          <a:endParaRPr lang="en-US"/>
        </a:p>
      </dgm:t>
    </dgm:pt>
    <dgm:pt modelId="{8DC88DFF-4C33-49A8-A7F9-C235F932E51F}" type="pres">
      <dgm:prSet presAssocID="{FEBE9288-5261-4BAB-A2BA-BC106A8C392C}" presName="node" presStyleLbl="node1" presStyleIdx="1" presStyleCnt="3">
        <dgm:presLayoutVars>
          <dgm:bulletEnabled val="1"/>
        </dgm:presLayoutVars>
      </dgm:prSet>
      <dgm:spPr/>
      <dgm:t>
        <a:bodyPr/>
        <a:lstStyle/>
        <a:p>
          <a:endParaRPr lang="en-US"/>
        </a:p>
      </dgm:t>
    </dgm:pt>
    <dgm:pt modelId="{27F6459D-F7DA-4AAB-B542-081DFE21DA42}" type="pres">
      <dgm:prSet presAssocID="{0AF2CF91-3805-44B9-AADF-0C0ADA825654}" presName="sibTrans" presStyleLbl="sibTrans2D1" presStyleIdx="1" presStyleCnt="2"/>
      <dgm:spPr/>
      <dgm:t>
        <a:bodyPr/>
        <a:lstStyle/>
        <a:p>
          <a:endParaRPr lang="en-US"/>
        </a:p>
      </dgm:t>
    </dgm:pt>
    <dgm:pt modelId="{123C6B49-94DB-4561-8671-3FAA67010D42}" type="pres">
      <dgm:prSet presAssocID="{0AF2CF91-3805-44B9-AADF-0C0ADA825654}" presName="connectorText" presStyleLbl="sibTrans2D1" presStyleIdx="1" presStyleCnt="2"/>
      <dgm:spPr/>
      <dgm:t>
        <a:bodyPr/>
        <a:lstStyle/>
        <a:p>
          <a:endParaRPr lang="en-US"/>
        </a:p>
      </dgm:t>
    </dgm:pt>
    <dgm:pt modelId="{C5AACC48-DA33-4D5E-9A29-A999042DF4F5}" type="pres">
      <dgm:prSet presAssocID="{EDBDD7BD-F10D-4488-9ADE-A6C38B29F7BD}" presName="node" presStyleLbl="node1" presStyleIdx="2" presStyleCnt="3">
        <dgm:presLayoutVars>
          <dgm:bulletEnabled val="1"/>
        </dgm:presLayoutVars>
      </dgm:prSet>
      <dgm:spPr/>
      <dgm:t>
        <a:bodyPr/>
        <a:lstStyle/>
        <a:p>
          <a:endParaRPr lang="en-US"/>
        </a:p>
      </dgm:t>
    </dgm:pt>
  </dgm:ptLst>
  <dgm:cxnLst>
    <dgm:cxn modelId="{AC00DE90-1ACA-4C27-833C-AA493A4DB180}" type="presOf" srcId="{E2FA379B-FBAC-45CF-8D30-02559DFCCCB3}" destId="{06DE0F6C-AAA6-43D8-A227-12467147DB24}" srcOrd="0" destOrd="0" presId="urn:microsoft.com/office/officeart/2005/8/layout/process5"/>
    <dgm:cxn modelId="{CBC82559-D60D-4F2B-819C-131D7C0F37B0}" type="presOf" srcId="{09453589-3465-4DAB-A5B1-35D007AAD542}" destId="{6FF080ED-613A-4142-AA66-B870E4AD4DD0}" srcOrd="0" destOrd="0" presId="urn:microsoft.com/office/officeart/2005/8/layout/process5"/>
    <dgm:cxn modelId="{6364BE09-721E-457C-8E0B-BB21A3EA5BCB}" type="presOf" srcId="{EDBDD7BD-F10D-4488-9ADE-A6C38B29F7BD}" destId="{C5AACC48-DA33-4D5E-9A29-A999042DF4F5}" srcOrd="0" destOrd="0" presId="urn:microsoft.com/office/officeart/2005/8/layout/process5"/>
    <dgm:cxn modelId="{1961C125-18B1-4409-9C2B-884C7B3C20B8}" type="presOf" srcId="{FEBE9288-5261-4BAB-A2BA-BC106A8C392C}" destId="{8DC88DFF-4C33-49A8-A7F9-C235F932E51F}" srcOrd="0" destOrd="0" presId="urn:microsoft.com/office/officeart/2005/8/layout/process5"/>
    <dgm:cxn modelId="{5A131B41-1463-4ED2-8C2E-DDD5DE3428CF}" srcId="{09453589-3465-4DAB-A5B1-35D007AAD542}" destId="{EDBDD7BD-F10D-4488-9ADE-A6C38B29F7BD}" srcOrd="2" destOrd="0" parTransId="{45EAC66D-8E22-45BB-9137-C9B54BC05C4C}" sibTransId="{658A59F6-D194-45AD-A8F7-7DD4FFE29215}"/>
    <dgm:cxn modelId="{C7E0561A-6407-4D35-A466-5F52F8022867}" srcId="{09453589-3465-4DAB-A5B1-35D007AAD542}" destId="{FEBE9288-5261-4BAB-A2BA-BC106A8C392C}" srcOrd="1" destOrd="0" parTransId="{93491AA3-F84C-4ED6-BDB2-89A978D4896F}" sibTransId="{0AF2CF91-3805-44B9-AADF-0C0ADA825654}"/>
    <dgm:cxn modelId="{D86BCCB4-BBEF-4A03-AF43-1717CCB58CFE}" type="presOf" srcId="{E2FA379B-FBAC-45CF-8D30-02559DFCCCB3}" destId="{34B94D3F-D18A-4C2D-929C-13356615B332}" srcOrd="1" destOrd="0" presId="urn:microsoft.com/office/officeart/2005/8/layout/process5"/>
    <dgm:cxn modelId="{96C1DD21-7B0B-4705-B3D8-80E21D1477F2}" type="presOf" srcId="{0AF2CF91-3805-44B9-AADF-0C0ADA825654}" destId="{27F6459D-F7DA-4AAB-B542-081DFE21DA42}" srcOrd="0" destOrd="0" presId="urn:microsoft.com/office/officeart/2005/8/layout/process5"/>
    <dgm:cxn modelId="{65557078-3E98-4914-B349-33C14A99D91E}" type="presOf" srcId="{78B505D2-9E46-454A-AF5E-3C26D39BA689}" destId="{C71D9F5F-8F49-46A7-9A7E-07EE8DB6E163}" srcOrd="0" destOrd="0" presId="urn:microsoft.com/office/officeart/2005/8/layout/process5"/>
    <dgm:cxn modelId="{69EAFA34-DC45-4559-BFC5-7F862C6AA38A}" type="presOf" srcId="{0AF2CF91-3805-44B9-AADF-0C0ADA825654}" destId="{123C6B49-94DB-4561-8671-3FAA67010D42}" srcOrd="1" destOrd="0" presId="urn:microsoft.com/office/officeart/2005/8/layout/process5"/>
    <dgm:cxn modelId="{FE4FC932-9D55-4A7C-AAE4-F22E8F0F1D5F}" srcId="{09453589-3465-4DAB-A5B1-35D007AAD542}" destId="{78B505D2-9E46-454A-AF5E-3C26D39BA689}" srcOrd="0" destOrd="0" parTransId="{3185252B-40C8-4FAA-9398-77D01F124DC1}" sibTransId="{E2FA379B-FBAC-45CF-8D30-02559DFCCCB3}"/>
    <dgm:cxn modelId="{0D66431F-CAEF-4B7A-93EE-BD39E8B139D6}" type="presParOf" srcId="{6FF080ED-613A-4142-AA66-B870E4AD4DD0}" destId="{C71D9F5F-8F49-46A7-9A7E-07EE8DB6E163}" srcOrd="0" destOrd="0" presId="urn:microsoft.com/office/officeart/2005/8/layout/process5"/>
    <dgm:cxn modelId="{1A1E5721-F085-44EB-86AA-0A8BA8A52925}" type="presParOf" srcId="{6FF080ED-613A-4142-AA66-B870E4AD4DD0}" destId="{06DE0F6C-AAA6-43D8-A227-12467147DB24}" srcOrd="1" destOrd="0" presId="urn:microsoft.com/office/officeart/2005/8/layout/process5"/>
    <dgm:cxn modelId="{CCD347A1-B439-4F90-A9CF-017F846D0412}" type="presParOf" srcId="{06DE0F6C-AAA6-43D8-A227-12467147DB24}" destId="{34B94D3F-D18A-4C2D-929C-13356615B332}" srcOrd="0" destOrd="0" presId="urn:microsoft.com/office/officeart/2005/8/layout/process5"/>
    <dgm:cxn modelId="{1FB14B08-52C4-416E-BEB9-FE8FA8E6C3BB}" type="presParOf" srcId="{6FF080ED-613A-4142-AA66-B870E4AD4DD0}" destId="{8DC88DFF-4C33-49A8-A7F9-C235F932E51F}" srcOrd="2" destOrd="0" presId="urn:microsoft.com/office/officeart/2005/8/layout/process5"/>
    <dgm:cxn modelId="{A25A8F45-85A8-493C-865B-4FFEAF34E635}" type="presParOf" srcId="{6FF080ED-613A-4142-AA66-B870E4AD4DD0}" destId="{27F6459D-F7DA-4AAB-B542-081DFE21DA42}" srcOrd="3" destOrd="0" presId="urn:microsoft.com/office/officeart/2005/8/layout/process5"/>
    <dgm:cxn modelId="{2419BFB5-669C-4209-8807-EB3A36FD83DE}" type="presParOf" srcId="{27F6459D-F7DA-4AAB-B542-081DFE21DA42}" destId="{123C6B49-94DB-4561-8671-3FAA67010D42}" srcOrd="0" destOrd="0" presId="urn:microsoft.com/office/officeart/2005/8/layout/process5"/>
    <dgm:cxn modelId="{E12006D5-3C8A-4ECC-AE97-B317A171A11A}" type="presParOf" srcId="{6FF080ED-613A-4142-AA66-B870E4AD4DD0}" destId="{C5AACC48-DA33-4D5E-9A29-A999042DF4F5}" srcOrd="4"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D9F5F-8F49-46A7-9A7E-07EE8DB6E163}">
      <dsp:nvSpPr>
        <dsp:cNvPr id="0" name=""/>
        <dsp:cNvSpPr/>
      </dsp:nvSpPr>
      <dsp:spPr>
        <a:xfrm>
          <a:off x="6967" y="894141"/>
          <a:ext cx="2082453" cy="1249472"/>
        </a:xfrm>
        <a:prstGeom prst="roundRect">
          <a:avLst>
            <a:gd name="adj" fmla="val 10000"/>
          </a:avLst>
        </a:prstGeom>
        <a:solidFill>
          <a:srgbClr val="CB581F">
            <a:hueOff val="0"/>
            <a:satOff val="0"/>
            <a:lumOff val="0"/>
            <a:alphaOff val="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Ôn</a:t>
          </a:r>
          <a:r>
            <a:rPr lang="en-GB"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lại</a:t>
          </a:r>
          <a:r>
            <a:rPr lang="en-GB"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các</a:t>
          </a:r>
          <a:r>
            <a:rPr lang="en-GB"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kiến</a:t>
          </a:r>
          <a:r>
            <a:rPr lang="en-GB"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thức</a:t>
          </a:r>
          <a:r>
            <a:rPr lang="en-GB"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đã</a:t>
          </a:r>
          <a:r>
            <a:rPr lang="en-GB"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GB" sz="2400" kern="1200" dirty="0" err="1">
              <a:solidFill>
                <a:sysClr val="window" lastClr="FFFFFF"/>
              </a:solidFill>
              <a:latin typeface="Times New Roman" panose="02020603050405020304" pitchFamily="18" charset="0"/>
              <a:ea typeface="+mn-ea"/>
              <a:cs typeface="Times New Roman" panose="02020603050405020304" pitchFamily="18" charset="0"/>
            </a:rPr>
            <a:t>học</a:t>
          </a:r>
          <a:endParaRPr lang="en-US" sz="2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43563" y="930737"/>
        <a:ext cx="2009261" cy="1176280"/>
      </dsp:txXfrm>
    </dsp:sp>
    <dsp:sp modelId="{06DE0F6C-AAA6-43D8-A227-12467147DB24}">
      <dsp:nvSpPr>
        <dsp:cNvPr id="0" name=""/>
        <dsp:cNvSpPr/>
      </dsp:nvSpPr>
      <dsp:spPr>
        <a:xfrm>
          <a:off x="2272676" y="1260653"/>
          <a:ext cx="441480" cy="516448"/>
        </a:xfrm>
        <a:prstGeom prst="rightArrow">
          <a:avLst>
            <a:gd name="adj1" fmla="val 60000"/>
            <a:gd name="adj2" fmla="val 50000"/>
          </a:avLst>
        </a:prstGeom>
        <a:solidFill>
          <a:srgbClr val="CB581F">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solidFill>
              <a:sysClr val="window" lastClr="FFFFFF"/>
            </a:solidFill>
            <a:latin typeface="Arial" panose="020B0604020202020204" pitchFamily="34" charset="0"/>
            <a:ea typeface="+mn-ea"/>
            <a:cs typeface="Arial" panose="020B0604020202020204" pitchFamily="34" charset="0"/>
          </a:endParaRPr>
        </a:p>
      </dsp:txBody>
      <dsp:txXfrm>
        <a:off x="2272676" y="1363943"/>
        <a:ext cx="309036" cy="309868"/>
      </dsp:txXfrm>
    </dsp:sp>
    <dsp:sp modelId="{8DC88DFF-4C33-49A8-A7F9-C235F932E51F}">
      <dsp:nvSpPr>
        <dsp:cNvPr id="0" name=""/>
        <dsp:cNvSpPr/>
      </dsp:nvSpPr>
      <dsp:spPr>
        <a:xfrm>
          <a:off x="2922402" y="894141"/>
          <a:ext cx="2082453" cy="1249472"/>
        </a:xfrm>
        <a:prstGeom prst="roundRect">
          <a:avLst>
            <a:gd name="adj" fmla="val 10000"/>
          </a:avLst>
        </a:prstGeom>
        <a:solidFill>
          <a:srgbClr val="CB581F">
            <a:hueOff val="560596"/>
            <a:satOff val="-25182"/>
            <a:lumOff val="3334"/>
            <a:alphaOff val="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a:solidFill>
                <a:sysClr val="window" lastClr="FFFFFF"/>
              </a:solidFill>
              <a:latin typeface="Times New Roman" panose="02020603050405020304" pitchFamily="18" charset="0"/>
              <a:ea typeface="+mn-ea"/>
              <a:cs typeface="Times New Roman" panose="02020603050405020304" pitchFamily="18" charset="0"/>
            </a:rPr>
            <a:t>Hoàn thành các bài tập trong SGK.</a:t>
          </a:r>
          <a:endParaRPr lang="en-US" sz="2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2958998" y="930737"/>
        <a:ext cx="2009261" cy="1176280"/>
      </dsp:txXfrm>
    </dsp:sp>
    <dsp:sp modelId="{27F6459D-F7DA-4AAB-B542-081DFE21DA42}">
      <dsp:nvSpPr>
        <dsp:cNvPr id="0" name=""/>
        <dsp:cNvSpPr/>
      </dsp:nvSpPr>
      <dsp:spPr>
        <a:xfrm>
          <a:off x="5188111" y="1260653"/>
          <a:ext cx="441480" cy="516448"/>
        </a:xfrm>
        <a:prstGeom prst="rightArrow">
          <a:avLst>
            <a:gd name="adj1" fmla="val 60000"/>
            <a:gd name="adj2" fmla="val 50000"/>
          </a:avLst>
        </a:prstGeom>
        <a:solidFill>
          <a:srgbClr val="CB581F">
            <a:hueOff val="1121191"/>
            <a:satOff val="-50365"/>
            <a:lumOff val="6667"/>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solidFill>
              <a:sysClr val="window" lastClr="FFFFFF"/>
            </a:solidFill>
            <a:latin typeface="Arial" panose="020B0604020202020204" pitchFamily="34" charset="0"/>
            <a:ea typeface="+mn-ea"/>
            <a:cs typeface="Arial" panose="020B0604020202020204" pitchFamily="34" charset="0"/>
          </a:endParaRPr>
        </a:p>
      </dsp:txBody>
      <dsp:txXfrm>
        <a:off x="5188111" y="1363943"/>
        <a:ext cx="309036" cy="309868"/>
      </dsp:txXfrm>
    </dsp:sp>
    <dsp:sp modelId="{C5AACC48-DA33-4D5E-9A29-A999042DF4F5}">
      <dsp:nvSpPr>
        <dsp:cNvPr id="0" name=""/>
        <dsp:cNvSpPr/>
      </dsp:nvSpPr>
      <dsp:spPr>
        <a:xfrm>
          <a:off x="5837837" y="894141"/>
          <a:ext cx="2082453" cy="1249472"/>
        </a:xfrm>
        <a:prstGeom prst="roundRect">
          <a:avLst>
            <a:gd name="adj" fmla="val 10000"/>
          </a:avLst>
        </a:prstGeom>
        <a:solidFill>
          <a:srgbClr val="CB581F">
            <a:hueOff val="1121191"/>
            <a:satOff val="-50365"/>
            <a:lumOff val="6667"/>
            <a:alphaOff val="0"/>
          </a:srgbClr>
        </a:solidFill>
        <a:ln w="127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a:solidFill>
                <a:sysClr val="window" lastClr="FFFFFF"/>
              </a:solidFill>
              <a:latin typeface="Times New Roman" panose="02020603050405020304" pitchFamily="18" charset="0"/>
              <a:ea typeface="+mn-ea"/>
              <a:cs typeface="Times New Roman" panose="02020603050405020304" pitchFamily="18" charset="0"/>
            </a:rPr>
            <a:t>Chuẩn</a:t>
          </a:r>
          <a:r>
            <a:rPr lang="en-US"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US" sz="2400" kern="1200" dirty="0" err="1">
              <a:solidFill>
                <a:sysClr val="window" lastClr="FFFFFF"/>
              </a:solidFill>
              <a:latin typeface="Times New Roman" panose="02020603050405020304" pitchFamily="18" charset="0"/>
              <a:ea typeface="+mn-ea"/>
              <a:cs typeface="Times New Roman" panose="02020603050405020304" pitchFamily="18" charset="0"/>
            </a:rPr>
            <a:t>bị</a:t>
          </a:r>
          <a:r>
            <a:rPr lang="en-US"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US" sz="2400" kern="1200" dirty="0" err="1">
              <a:solidFill>
                <a:sysClr val="window" lastClr="FFFFFF"/>
              </a:solidFill>
              <a:latin typeface="Times New Roman" panose="02020603050405020304" pitchFamily="18" charset="0"/>
              <a:ea typeface="+mn-ea"/>
              <a:cs typeface="Times New Roman" panose="02020603050405020304" pitchFamily="18" charset="0"/>
            </a:rPr>
            <a:t>bài</a:t>
          </a:r>
          <a:r>
            <a:rPr lang="en-US" sz="2400" kern="1200" dirty="0">
              <a:solidFill>
                <a:sysClr val="window" lastClr="FFFFFF"/>
              </a:solidFill>
              <a:latin typeface="Times New Roman" panose="02020603050405020304" pitchFamily="18" charset="0"/>
              <a:ea typeface="+mn-ea"/>
              <a:cs typeface="Times New Roman" panose="02020603050405020304" pitchFamily="18" charset="0"/>
            </a:rPr>
            <a:t> </a:t>
          </a:r>
          <a:r>
            <a:rPr lang="en-US" sz="2400" kern="1200" dirty="0" err="1">
              <a:solidFill>
                <a:sysClr val="window" lastClr="FFFFFF"/>
              </a:solidFill>
              <a:latin typeface="Times New Roman" panose="02020603050405020304" pitchFamily="18" charset="0"/>
              <a:ea typeface="+mn-ea"/>
              <a:cs typeface="Times New Roman" panose="02020603050405020304" pitchFamily="18" charset="0"/>
            </a:rPr>
            <a:t>mới</a:t>
          </a:r>
          <a:r>
            <a:rPr lang="en-US" sz="2400" kern="1200" dirty="0">
              <a:solidFill>
                <a:sysClr val="window" lastClr="FFFFFF"/>
              </a:solidFill>
              <a:latin typeface="Times New Roman" panose="02020603050405020304" pitchFamily="18" charset="0"/>
              <a:ea typeface="+mn-ea"/>
              <a:cs typeface="Times New Roman" panose="02020603050405020304" pitchFamily="18" charset="0"/>
            </a:rPr>
            <a:t>:</a:t>
          </a:r>
          <a:r>
            <a:rPr lang="vi-VN" sz="2400" kern="1200" dirty="0">
              <a:solidFill>
                <a:sysClr val="window" lastClr="FFFFFF"/>
              </a:solidFill>
              <a:latin typeface="Times New Roman" panose="02020603050405020304" pitchFamily="18" charset="0"/>
              <a:ea typeface="+mn-ea"/>
              <a:cs typeface="Times New Roman" panose="02020603050405020304" pitchFamily="18" charset="0"/>
            </a:rPr>
            <a:t> </a:t>
          </a:r>
          <a:endParaRPr lang="en-US" sz="2400" kern="1200" dirty="0">
            <a:solidFill>
              <a:sysClr val="window" lastClr="FFFFFF"/>
            </a:solidFill>
            <a:latin typeface="Times New Roman" panose="02020603050405020304" pitchFamily="18" charset="0"/>
            <a:ea typeface="+mn-ea"/>
            <a:cs typeface="Times New Roman" panose="02020603050405020304" pitchFamily="18" charset="0"/>
          </a:endParaRPr>
        </a:p>
      </dsp:txBody>
      <dsp:txXfrm>
        <a:off x="5874433" y="930737"/>
        <a:ext cx="2009261" cy="11762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453F7-AC0D-441C-9066-7F4A1B02A9AE}"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2FB49-66AD-49B6-885E-930F4EA9BC19}" type="slidenum">
              <a:rPr lang="en-US" smtClean="0"/>
              <a:t>‹#›</a:t>
            </a:fld>
            <a:endParaRPr lang="en-US"/>
          </a:p>
        </p:txBody>
      </p:sp>
    </p:spTree>
    <p:extLst>
      <p:ext uri="{BB962C8B-B14F-4D97-AF65-F5344CB8AC3E}">
        <p14:creationId xmlns:p14="http://schemas.microsoft.com/office/powerpoint/2010/main" val="182618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787096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76113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964092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458076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30151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7691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26992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748628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965886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44727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831428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209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474833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29138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a:p>
            <a:endParaRPr lang="zh-CN" altLang="en-US" dirty="0"/>
          </a:p>
        </p:txBody>
      </p:sp>
      <p:sp>
        <p:nvSpPr>
          <p:cNvPr id="4" name="灯片编号占位符 3"/>
          <p:cNvSpPr>
            <a:spLocks noGrp="1"/>
          </p:cNvSpPr>
          <p:nvPr>
            <p:ph type="sldNum" sz="quarter" idx="10"/>
          </p:nvPr>
        </p:nvSpPr>
        <p:spPr/>
        <p:txBody>
          <a:bodyPr/>
          <a:lstStyle/>
          <a:p>
            <a:fld id="{E256156D-592E-4B4D-8772-D689FB057AF4}" type="slidenum">
              <a:rPr lang="zh-CN" altLang="en-US">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655721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488845869"/>
      </p:ext>
    </p:extLst>
  </p:cSld>
  <p:clrMapOvr>
    <a:masterClrMapping/>
  </p:clrMapOvr>
  <p:transition spd="med" advTm="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436179116"/>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8356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9854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3464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4418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947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1714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35860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4285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4301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2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138003526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469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8316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7585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4183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0885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6184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376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4372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1323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811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pPr defTabSz="914012"/>
            <a:fld id="{8B35F0B1-53A2-4F58-A419-9B6A1424FB57}" type="datetimeFigureOut">
              <a:rPr lang="zh-CN" altLang="en-US" sz="1799" smtClean="0">
                <a:solidFill>
                  <a:srgbClr val="000000"/>
                </a:solidFill>
              </a:rPr>
              <a:pPr defTabSz="914012"/>
              <a:t>2023/10/10</a:t>
            </a:fld>
            <a:endParaRPr lang="zh-CN" altLang="en-US" sz="1799">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pPr defTabSz="914012"/>
            <a:endParaRPr lang="zh-CN" altLang="en-US" sz="1799">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18EBF4EF-A2BF-4103-B2B4-2A3D5169DA7D}" type="slidenum">
              <a:rPr lang="zh-CN" altLang="en-US" sz="1799" smtClean="0">
                <a:solidFill>
                  <a:srgbClr val="000000"/>
                </a:solidFill>
              </a:rPr>
              <a:pPr defTabSz="914012"/>
              <a:t>‹#›</a:t>
            </a:fld>
            <a:endParaRPr lang="zh-CN" altLang="en-US" sz="1799">
              <a:solidFill>
                <a:srgbClr val="000000"/>
              </a:solidFill>
            </a:endParaRPr>
          </a:p>
        </p:txBody>
      </p:sp>
    </p:spTree>
    <p:extLst>
      <p:ext uri="{BB962C8B-B14F-4D97-AF65-F5344CB8AC3E}">
        <p14:creationId xmlns:p14="http://schemas.microsoft.com/office/powerpoint/2010/main" val="1416202769"/>
      </p:ext>
    </p:extLst>
  </p:cSld>
  <p:clrMapOvr>
    <a:masterClrMapping/>
  </p:clrMapOvr>
  <p:transition spd="med" advTm="0">
    <p:pul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471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81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8318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822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6514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722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6088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859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7246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08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27734"/>
      </p:ext>
    </p:extLst>
  </p:cSld>
  <p:clrMapOvr>
    <a:masterClrMapping/>
  </p:clrMapOvr>
  <p:transition spd="med" advTm="0">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0842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4407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0194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739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115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0105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06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1358802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869144167"/>
      </p:ext>
    </p:extLst>
  </p:cSld>
  <p:clrMapOvr>
    <a:masterClrMapping/>
  </p:clrMapOvr>
  <p:transition spd="med" advTm="0">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57439252"/>
      </p:ext>
    </p:extLst>
  </p:cSld>
  <p:clrMapOvr>
    <a:masterClrMapping/>
  </p:clrMapOvr>
  <p:transition spd="med" advTm="0">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128907718"/>
      </p:ext>
    </p:extLst>
  </p:cSld>
  <p:clrMapOvr>
    <a:masterClrMapping/>
  </p:clrMapOvr>
  <p:transition spd="med"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381226893"/>
      </p:ext>
    </p:extLst>
  </p:cSld>
  <p:clrMapOvr>
    <a:masterClrMapping/>
  </p:clrMapOvr>
  <p:transition spd="med"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01721082"/>
      </p:ext>
    </p:extLst>
  </p:cSld>
  <p:clrMapOvr>
    <a:masterClrMapping/>
  </p:clrMapOvr>
  <p:transition spd="med"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514803990"/>
      </p:ext>
    </p:extLst>
  </p:cSld>
  <p:clrMapOvr>
    <a:masterClrMapping/>
  </p:clrMapOvr>
  <p:transition spd="med" advTm="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472878007"/>
      </p:ext>
    </p:extLst>
  </p:cSld>
  <p:clrMapOvr>
    <a:masterClrMapping/>
  </p:clrMapOvr>
  <p:transition spd="med"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978577070"/>
      </p:ext>
    </p:extLst>
  </p:cSld>
  <p:clrMapOvr>
    <a:masterClrMapping/>
  </p:clrMapOvr>
  <p:transition spd="med" advTm="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4171232232"/>
      </p:ext>
    </p:extLst>
  </p:cSld>
  <p:clrMapOvr>
    <a:masterClrMapping/>
  </p:clrMapOvr>
  <p:transition spd="med" advTm="0">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23346938"/>
      </p:ext>
    </p:extLst>
  </p:cSld>
  <p:clrMapOvr>
    <a:masterClrMapping/>
  </p:clrMapOvr>
  <p:transition spd="med"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16260327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3727346333"/>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pPr defTabSz="914012"/>
            <a:fld id="{8B35F0B1-53A2-4F58-A419-9B6A1424FB57}" type="datetimeFigureOut">
              <a:rPr lang="zh-CN" altLang="en-US" sz="1799" smtClean="0">
                <a:solidFill>
                  <a:srgbClr val="000000"/>
                </a:solidFill>
              </a:rPr>
              <a:pPr defTabSz="914012"/>
              <a:t>2023/10/10</a:t>
            </a:fld>
            <a:endParaRPr lang="zh-CN" altLang="en-US" sz="1799">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pPr defTabSz="914012"/>
            <a:endParaRPr lang="zh-CN" altLang="en-US" sz="1799">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18EBF4EF-A2BF-4103-B2B4-2A3D5169DA7D}" type="slidenum">
              <a:rPr lang="zh-CN" altLang="en-US" sz="1799" smtClean="0">
                <a:solidFill>
                  <a:srgbClr val="000000"/>
                </a:solidFill>
              </a:rPr>
              <a:pPr defTabSz="914012"/>
              <a:t>‹#›</a:t>
            </a:fld>
            <a:endParaRPr lang="zh-CN" altLang="en-US" sz="1799">
              <a:solidFill>
                <a:srgbClr val="000000"/>
              </a:solidFill>
            </a:endParaRPr>
          </a:p>
        </p:txBody>
      </p:sp>
    </p:spTree>
    <p:extLst>
      <p:ext uri="{BB962C8B-B14F-4D97-AF65-F5344CB8AC3E}">
        <p14:creationId xmlns:p14="http://schemas.microsoft.com/office/powerpoint/2010/main" val="294199323"/>
      </p:ext>
    </p:extLst>
  </p:cSld>
  <p:clrMapOvr>
    <a:masterClrMapping/>
  </p:clrMapOvr>
  <p:transition spd="med"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488557"/>
      </p:ext>
    </p:extLst>
  </p:cSld>
  <p:clrMapOvr>
    <a:masterClrMapping/>
  </p:clrMapOvr>
  <p:transition spd="med"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2335286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61344875"/>
      </p:ext>
    </p:extLst>
  </p:cSld>
  <p:clrMapOvr>
    <a:masterClrMapping/>
  </p:clrMapOvr>
  <p:transition spd="med"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936358954"/>
      </p:ext>
    </p:extLst>
  </p:cSld>
  <p:clrMapOvr>
    <a:masterClrMapping/>
  </p:clrMapOvr>
  <p:transition spd="med" advTm="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476184867"/>
      </p:ext>
    </p:extLst>
  </p:cSld>
  <p:clrMapOvr>
    <a:masterClrMapping/>
  </p:clrMapOvr>
  <p:transition spd="med"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198741961"/>
      </p:ext>
    </p:extLst>
  </p:cSld>
  <p:clrMapOvr>
    <a:masterClrMapping/>
  </p:clrMapOvr>
  <p:transition spd="med"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583200776"/>
      </p:ext>
    </p:extLst>
  </p:cSld>
  <p:clrMapOvr>
    <a:masterClrMapping/>
  </p:clrMapOvr>
  <p:transition spd="med"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58965788"/>
      </p:ext>
    </p:extLst>
  </p:cSld>
  <p:clrMapOvr>
    <a:masterClrMapping/>
  </p:clrMapOvr>
  <p:transition spd="med"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589514645"/>
      </p:ext>
    </p:extLst>
  </p:cSld>
  <p:clrMapOvr>
    <a:masterClrMapping/>
  </p:clrMapOvr>
  <p:transition spd="med" advTm="0">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453597083"/>
      </p:ext>
    </p:extLst>
  </p:cSld>
  <p:clrMapOvr>
    <a:masterClrMapping/>
  </p:clrMapOvr>
  <p:transition spd="med" advTm="0">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13435769"/>
      </p:ext>
    </p:extLst>
  </p:cSld>
  <p:clrMapOvr>
    <a:masterClrMapping/>
  </p:clrMapOvr>
  <p:transition spd="med"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006120723"/>
      </p:ext>
    </p:extLst>
  </p:cSld>
  <p:clrMapOvr>
    <a:masterClrMapping/>
  </p:clrMapOvr>
  <p:transition spd="med"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126139011"/>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413505883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84855099"/>
      </p:ext>
    </p:extLst>
  </p:cSld>
  <p:clrMapOvr>
    <a:masterClrMapping/>
  </p:clrMapOvr>
  <p:transition spd="med" advTm="0">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pPr defTabSz="914012"/>
            <a:fld id="{8B35F0B1-53A2-4F58-A419-9B6A1424FB57}" type="datetimeFigureOut">
              <a:rPr lang="zh-CN" altLang="en-US" sz="1799" smtClean="0">
                <a:solidFill>
                  <a:srgbClr val="000000"/>
                </a:solidFill>
              </a:rPr>
              <a:pPr defTabSz="914012"/>
              <a:t>2023/10/10</a:t>
            </a:fld>
            <a:endParaRPr lang="zh-CN" altLang="en-US" sz="1799">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pPr defTabSz="914012"/>
            <a:endParaRPr lang="zh-CN" altLang="en-US" sz="1799">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18EBF4EF-A2BF-4103-B2B4-2A3D5169DA7D}" type="slidenum">
              <a:rPr lang="zh-CN" altLang="en-US" sz="1799" smtClean="0">
                <a:solidFill>
                  <a:srgbClr val="000000"/>
                </a:solidFill>
              </a:rPr>
              <a:pPr defTabSz="914012"/>
              <a:t>‹#›</a:t>
            </a:fld>
            <a:endParaRPr lang="zh-CN" altLang="en-US" sz="1799">
              <a:solidFill>
                <a:srgbClr val="000000"/>
              </a:solidFill>
            </a:endParaRPr>
          </a:p>
        </p:txBody>
      </p:sp>
    </p:spTree>
    <p:extLst>
      <p:ext uri="{BB962C8B-B14F-4D97-AF65-F5344CB8AC3E}">
        <p14:creationId xmlns:p14="http://schemas.microsoft.com/office/powerpoint/2010/main" val="315810641"/>
      </p:ext>
    </p:extLst>
  </p:cSld>
  <p:clrMapOvr>
    <a:masterClrMapping/>
  </p:clrMapOvr>
  <p:transition spd="med"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664718"/>
      </p:ext>
    </p:extLst>
  </p:cSld>
  <p:clrMapOvr>
    <a:masterClrMapping/>
  </p:clrMapOvr>
  <p:transition spd="med"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22236673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08152134"/>
      </p:ext>
    </p:extLst>
  </p:cSld>
  <p:clrMapOvr>
    <a:masterClrMapping/>
  </p:clrMapOvr>
  <p:transition spd="med"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4257840900"/>
      </p:ext>
    </p:extLst>
  </p:cSld>
  <p:clrMapOvr>
    <a:masterClrMapping/>
  </p:clrMapOvr>
  <p:transition spd="med"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06696193"/>
      </p:ext>
    </p:extLst>
  </p:cSld>
  <p:clrMapOvr>
    <a:masterClrMapping/>
  </p:clrMapOvr>
  <p:transition spd="med"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994735692"/>
      </p:ext>
    </p:extLst>
  </p:cSld>
  <p:clrMapOvr>
    <a:masterClrMapping/>
  </p:clrMapOvr>
  <p:transition spd="med"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193427612"/>
      </p:ext>
    </p:extLst>
  </p:cSld>
  <p:clrMapOvr>
    <a:masterClrMapping/>
  </p:clrMapOvr>
  <p:transition spd="med"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666001320"/>
      </p:ext>
    </p:extLst>
  </p:cSld>
  <p:clrMapOvr>
    <a:masterClrMapping/>
  </p:clrMapOvr>
  <p:transition spd="med"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286054695"/>
      </p:ext>
    </p:extLst>
  </p:cSld>
  <p:clrMapOvr>
    <a:masterClrMapping/>
  </p:clrMapOvr>
  <p:transition spd="med"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784745782"/>
      </p:ext>
    </p:extLst>
  </p:cSld>
  <p:clrMapOvr>
    <a:masterClrMapping/>
  </p:clrMapOvr>
  <p:transition spd="med" advTm="0">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335736263"/>
      </p:ext>
    </p:extLst>
  </p:cSld>
  <p:clrMapOvr>
    <a:masterClrMapping/>
  </p:clrMapOvr>
  <p:transition spd="med"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70240430"/>
      </p:ext>
    </p:extLst>
  </p:cSld>
  <p:clrMapOvr>
    <a:masterClrMapping/>
  </p:clrMapOvr>
  <p:transition spd="med"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386672581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137686997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pPr defTabSz="914012"/>
            <a:fld id="{8B35F0B1-53A2-4F58-A419-9B6A1424FB57}" type="datetimeFigureOut">
              <a:rPr lang="zh-CN" altLang="en-US" sz="1799" smtClean="0">
                <a:solidFill>
                  <a:srgbClr val="000000"/>
                </a:solidFill>
              </a:rPr>
              <a:pPr defTabSz="914012"/>
              <a:t>2023/10/10</a:t>
            </a:fld>
            <a:endParaRPr lang="zh-CN" altLang="en-US" sz="1799">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pPr defTabSz="914012"/>
            <a:endParaRPr lang="zh-CN" altLang="en-US" sz="1799">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18EBF4EF-A2BF-4103-B2B4-2A3D5169DA7D}" type="slidenum">
              <a:rPr lang="zh-CN" altLang="en-US" sz="1799" smtClean="0">
                <a:solidFill>
                  <a:srgbClr val="000000"/>
                </a:solidFill>
              </a:rPr>
              <a:pPr defTabSz="914012"/>
              <a:t>‹#›</a:t>
            </a:fld>
            <a:endParaRPr lang="zh-CN" altLang="en-US" sz="1799">
              <a:solidFill>
                <a:srgbClr val="000000"/>
              </a:solidFill>
            </a:endParaRPr>
          </a:p>
        </p:txBody>
      </p:sp>
    </p:spTree>
    <p:extLst>
      <p:ext uri="{BB962C8B-B14F-4D97-AF65-F5344CB8AC3E}">
        <p14:creationId xmlns:p14="http://schemas.microsoft.com/office/powerpoint/2010/main" val="2327085407"/>
      </p:ext>
    </p:extLst>
  </p:cSld>
  <p:clrMapOvr>
    <a:masterClrMapping/>
  </p:clrMapOvr>
  <p:transition spd="med" advTm="0">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23531"/>
      </p:ext>
    </p:extLst>
  </p:cSld>
  <p:clrMapOvr>
    <a:masterClrMapping/>
  </p:clrMapOvr>
  <p:transition spd="med" advTm="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3546740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9"/>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107" indent="0" algn="ctr">
              <a:buNone/>
              <a:defRPr>
                <a:solidFill>
                  <a:schemeClr val="tx1">
                    <a:tint val="75000"/>
                  </a:schemeClr>
                </a:solidFill>
              </a:defRPr>
            </a:lvl2pPr>
            <a:lvl3pPr marL="1218216" indent="0" algn="ctr">
              <a:buNone/>
              <a:defRPr>
                <a:solidFill>
                  <a:schemeClr val="tx1">
                    <a:tint val="75000"/>
                  </a:schemeClr>
                </a:solidFill>
              </a:defRPr>
            </a:lvl3pPr>
            <a:lvl4pPr marL="1827322" indent="0" algn="ctr">
              <a:buNone/>
              <a:defRPr>
                <a:solidFill>
                  <a:schemeClr val="tx1">
                    <a:tint val="75000"/>
                  </a:schemeClr>
                </a:solidFill>
              </a:defRPr>
            </a:lvl4pPr>
            <a:lvl5pPr marL="2436429" indent="0" algn="ctr">
              <a:buNone/>
              <a:defRPr>
                <a:solidFill>
                  <a:schemeClr val="tx1">
                    <a:tint val="75000"/>
                  </a:schemeClr>
                </a:solidFill>
              </a:defRPr>
            </a:lvl5pPr>
            <a:lvl6pPr marL="3045537" indent="0" algn="ctr">
              <a:buNone/>
              <a:defRPr>
                <a:solidFill>
                  <a:schemeClr val="tx1">
                    <a:tint val="75000"/>
                  </a:schemeClr>
                </a:solidFill>
              </a:defRPr>
            </a:lvl6pPr>
            <a:lvl7pPr marL="3654645" indent="0" algn="ctr">
              <a:buNone/>
              <a:defRPr>
                <a:solidFill>
                  <a:schemeClr val="tx1">
                    <a:tint val="75000"/>
                  </a:schemeClr>
                </a:solidFill>
              </a:defRPr>
            </a:lvl7pPr>
            <a:lvl8pPr marL="4263752" indent="0" algn="ctr">
              <a:buNone/>
              <a:defRPr>
                <a:solidFill>
                  <a:schemeClr val="tx1">
                    <a:tint val="75000"/>
                  </a:schemeClr>
                </a:solidFill>
              </a:defRPr>
            </a:lvl8pPr>
            <a:lvl9pPr marL="487286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429696885"/>
      </p:ext>
    </p:extLst>
  </p:cSld>
  <p:clrMapOvr>
    <a:masterClrMapping/>
  </p:clrMapOvr>
  <p:transition spd="med" advTm="0">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8"/>
          </a:xfrm>
          <a:prstGeom prst="rect">
            <a:avLst/>
          </a:prstGeom>
        </p:spPr>
        <p:txBody>
          <a:bodyPr anchor="b"/>
          <a:lstStyle>
            <a:lvl1pPr marL="0" indent="0">
              <a:buNone/>
              <a:defRPr sz="2663">
                <a:solidFill>
                  <a:schemeClr val="tx1">
                    <a:tint val="75000"/>
                  </a:schemeClr>
                </a:solidFill>
              </a:defRPr>
            </a:lvl1pPr>
            <a:lvl2pPr marL="609107" indent="0">
              <a:buNone/>
              <a:defRPr sz="2398">
                <a:solidFill>
                  <a:schemeClr val="tx1">
                    <a:tint val="75000"/>
                  </a:schemeClr>
                </a:solidFill>
              </a:defRPr>
            </a:lvl2pPr>
            <a:lvl3pPr marL="1218216" indent="0">
              <a:buNone/>
              <a:defRPr sz="2133">
                <a:solidFill>
                  <a:schemeClr val="tx1">
                    <a:tint val="75000"/>
                  </a:schemeClr>
                </a:solidFill>
              </a:defRPr>
            </a:lvl3pPr>
            <a:lvl4pPr marL="1827322" indent="0">
              <a:buNone/>
              <a:defRPr sz="1865">
                <a:solidFill>
                  <a:schemeClr val="tx1">
                    <a:tint val="75000"/>
                  </a:schemeClr>
                </a:solidFill>
              </a:defRPr>
            </a:lvl4pPr>
            <a:lvl5pPr marL="2436429" indent="0">
              <a:buNone/>
              <a:defRPr sz="1865">
                <a:solidFill>
                  <a:schemeClr val="tx1">
                    <a:tint val="75000"/>
                  </a:schemeClr>
                </a:solidFill>
              </a:defRPr>
            </a:lvl5pPr>
            <a:lvl6pPr marL="3045537" indent="0">
              <a:buNone/>
              <a:defRPr sz="1865">
                <a:solidFill>
                  <a:schemeClr val="tx1">
                    <a:tint val="75000"/>
                  </a:schemeClr>
                </a:solidFill>
              </a:defRPr>
            </a:lvl6pPr>
            <a:lvl7pPr marL="3654645" indent="0">
              <a:buNone/>
              <a:defRPr sz="1865">
                <a:solidFill>
                  <a:schemeClr val="tx1">
                    <a:tint val="75000"/>
                  </a:schemeClr>
                </a:solidFill>
              </a:defRPr>
            </a:lvl7pPr>
            <a:lvl8pPr marL="4263752" indent="0">
              <a:buNone/>
              <a:defRPr sz="1865">
                <a:solidFill>
                  <a:schemeClr val="tx1">
                    <a:tint val="75000"/>
                  </a:schemeClr>
                </a:solidFill>
              </a:defRPr>
            </a:lvl8pPr>
            <a:lvl9pPr marL="487286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069536493"/>
      </p:ext>
    </p:extLst>
  </p:cSld>
  <p:clrMapOvr>
    <a:masterClrMapping/>
  </p:clrMapOvr>
  <p:transition spd="med" advTm="0">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a:prstGeom prst="rect">
            <a:avLst/>
          </a:prstGeom>
        </p:spPr>
        <p:txBody>
          <a:bodyPr/>
          <a:lstStyle>
            <a:lvl1pPr>
              <a:defRPr sz="3731"/>
            </a:lvl1pPr>
            <a:lvl2pPr>
              <a:defRPr sz="3198"/>
            </a:lvl2pPr>
            <a:lvl3pPr>
              <a:defRPr sz="2663"/>
            </a:lvl3pPr>
            <a:lvl4pPr>
              <a:defRPr sz="2398"/>
            </a:lvl4pPr>
            <a:lvl5pPr>
              <a:defRPr sz="2398"/>
            </a:lvl5pPr>
            <a:lvl6pPr>
              <a:defRPr sz="2398"/>
            </a:lvl6pPr>
            <a:lvl7pPr>
              <a:defRPr sz="2398"/>
            </a:lvl7pPr>
            <a:lvl8pPr>
              <a:defRPr sz="2398"/>
            </a:lvl8pPr>
            <a:lvl9pPr>
              <a:defRPr sz="23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319828524"/>
      </p:ext>
    </p:extLst>
  </p:cSld>
  <p:clrMapOvr>
    <a:masterClrMapping/>
  </p:clrMapOvr>
  <p:transition spd="med"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3989029519"/>
      </p:ext>
    </p:extLst>
  </p:cSld>
  <p:clrMapOvr>
    <a:masterClrMapping/>
  </p:clrMapOvr>
  <p:transition spd="med" advTm="0">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7"/>
            <a:ext cx="5386917"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3" y="1535114"/>
            <a:ext cx="5389033" cy="639762"/>
          </a:xfrm>
          <a:prstGeom prst="rect">
            <a:avLst/>
          </a:prstGeom>
        </p:spPr>
        <p:txBody>
          <a:bodyPr anchor="b"/>
          <a:lstStyle>
            <a:lvl1pPr marL="0" indent="0">
              <a:buNone/>
              <a:defRPr sz="3198" b="1"/>
            </a:lvl1pPr>
            <a:lvl2pPr marL="609107" indent="0">
              <a:buNone/>
              <a:defRPr sz="2663" b="1"/>
            </a:lvl2pPr>
            <a:lvl3pPr marL="1218216" indent="0">
              <a:buNone/>
              <a:defRPr sz="2398" b="1"/>
            </a:lvl3pPr>
            <a:lvl4pPr marL="1827322" indent="0">
              <a:buNone/>
              <a:defRPr sz="2133" b="1"/>
            </a:lvl4pPr>
            <a:lvl5pPr marL="2436429" indent="0">
              <a:buNone/>
              <a:defRPr sz="2133" b="1"/>
            </a:lvl5pPr>
            <a:lvl6pPr marL="3045537" indent="0">
              <a:buNone/>
              <a:defRPr sz="2133" b="1"/>
            </a:lvl6pPr>
            <a:lvl7pPr marL="3654645" indent="0">
              <a:buNone/>
              <a:defRPr sz="2133" b="1"/>
            </a:lvl7pPr>
            <a:lvl8pPr marL="4263752" indent="0">
              <a:buNone/>
              <a:defRPr sz="2133" b="1"/>
            </a:lvl8pPr>
            <a:lvl9pPr marL="487286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3" y="2174877"/>
            <a:ext cx="5389033" cy="3951288"/>
          </a:xfrm>
          <a:prstGeom prst="rect">
            <a:avLst/>
          </a:prstGeom>
        </p:spPr>
        <p:txBody>
          <a:bodyPr/>
          <a:lstStyle>
            <a:lvl1pPr>
              <a:defRPr sz="3198"/>
            </a:lvl1pPr>
            <a:lvl2pPr>
              <a:defRPr sz="2663"/>
            </a:lvl2pPr>
            <a:lvl3pPr>
              <a:defRPr sz="2398"/>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8" name="页脚占位符 7"/>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049031834"/>
      </p:ext>
    </p:extLst>
  </p:cSld>
  <p:clrMapOvr>
    <a:masterClrMapping/>
  </p:clrMapOvr>
  <p:transition spd="med" advTm="0">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4" name="页脚占位符 3"/>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286396003"/>
      </p:ext>
    </p:extLst>
  </p:cSld>
  <p:clrMapOvr>
    <a:masterClrMapping/>
  </p:clrMapOvr>
  <p:transition spd="med" advTm="0">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5" y="273053"/>
            <a:ext cx="4011084" cy="1162051"/>
          </a:xfrm>
          <a:prstGeom prst="rect">
            <a:avLst/>
          </a:prstGeom>
        </p:spPr>
        <p:txBody>
          <a:bodyPr anchor="b"/>
          <a:lstStyle>
            <a:lvl1pPr algn="l">
              <a:defRPr sz="2663"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a:prstGeom prst="rect">
            <a:avLst/>
          </a:prstGeom>
        </p:spPr>
        <p:txBody>
          <a:bodyPr/>
          <a:lstStyle>
            <a:lvl1pPr>
              <a:defRPr sz="4263"/>
            </a:lvl1pPr>
            <a:lvl2pPr>
              <a:defRPr sz="3731"/>
            </a:lvl2pPr>
            <a:lvl3pPr>
              <a:defRPr sz="3198"/>
            </a:lvl3pPr>
            <a:lvl4pPr>
              <a:defRPr sz="2663"/>
            </a:lvl4pPr>
            <a:lvl5pPr>
              <a:defRPr sz="2663"/>
            </a:lvl5pPr>
            <a:lvl6pPr>
              <a:defRPr sz="2663"/>
            </a:lvl6pPr>
            <a:lvl7pPr>
              <a:defRPr sz="2663"/>
            </a:lvl7pPr>
            <a:lvl8pPr>
              <a:defRPr sz="2663"/>
            </a:lvl8pPr>
            <a:lvl9pPr>
              <a:defRPr sz="266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5" y="1435103"/>
            <a:ext cx="4011084" cy="4691062"/>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022146355"/>
      </p:ext>
    </p:extLst>
  </p:cSld>
  <p:clrMapOvr>
    <a:masterClrMapping/>
  </p:clrMapOvr>
  <p:transition spd="med" advTm="0">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815052624"/>
      </p:ext>
    </p:extLst>
  </p:cSld>
  <p:clrMapOvr>
    <a:masterClrMapping/>
  </p:clrMapOvr>
  <p:transition spd="med" advTm="0">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76461288"/>
      </p:ext>
    </p:extLst>
  </p:cSld>
  <p:clrMapOvr>
    <a:masterClrMapping/>
  </p:clrMapOvr>
  <p:transition spd="med" advTm="0">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017351246"/>
      </p:ext>
    </p:extLst>
  </p:cSld>
  <p:clrMapOvr>
    <a:masterClrMapping/>
  </p:clrMapOvr>
  <p:transition spd="med" advTm="0">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280423825"/>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63378" y="-90517"/>
            <a:ext cx="1064167" cy="992320"/>
          </a:xfrm>
          <a:prstGeom prst="rect">
            <a:avLst/>
          </a:prstGeom>
        </p:spPr>
      </p:pic>
    </p:spTree>
    <p:extLst>
      <p:ext uri="{BB962C8B-B14F-4D97-AF65-F5344CB8AC3E}">
        <p14:creationId xmlns:p14="http://schemas.microsoft.com/office/powerpoint/2010/main" val="1773682727"/>
      </p:ext>
    </p:extLst>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1" y="1600200"/>
            <a:ext cx="10972800" cy="452596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1" y="6356352"/>
            <a:ext cx="2844800" cy="365125"/>
          </a:xfrm>
          <a:prstGeom prst="rect">
            <a:avLst/>
          </a:prstGeom>
        </p:spPr>
        <p:txBody>
          <a:bodyPr/>
          <a:lstStyle/>
          <a:p>
            <a:pPr defTabSz="914012"/>
            <a:fld id="{8B35F0B1-53A2-4F58-A419-9B6A1424FB57}" type="datetimeFigureOut">
              <a:rPr lang="zh-CN" altLang="en-US" sz="1799" smtClean="0">
                <a:solidFill>
                  <a:srgbClr val="000000"/>
                </a:solidFill>
              </a:rPr>
              <a:pPr defTabSz="914012"/>
              <a:t>2023/10/10</a:t>
            </a:fld>
            <a:endParaRPr lang="zh-CN" altLang="en-US" sz="1799">
              <a:solidFill>
                <a:srgbClr val="000000"/>
              </a:solidFill>
            </a:endParaRPr>
          </a:p>
        </p:txBody>
      </p:sp>
      <p:sp>
        <p:nvSpPr>
          <p:cNvPr id="5" name="页脚占位符 4"/>
          <p:cNvSpPr>
            <a:spLocks noGrp="1"/>
          </p:cNvSpPr>
          <p:nvPr>
            <p:ph type="ftr" sz="quarter" idx="11"/>
          </p:nvPr>
        </p:nvSpPr>
        <p:spPr>
          <a:xfrm>
            <a:off x="4165602" y="6356352"/>
            <a:ext cx="3860799" cy="365125"/>
          </a:xfrm>
          <a:prstGeom prst="rect">
            <a:avLst/>
          </a:prstGeom>
        </p:spPr>
        <p:txBody>
          <a:bodyPr/>
          <a:lstStyle/>
          <a:p>
            <a:pPr defTabSz="914012"/>
            <a:endParaRPr lang="zh-CN" altLang="en-US" sz="1799">
              <a:solidFill>
                <a:srgbClr val="000000"/>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18EBF4EF-A2BF-4103-B2B4-2A3D5169DA7D}" type="slidenum">
              <a:rPr lang="zh-CN" altLang="en-US" sz="1799" smtClean="0">
                <a:solidFill>
                  <a:srgbClr val="000000"/>
                </a:solidFill>
              </a:rPr>
              <a:pPr defTabSz="914012"/>
              <a:t>‹#›</a:t>
            </a:fld>
            <a:endParaRPr lang="zh-CN" altLang="en-US" sz="1799">
              <a:solidFill>
                <a:srgbClr val="000000"/>
              </a:solidFill>
            </a:endParaRPr>
          </a:p>
        </p:txBody>
      </p:sp>
    </p:spTree>
    <p:extLst>
      <p:ext uri="{BB962C8B-B14F-4D97-AF65-F5344CB8AC3E}">
        <p14:creationId xmlns:p14="http://schemas.microsoft.com/office/powerpoint/2010/main" val="119789340"/>
      </p:ext>
    </p:extLst>
  </p:cSld>
  <p:clrMapOvr>
    <a:masterClrMapping/>
  </p:clrMapOvr>
  <p:transition spd="med" advTm="0">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185895"/>
      </p:ext>
    </p:extLst>
  </p:cSld>
  <p:clrMapOvr>
    <a:masterClrMapping/>
  </p:clrMapOvr>
  <p:transition spd="med" advTm="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anchor="b"/>
          <a:lstStyle>
            <a:lvl1pPr algn="l">
              <a:defRPr sz="2663"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a:lstStyle>
            <a:lvl1pPr marL="0" indent="0">
              <a:buNone/>
              <a:defRPr sz="4263"/>
            </a:lvl1pPr>
            <a:lvl2pPr marL="609107" indent="0">
              <a:buNone/>
              <a:defRPr sz="3731"/>
            </a:lvl2pPr>
            <a:lvl3pPr marL="1218216" indent="0">
              <a:buNone/>
              <a:defRPr sz="3198"/>
            </a:lvl3pPr>
            <a:lvl4pPr marL="1827322" indent="0">
              <a:buNone/>
              <a:defRPr sz="2663"/>
            </a:lvl4pPr>
            <a:lvl5pPr marL="2436429" indent="0">
              <a:buNone/>
              <a:defRPr sz="2663"/>
            </a:lvl5pPr>
            <a:lvl6pPr marL="3045537" indent="0">
              <a:buNone/>
              <a:defRPr sz="2663"/>
            </a:lvl6pPr>
            <a:lvl7pPr marL="3654645" indent="0">
              <a:buNone/>
              <a:defRPr sz="2663"/>
            </a:lvl7pPr>
            <a:lvl8pPr marL="4263752" indent="0">
              <a:buNone/>
              <a:defRPr sz="2663"/>
            </a:lvl8pPr>
            <a:lvl9pPr marL="4872860" indent="0">
              <a:buNone/>
              <a:defRPr sz="2663"/>
            </a:lvl9pPr>
          </a:lstStyle>
          <a:p>
            <a:endParaRPr lang="zh-CN" altLang="en-US"/>
          </a:p>
        </p:txBody>
      </p:sp>
      <p:sp>
        <p:nvSpPr>
          <p:cNvPr id="4" name="文本占位符 3"/>
          <p:cNvSpPr>
            <a:spLocks noGrp="1"/>
          </p:cNvSpPr>
          <p:nvPr>
            <p:ph type="body" sz="half" idx="2"/>
          </p:nvPr>
        </p:nvSpPr>
        <p:spPr>
          <a:xfrm>
            <a:off x="2389717" y="5367339"/>
            <a:ext cx="7315200" cy="804864"/>
          </a:xfrm>
          <a:prstGeom prst="rect">
            <a:avLst/>
          </a:prstGeom>
        </p:spPr>
        <p:txBody>
          <a:bodyPr/>
          <a:lstStyle>
            <a:lvl1pPr marL="0" indent="0">
              <a:buNone/>
              <a:defRPr sz="1865"/>
            </a:lvl1pPr>
            <a:lvl2pPr marL="609107" indent="0">
              <a:buNone/>
              <a:defRPr sz="1598"/>
            </a:lvl2pPr>
            <a:lvl3pPr marL="1218216" indent="0">
              <a:buNone/>
              <a:defRPr sz="1333"/>
            </a:lvl3pPr>
            <a:lvl4pPr marL="1827322" indent="0">
              <a:buNone/>
              <a:defRPr sz="1200"/>
            </a:lvl4pPr>
            <a:lvl5pPr marL="2436429" indent="0">
              <a:buNone/>
              <a:defRPr sz="1200"/>
            </a:lvl5pPr>
            <a:lvl6pPr marL="3045537" indent="0">
              <a:buNone/>
              <a:defRPr sz="1200"/>
            </a:lvl6pPr>
            <a:lvl7pPr marL="3654645" indent="0">
              <a:buNone/>
              <a:defRPr sz="1200"/>
            </a:lvl7pPr>
            <a:lvl8pPr marL="4263752" indent="0">
              <a:buNone/>
              <a:defRPr sz="1200"/>
            </a:lvl8pPr>
            <a:lvl9pPr marL="487286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1115423366"/>
      </p:ext>
    </p:extLst>
  </p:cSld>
  <p:clrMapOvr>
    <a:masterClrMapping/>
  </p:clrMapOvr>
  <p:transition spd="med" advTm="0">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Tree>
    <p:extLst>
      <p:ext uri="{BB962C8B-B14F-4D97-AF65-F5344CB8AC3E}">
        <p14:creationId xmlns:p14="http://schemas.microsoft.com/office/powerpoint/2010/main" val="32799069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9395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956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8534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627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869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295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97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014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43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527925863"/>
      </p:ext>
    </p:extLst>
  </p:cSld>
  <p:clrMapOvr>
    <a:masterClrMapping/>
  </p:clrMapOvr>
  <p:transition spd="med" advTm="0">
    <p:pull/>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760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130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990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617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5511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647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857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297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535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959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pPr defTabSz="914012"/>
            <a:fld id="{B95FC270-55C9-4A20-A67A-3DE973D1FE95}" type="datetimeFigureOut">
              <a:rPr lang="zh-CN" altLang="en-US" sz="1799" smtClean="0">
                <a:solidFill>
                  <a:srgbClr val="000000">
                    <a:tint val="75000"/>
                  </a:srgbClr>
                </a:solidFill>
              </a:rPr>
              <a:pPr defTabSz="914012"/>
              <a:t>2023/10/10</a:t>
            </a:fld>
            <a:endParaRPr lang="zh-CN" altLang="en-US" sz="1799">
              <a:solidFill>
                <a:srgbClr val="000000">
                  <a:tint val="75000"/>
                </a:srgbClr>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a:lstStyle/>
          <a:p>
            <a:pPr defTabSz="914012"/>
            <a:endParaRPr lang="zh-CN" altLang="en-US" sz="1799">
              <a:solidFill>
                <a:srgbClr val="000000">
                  <a:tint val="75000"/>
                </a:srgbClr>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pPr defTabSz="914012"/>
            <a:fld id="{8961FD41-A0E4-414C-A973-C8EC8DF1BF61}" type="slidenum">
              <a:rPr lang="zh-CN" altLang="en-US" sz="1799" smtClean="0">
                <a:solidFill>
                  <a:srgbClr val="000000">
                    <a:tint val="75000"/>
                  </a:srgbClr>
                </a:solidFill>
              </a:rPr>
              <a:pPr defTabSz="914012"/>
              <a:t>‹#›</a:t>
            </a:fld>
            <a:endParaRPr lang="zh-CN" altLang="en-US" sz="1799">
              <a:solidFill>
                <a:srgbClr val="000000">
                  <a:tint val="75000"/>
                </a:srgbClr>
              </a:solidFill>
            </a:endParaRPr>
          </a:p>
        </p:txBody>
      </p:sp>
    </p:spTree>
    <p:extLst>
      <p:ext uri="{BB962C8B-B14F-4D97-AF65-F5344CB8AC3E}">
        <p14:creationId xmlns:p14="http://schemas.microsoft.com/office/powerpoint/2010/main" val="2252491321"/>
      </p:ext>
    </p:extLst>
  </p:cSld>
  <p:clrMapOvr>
    <a:masterClrMapping/>
  </p:clrMapOvr>
  <p:transition spd="med" advTm="0">
    <p:pull/>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4149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51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184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76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8349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9246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1886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6267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246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731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0.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6.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434761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advTm="0">
    <p:pull/>
  </p:transition>
  <p:txStyles>
    <p:titleStyle>
      <a:lvl1pPr algn="ctr" defTabSz="1217580" rtl="0" eaLnBrk="1" latinLnBrk="0" hangingPunct="1">
        <a:spcBef>
          <a:spcPct val="0"/>
        </a:spcBef>
        <a:buNone/>
        <a:defRPr sz="5861" b="0" i="0" u="none"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40386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673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1209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spd="med" advTm="0">
    <p:pull/>
  </p:transition>
  <p:txStyles>
    <p:titleStyle>
      <a:lvl1pPr algn="ctr" defTabSz="1217580" rtl="0" eaLnBrk="1" latinLnBrk="0" hangingPunct="1">
        <a:spcBef>
          <a:spcPct val="0"/>
        </a:spcBef>
        <a:buNone/>
        <a:defRPr sz="5861"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1814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ransition spd="med" advTm="0">
    <p:pull/>
  </p:transition>
  <p:txStyles>
    <p:titleStyle>
      <a:lvl1pPr algn="ctr" defTabSz="1217580" rtl="0" eaLnBrk="1" latinLnBrk="0" hangingPunct="1">
        <a:spcBef>
          <a:spcPct val="0"/>
        </a:spcBef>
        <a:buNone/>
        <a:defRPr sz="5861"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83534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ransition spd="med" advTm="0">
    <p:pull/>
  </p:transition>
  <p:txStyles>
    <p:titleStyle>
      <a:lvl1pPr algn="ctr" defTabSz="1217580" rtl="0" eaLnBrk="1" latinLnBrk="0" hangingPunct="1">
        <a:spcBef>
          <a:spcPct val="0"/>
        </a:spcBef>
        <a:buNone/>
        <a:defRPr sz="5861"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43371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ransition spd="med" advTm="0">
    <p:pull/>
  </p:transition>
  <p:txStyles>
    <p:titleStyle>
      <a:lvl1pPr algn="ctr" defTabSz="1217580" rtl="0" eaLnBrk="1" latinLnBrk="0" hangingPunct="1">
        <a:spcBef>
          <a:spcPct val="0"/>
        </a:spcBef>
        <a:buNone/>
        <a:defRPr sz="5861" kern="1200">
          <a:solidFill>
            <a:schemeClr val="tx1"/>
          </a:solidFill>
          <a:latin typeface="+mj-lt"/>
          <a:ea typeface="+mj-ea"/>
          <a:cs typeface="+mj-cs"/>
        </a:defRPr>
      </a:lvl1pPr>
    </p:titleStyle>
    <p:bodyStyle>
      <a:lvl1pPr marL="456831" indent="-456831" algn="l" defTabSz="1217580" rtl="0" eaLnBrk="1" latinLnBrk="0" hangingPunct="1">
        <a:spcBef>
          <a:spcPct val="20000"/>
        </a:spcBef>
        <a:buFont typeface="Arial" panose="020B0604020202020204" pitchFamily="34" charset="0"/>
        <a:buChar char="•"/>
        <a:defRPr sz="4263" kern="1200">
          <a:solidFill>
            <a:schemeClr val="tx1"/>
          </a:solidFill>
          <a:latin typeface="+mn-lt"/>
          <a:ea typeface="+mn-ea"/>
          <a:cs typeface="+mn-cs"/>
        </a:defRPr>
      </a:lvl1pPr>
      <a:lvl2pPr marL="989800" indent="-380692" algn="l" defTabSz="1217580" rtl="0" eaLnBrk="1" latinLnBrk="0" hangingPunct="1">
        <a:spcBef>
          <a:spcPct val="20000"/>
        </a:spcBef>
        <a:buFont typeface="Arial" panose="020B0604020202020204" pitchFamily="34" charset="0"/>
        <a:buChar char="–"/>
        <a:defRPr sz="3731" kern="1200">
          <a:solidFill>
            <a:schemeClr val="tx1"/>
          </a:solidFill>
          <a:latin typeface="+mn-lt"/>
          <a:ea typeface="+mn-ea"/>
          <a:cs typeface="+mn-cs"/>
        </a:defRPr>
      </a:lvl2pPr>
      <a:lvl3pPr marL="1522769" indent="-304553" algn="l" defTabSz="1217580" rtl="0" eaLnBrk="1" latinLnBrk="0" hangingPunct="1">
        <a:spcBef>
          <a:spcPct val="20000"/>
        </a:spcBef>
        <a:buFont typeface="Arial" panose="020B0604020202020204" pitchFamily="34" charset="0"/>
        <a:buChar char="•"/>
        <a:defRPr sz="3198" kern="1200">
          <a:solidFill>
            <a:schemeClr val="tx1"/>
          </a:solidFill>
          <a:latin typeface="+mn-lt"/>
          <a:ea typeface="+mn-ea"/>
          <a:cs typeface="+mn-cs"/>
        </a:defRPr>
      </a:lvl3pPr>
      <a:lvl4pPr marL="2131875"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4pPr>
      <a:lvl5pPr marL="2740982"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5pPr>
      <a:lvl6pPr marL="3350090"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6pPr>
      <a:lvl7pPr marL="3959198"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7pPr>
      <a:lvl8pPr marL="4568307"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8pPr>
      <a:lvl9pPr marL="5177413" indent="-304553" algn="l" defTabSz="1217580" rtl="0" eaLnBrk="1" latinLnBrk="0" hangingPunct="1">
        <a:spcBef>
          <a:spcPct val="20000"/>
        </a:spcBef>
        <a:buFont typeface="Arial" panose="020B0604020202020204" pitchFamily="34" charset="0"/>
        <a:buChar char="•"/>
        <a:defRPr sz="2663" kern="1200">
          <a:solidFill>
            <a:schemeClr val="tx1"/>
          </a:solidFill>
          <a:latin typeface="+mn-lt"/>
          <a:ea typeface="+mn-ea"/>
          <a:cs typeface="+mn-cs"/>
        </a:defRPr>
      </a:lvl9pPr>
    </p:bodyStyle>
    <p:otherStyle>
      <a:defPPr>
        <a:defRPr lang="zh-CN"/>
      </a:defPPr>
      <a:lvl1pPr marL="0" algn="l" defTabSz="1217580" rtl="0" eaLnBrk="1" latinLnBrk="0" hangingPunct="1">
        <a:defRPr sz="2398" kern="1200">
          <a:solidFill>
            <a:schemeClr val="tx1"/>
          </a:solidFill>
          <a:latin typeface="+mn-lt"/>
          <a:ea typeface="+mn-ea"/>
          <a:cs typeface="+mn-cs"/>
        </a:defRPr>
      </a:lvl1pPr>
      <a:lvl2pPr marL="609107" algn="l" defTabSz="1217580" rtl="0" eaLnBrk="1" latinLnBrk="0" hangingPunct="1">
        <a:defRPr sz="2398" kern="1200">
          <a:solidFill>
            <a:schemeClr val="tx1"/>
          </a:solidFill>
          <a:latin typeface="+mn-lt"/>
          <a:ea typeface="+mn-ea"/>
          <a:cs typeface="+mn-cs"/>
        </a:defRPr>
      </a:lvl2pPr>
      <a:lvl3pPr marL="1218216" algn="l" defTabSz="1217580" rtl="0" eaLnBrk="1" latinLnBrk="0" hangingPunct="1">
        <a:defRPr sz="2398" kern="1200">
          <a:solidFill>
            <a:schemeClr val="tx1"/>
          </a:solidFill>
          <a:latin typeface="+mn-lt"/>
          <a:ea typeface="+mn-ea"/>
          <a:cs typeface="+mn-cs"/>
        </a:defRPr>
      </a:lvl3pPr>
      <a:lvl4pPr marL="1827322" algn="l" defTabSz="1217580" rtl="0" eaLnBrk="1" latinLnBrk="0" hangingPunct="1">
        <a:defRPr sz="2398" kern="1200">
          <a:solidFill>
            <a:schemeClr val="tx1"/>
          </a:solidFill>
          <a:latin typeface="+mn-lt"/>
          <a:ea typeface="+mn-ea"/>
          <a:cs typeface="+mn-cs"/>
        </a:defRPr>
      </a:lvl4pPr>
      <a:lvl5pPr marL="2436429" algn="l" defTabSz="1217580" rtl="0" eaLnBrk="1" latinLnBrk="0" hangingPunct="1">
        <a:defRPr sz="2398" kern="1200">
          <a:solidFill>
            <a:schemeClr val="tx1"/>
          </a:solidFill>
          <a:latin typeface="+mn-lt"/>
          <a:ea typeface="+mn-ea"/>
          <a:cs typeface="+mn-cs"/>
        </a:defRPr>
      </a:lvl5pPr>
      <a:lvl6pPr marL="3045537" algn="l" defTabSz="1217580" rtl="0" eaLnBrk="1" latinLnBrk="0" hangingPunct="1">
        <a:defRPr sz="2398" kern="1200">
          <a:solidFill>
            <a:schemeClr val="tx1"/>
          </a:solidFill>
          <a:latin typeface="+mn-lt"/>
          <a:ea typeface="+mn-ea"/>
          <a:cs typeface="+mn-cs"/>
        </a:defRPr>
      </a:lvl6pPr>
      <a:lvl7pPr marL="3654645" algn="l" defTabSz="1217580" rtl="0" eaLnBrk="1" latinLnBrk="0" hangingPunct="1">
        <a:defRPr sz="2398" kern="1200">
          <a:solidFill>
            <a:schemeClr val="tx1"/>
          </a:solidFill>
          <a:latin typeface="+mn-lt"/>
          <a:ea typeface="+mn-ea"/>
          <a:cs typeface="+mn-cs"/>
        </a:defRPr>
      </a:lvl7pPr>
      <a:lvl8pPr marL="4263752" algn="l" defTabSz="1217580" rtl="0" eaLnBrk="1" latinLnBrk="0" hangingPunct="1">
        <a:defRPr sz="2398" kern="1200">
          <a:solidFill>
            <a:schemeClr val="tx1"/>
          </a:solidFill>
          <a:latin typeface="+mn-lt"/>
          <a:ea typeface="+mn-ea"/>
          <a:cs typeface="+mn-cs"/>
        </a:defRPr>
      </a:lvl8pPr>
      <a:lvl9pPr marL="4872860" algn="l" defTabSz="1217580" rtl="0" eaLnBrk="1" latinLnBrk="0" hangingPunct="1">
        <a:defRPr sz="239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09184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7281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78959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65752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g"/><Relationship Id="rId7" Type="http://schemas.openxmlformats.org/officeDocument/2006/relationships/diagramQuickStyle" Target="../diagrams/quickStyle1.xm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1"/>
            <a:ext cx="6858001" cy="6858001"/>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32" y="1142647"/>
            <a:ext cx="3724187" cy="5715353"/>
          </a:xfrm>
          <a:prstGeom prst="rect">
            <a:avLst/>
          </a:prstGeom>
        </p:spPr>
      </p:pic>
      <p:sp>
        <p:nvSpPr>
          <p:cNvPr id="6" name="矩形 5"/>
          <p:cNvSpPr/>
          <p:nvPr/>
        </p:nvSpPr>
        <p:spPr>
          <a:xfrm>
            <a:off x="3423965" y="2001732"/>
            <a:ext cx="4687782" cy="2461636"/>
          </a:xfrm>
          <a:prstGeom prst="rect">
            <a:avLst/>
          </a:prstGeom>
          <a:noFill/>
          <a:ln>
            <a:noFill/>
          </a:ln>
        </p:spPr>
        <p:txBody>
          <a:bodyPr vert="horz" wrap="square" lIns="0" tIns="0" rIns="0" bIns="0" numCol="1" anchor="t" anchorCtr="0" compatLnSpc="1">
            <a:spAutoFit/>
          </a:bodyPr>
          <a:lstStyle/>
          <a:p>
            <a:pPr algn="ctr" defTabSz="913615" fontAlgn="base">
              <a:spcBef>
                <a:spcPct val="0"/>
              </a:spcBef>
              <a:spcAft>
                <a:spcPct val="0"/>
              </a:spcAft>
              <a:defRPr/>
            </a:pPr>
            <a:r>
              <a:rPr lang="en-US" altLang="zh-CN" sz="5332" i="1" dirty="0" err="1">
                <a:solidFill>
                  <a:srgbClr val="7A801D"/>
                </a:solidFill>
                <a:latin typeface="Times New Roman" panose="02020603050405020304" pitchFamily="18" charset="0"/>
                <a:cs typeface="Times New Roman" panose="02020603050405020304" pitchFamily="18" charset="0"/>
              </a:rPr>
              <a:t>Lắng</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nghe</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bài</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hát</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và</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nêu</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cảm</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nhận</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của</a:t>
            </a:r>
            <a:r>
              <a:rPr lang="en-US" altLang="zh-CN" sz="5332" i="1" dirty="0">
                <a:solidFill>
                  <a:srgbClr val="7A801D"/>
                </a:solidFill>
                <a:latin typeface="Times New Roman" panose="02020603050405020304" pitchFamily="18" charset="0"/>
                <a:cs typeface="Times New Roman" panose="02020603050405020304" pitchFamily="18" charset="0"/>
              </a:rPr>
              <a:t> </a:t>
            </a:r>
            <a:r>
              <a:rPr lang="en-US" altLang="zh-CN" sz="5332" i="1" dirty="0" err="1">
                <a:solidFill>
                  <a:srgbClr val="7A801D"/>
                </a:solidFill>
                <a:latin typeface="Times New Roman" panose="02020603050405020304" pitchFamily="18" charset="0"/>
                <a:cs typeface="Times New Roman" panose="02020603050405020304" pitchFamily="18" charset="0"/>
              </a:rPr>
              <a:t>em</a:t>
            </a:r>
            <a:r>
              <a:rPr lang="en-US" altLang="zh-CN" sz="5332" i="1" dirty="0">
                <a:solidFill>
                  <a:srgbClr val="7A801D"/>
                </a:solidFill>
                <a:latin typeface="Times New Roman" panose="02020603050405020304" pitchFamily="18" charset="0"/>
                <a:cs typeface="Times New Roman" panose="02020603050405020304" pitchFamily="18" charset="0"/>
              </a:rPr>
              <a:t>.</a:t>
            </a:r>
            <a:endParaRPr lang="zh-CN" altLang="en-US" sz="5332" i="1" dirty="0">
              <a:solidFill>
                <a:srgbClr val="7A80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9865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00" autoRev="1" fill="hold">
                                          <p:stCondLst>
                                            <p:cond delay="0"/>
                                          </p:stCondLst>
                                        </p:cTn>
                                        <p:tgtEl>
                                          <p:spTgt spid="6"/>
                                        </p:tgtEl>
                                        <p:attrNameLst>
                                          <p:attrName>ppt_w</p:attrName>
                                        </p:attrNameLst>
                                      </p:cBhvr>
                                    </p:anim>
                                    <p:anim by="(#ppt_w*0.50)" calcmode="lin" valueType="num">
                                      <p:cBhvr>
                                        <p:cTn id="14" dur="300" decel="50000" autoRev="1" fill="hold">
                                          <p:stCondLst>
                                            <p:cond delay="0"/>
                                          </p:stCondLst>
                                        </p:cTn>
                                        <p:tgtEl>
                                          <p:spTgt spid="6"/>
                                        </p:tgtEl>
                                        <p:attrNameLst>
                                          <p:attrName>ppt_x</p:attrName>
                                        </p:attrNameLst>
                                      </p:cBhvr>
                                    </p:anim>
                                    <p:anim from="(-#ppt_h/2)" to="(#ppt_y)" calcmode="lin" valueType="num">
                                      <p:cBhvr>
                                        <p:cTn id="15" dur="600" fill="hold">
                                          <p:stCondLst>
                                            <p:cond delay="0"/>
                                          </p:stCondLst>
                                        </p:cTn>
                                        <p:tgtEl>
                                          <p:spTgt spid="6"/>
                                        </p:tgtEl>
                                        <p:attrNameLst>
                                          <p:attrName>ppt_y</p:attrName>
                                        </p:attrNameLst>
                                      </p:cBhvr>
                                    </p:anim>
                                    <p:animRot by="21600000">
                                      <p:cBhvr>
                                        <p:cTn id="16" dur="6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220278"/>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681943"/>
            <a:ext cx="2319802" cy="738664"/>
          </a:xfrm>
          <a:prstGeom prst="rect">
            <a:avLst/>
          </a:prstGeom>
        </p:spPr>
        <p:txBody>
          <a:bodyPr wrap="none">
            <a:spAutoFit/>
          </a:bodyPr>
          <a:lstStyle/>
          <a:p>
            <a:pPr algn="just">
              <a:lnSpc>
                <a:spcPct val="150000"/>
              </a:lnSpc>
              <a:spcBef>
                <a:spcPts val="600"/>
              </a:spcBef>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320002" y="2143608"/>
            <a:ext cx="4305987" cy="738664"/>
          </a:xfrm>
          <a:prstGeom prst="rect">
            <a:avLst/>
          </a:prstGeom>
        </p:spPr>
        <p:txBody>
          <a:bodyPr wrap="none">
            <a:spAutoFit/>
          </a:bodyPr>
          <a:lstStyle/>
          <a:p>
            <a:pPr algn="just">
              <a:lnSpc>
                <a:spcPct val="150000"/>
              </a:lnSpc>
              <a:spcBef>
                <a:spcPts val="600"/>
              </a:spcBef>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1.Bài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46/SGK)</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20002" y="2612157"/>
            <a:ext cx="4305987" cy="661207"/>
          </a:xfrm>
          <a:prstGeom prst="rect">
            <a:avLst/>
          </a:prstGeom>
        </p:spPr>
        <p:txBody>
          <a:bodyPr wrap="none">
            <a:spAutoFit/>
          </a:bodyPr>
          <a:lstStyle/>
          <a:p>
            <a:pPr algn="just">
              <a:lnSpc>
                <a:spcPct val="150000"/>
              </a:lnSpc>
              <a:spcBef>
                <a:spcPts val="600"/>
              </a:spcBef>
              <a:spcAft>
                <a:spcPts val="8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2.Bài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47/SGK)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20002" y="3273364"/>
            <a:ext cx="8782050" cy="2887970"/>
          </a:xfrm>
          <a:prstGeom prst="rect">
            <a:avLst/>
          </a:prstGeom>
        </p:spPr>
        <p:txBody>
          <a:bodyPr wrap="square">
            <a:spAutoFit/>
          </a:bodyPr>
          <a:lstStyle/>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đỏ</a:t>
            </a:r>
            <a:r>
              <a:rPr lang="en-US" sz="2800" dirty="0">
                <a:latin typeface="Times New Roman" panose="02020603050405020304" pitchFamily="18" charset="0"/>
                <a:ea typeface="Calibri" panose="020F0502020204030204" pitchFamily="34" charset="0"/>
                <a:cs typeface="Times New Roman" panose="02020603050405020304" pitchFamily="18" charset="0"/>
              </a:rPr>
              <a:t> au.</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tươi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Đỏ</a:t>
            </a:r>
            <a:r>
              <a:rPr lang="en-US" sz="2800" dirty="0">
                <a:latin typeface="Times New Roman" panose="02020603050405020304" pitchFamily="18" charset="0"/>
                <a:ea typeface="Calibri" panose="020F0502020204030204" pitchFamily="34" charset="0"/>
              </a:rPr>
              <a:t> au: </a:t>
            </a:r>
            <a:r>
              <a:rPr lang="en-US" sz="2800" dirty="0" err="1">
                <a:latin typeface="Times New Roman" panose="02020603050405020304" pitchFamily="18" charset="0"/>
                <a:ea typeface="Calibri" panose="020F0502020204030204" pitchFamily="34" charset="0"/>
              </a:rPr>
              <a:t>đỏ</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ửng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đỏ</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tươi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nhuận</a:t>
            </a:r>
            <a:endParaRPr lang="en-US" sz="2800" dirty="0"/>
          </a:p>
        </p:txBody>
      </p:sp>
    </p:spTree>
    <p:extLst>
      <p:ext uri="{BB962C8B-B14F-4D97-AF65-F5344CB8AC3E}">
        <p14:creationId xmlns:p14="http://schemas.microsoft.com/office/powerpoint/2010/main" val="17583356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lvl="0"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117065"/>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578730"/>
            <a:ext cx="2319802" cy="738664"/>
          </a:xfrm>
          <a:prstGeom prst="rect">
            <a:avLst/>
          </a:prstGeom>
        </p:spPr>
        <p:txBody>
          <a:bodyPr wrap="none">
            <a:spAutoFit/>
          </a:bodyPr>
          <a:lstStyle/>
          <a:p>
            <a:pPr algn="just">
              <a:lnSpc>
                <a:spcPct val="150000"/>
              </a:lnSpc>
              <a:spcBef>
                <a:spcPts val="600"/>
              </a:spcBef>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0002" y="2040395"/>
            <a:ext cx="4305987" cy="738664"/>
          </a:xfrm>
          <a:prstGeom prst="rect">
            <a:avLst/>
          </a:prstGeom>
        </p:spPr>
        <p:txBody>
          <a:bodyPr wrap="none">
            <a:spAutoFit/>
          </a:bodyPr>
          <a:lstStyle/>
          <a:p>
            <a:pPr algn="just">
              <a:lnSpc>
                <a:spcPct val="150000"/>
              </a:lnSpc>
              <a:spcBef>
                <a:spcPts val="600"/>
              </a:spcBef>
              <a:spcAft>
                <a:spcPts val="8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3.Bài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47/SGK)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20002" y="2605273"/>
            <a:ext cx="11212868" cy="2785378"/>
          </a:xfrm>
          <a:prstGeom prst="rect">
            <a:avLst/>
          </a:prstGeom>
        </p:spPr>
        <p:txBody>
          <a:bodyPr wrap="square">
            <a:spAutoFit/>
          </a:bodyPr>
          <a:lstStyle/>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gáy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vắng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lặng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Chập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chờn</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ẩn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tỏ</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mờ</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90504" y="5339760"/>
            <a:ext cx="11213815" cy="954107"/>
          </a:xfrm>
          <a:prstGeom prst="rect">
            <a:avLst/>
          </a:prstGeom>
        </p:spPr>
        <p:txBody>
          <a:bodyPr wrap="square">
            <a:spAutoFit/>
          </a:bodyPr>
          <a:lstStyle/>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khơi gợi dòng hồi tưởng về mẹ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vi-VN" sz="2800" dirty="0">
                <a:latin typeface="Times New Roman" panose="02020603050405020304" pitchFamily="18" charset="0"/>
                <a:ea typeface="Calibri" panose="020F0502020204030204" pitchFamily="34" charset="0"/>
                <a:cs typeface="Times New Roman" panose="02020603050405020304" pitchFamily="18" charset="0"/>
              </a:rPr>
              <a:t> kí ức về mẹ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vi-VN" sz="2800" dirty="0">
                <a:latin typeface="Times New Roman" panose="02020603050405020304" pitchFamily="18" charset="0"/>
                <a:ea typeface="Calibri" panose="020F0502020204030204" pitchFamily="34" charset="0"/>
                <a:cs typeface="Times New Roman" panose="02020603050405020304" pitchFamily="18" charset="0"/>
              </a:rPr>
              <a:t> gần gũi, thân thuộc,.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4004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117065"/>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578730"/>
            <a:ext cx="2319802" cy="738664"/>
          </a:xfrm>
          <a:prstGeom prst="rect">
            <a:avLst/>
          </a:prstGeom>
        </p:spPr>
        <p:txBody>
          <a:bodyPr wrap="none">
            <a:spAutoFit/>
          </a:bodyPr>
          <a:lstStyle/>
          <a:p>
            <a:pPr algn="just">
              <a:lnSpc>
                <a:spcPct val="150000"/>
              </a:lnSpc>
              <a:spcBef>
                <a:spcPts val="600"/>
              </a:spcBef>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0002" y="2040395"/>
            <a:ext cx="4305987" cy="738664"/>
          </a:xfrm>
          <a:prstGeom prst="rect">
            <a:avLst/>
          </a:prstGeom>
        </p:spPr>
        <p:txBody>
          <a:bodyPr wrap="none">
            <a:spAutoFit/>
          </a:bodyPr>
          <a:lstStyle/>
          <a:p>
            <a:pPr algn="just">
              <a:lnSpc>
                <a:spcPct val="150000"/>
              </a:lnSpc>
              <a:spcBef>
                <a:spcPts val="600"/>
              </a:spcBef>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3.Bài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47/SGK)</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263358" y="2556775"/>
            <a:ext cx="11212868" cy="2785378"/>
          </a:xfrm>
          <a:prstGeom prst="rect">
            <a:avLst/>
          </a:prstGeom>
        </p:spPr>
        <p:txBody>
          <a:bodyPr wrap="square">
            <a:spAutoFit/>
          </a:bodyPr>
          <a:lstStyle/>
          <a:p>
            <a:pPr algn="just">
              <a:spcBef>
                <a:spcPts val="60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algn="just">
              <a:spcBef>
                <a:spcPts val="60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gáy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nối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vắng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lặng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Não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nùng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day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dứt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Chập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chờn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ẩn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mờ</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rõ</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Rectangle 7"/>
          <p:cNvSpPr/>
          <p:nvPr/>
        </p:nvSpPr>
        <p:spPr>
          <a:xfrm>
            <a:off x="300709" y="5330726"/>
            <a:ext cx="11213815" cy="954107"/>
          </a:xfrm>
          <a:prstGeom prst="rect">
            <a:avLst/>
          </a:prstGeom>
        </p:spPr>
        <p:txBody>
          <a:bodyPr wrap="square">
            <a:spAutoFit/>
          </a:bodyPr>
          <a:lstStyle/>
          <a:p>
            <a:pPr algn="just">
              <a:spcBef>
                <a:spcPts val="600"/>
              </a:spcBef>
              <a:spcAft>
                <a:spcPts val="8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khơi gợi dòng hồi tưởng về mẹ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gợi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kí ức về mẹ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đầy</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gần gũi, thân thuộc,.</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63413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077218"/>
          </a:xfrm>
          <a:prstGeom prst="rect">
            <a:avLst/>
          </a:prstGeom>
          <a:noFill/>
        </p:spPr>
        <p:txBody>
          <a:bodyPr wrap="square" rtlCol="0">
            <a:spAutoFit/>
          </a:bodyPr>
          <a:lstStyle/>
          <a:p>
            <a:pPr lvl="0" defTabSz="914012"/>
            <a:r>
              <a:rPr lang="en-US" altLang="zh-CN" sz="2800" b="1" i="1" dirty="0" smtClean="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117065"/>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578730"/>
            <a:ext cx="2319802" cy="738664"/>
          </a:xfrm>
          <a:prstGeom prst="rect">
            <a:avLst/>
          </a:prstGeom>
        </p:spPr>
        <p:txBody>
          <a:bodyPr wrap="none">
            <a:spAutoFit/>
          </a:bodyPr>
          <a:lstStyle/>
          <a:p>
            <a:pPr algn="just">
              <a:lnSpc>
                <a:spcPct val="150000"/>
              </a:lnSpc>
              <a:spcBef>
                <a:spcPts val="600"/>
              </a:spcBef>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0002" y="2040395"/>
            <a:ext cx="4305987" cy="738664"/>
          </a:xfrm>
          <a:prstGeom prst="rect">
            <a:avLst/>
          </a:prstGeom>
        </p:spPr>
        <p:txBody>
          <a:bodyPr wrap="none">
            <a:spAutoFit/>
          </a:bodyPr>
          <a:lstStyle/>
          <a:p>
            <a:pPr algn="just">
              <a:lnSpc>
                <a:spcPct val="150000"/>
              </a:lnSpc>
              <a:spcBef>
                <a:spcPts val="600"/>
              </a:spcBef>
              <a:spcAft>
                <a:spcPts val="800"/>
              </a:spcAft>
            </a:pP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47/SGK)</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20002" y="2605273"/>
            <a:ext cx="11212868" cy="1349087"/>
          </a:xfrm>
          <a:prstGeom prst="rect">
            <a:avLst/>
          </a:prstGeom>
        </p:spPr>
        <p:txBody>
          <a:bodyPr wrap="square">
            <a:spAutoFit/>
          </a:bodyPr>
          <a:lstStyle/>
          <a:p>
            <a:pPr algn="just">
              <a:lnSpc>
                <a:spcPct val="150000"/>
              </a:lnSpc>
              <a:spcBef>
                <a:spcPts val="600"/>
              </a:spcBef>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5 – 7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dòng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800"/>
              </a:spcAft>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377216" y="3292160"/>
            <a:ext cx="11213815" cy="661207"/>
          </a:xfrm>
          <a:prstGeom prst="rect">
            <a:avLst/>
          </a:prstGeom>
        </p:spPr>
        <p:txBody>
          <a:bodyPr wrap="square">
            <a:spAutoFit/>
          </a:bodyPr>
          <a:lstStyle/>
          <a:p>
            <a:pPr algn="just">
              <a:lnSpc>
                <a:spcPct val="150000"/>
              </a:lnSpc>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rượi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mang</a:t>
            </a:r>
            <a:r>
              <a:rPr lang="en-US" sz="2800" dirty="0">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800" dirty="0">
                <a:latin typeface="Times New Roman" panose="02020603050405020304" pitchFamily="18" charset="0"/>
                <a:ea typeface="Calibri" panose="020F0502020204030204" pitchFamily="34" charset="0"/>
                <a:cs typeface="Times New Roman" panose="02020603050405020304" pitchFamily="18" charset="0"/>
              </a:rPr>
              <a:t> ủ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57923" y="3953367"/>
            <a:ext cx="10927357" cy="2031325"/>
          </a:xfrm>
          <a:prstGeom prst="rect">
            <a:avLst/>
          </a:prstGeom>
        </p:spPr>
        <p:txBody>
          <a:bodyPr wrap="square">
            <a:spAutoFit/>
          </a:bodyPr>
          <a:lstStyle/>
          <a:p>
            <a:pPr algn="just">
              <a:lnSpc>
                <a:spcPct val="150000"/>
              </a:lnSpc>
              <a:spcBef>
                <a:spcPts val="600"/>
              </a:spcBef>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rượi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âu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rĩ</a:t>
            </a:r>
            <a:r>
              <a:rPr lang="en-US" sz="2800" dirty="0">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buồn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42731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077218"/>
          </a:xfrm>
          <a:prstGeom prst="rect">
            <a:avLst/>
          </a:prstGeom>
          <a:noFill/>
        </p:spPr>
        <p:txBody>
          <a:bodyPr wrap="square" rtlCol="0">
            <a:spAutoFit/>
          </a:bodyPr>
          <a:lstStyle/>
          <a:p>
            <a:pPr lvl="0" defTabSz="914012"/>
            <a:r>
              <a:rPr lang="en-US" altLang="zh-CN" sz="2800" b="1" i="1" dirty="0" smtClean="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117065"/>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578730"/>
            <a:ext cx="2319802" cy="738664"/>
          </a:xfrm>
          <a:prstGeom prst="rect">
            <a:avLst/>
          </a:prstGeom>
        </p:spPr>
        <p:txBody>
          <a:bodyPr wrap="none">
            <a:spAutoFit/>
          </a:bodyPr>
          <a:lstStyle/>
          <a:p>
            <a:pPr algn="just">
              <a:lnSpc>
                <a:spcPct val="150000"/>
              </a:lnSpc>
              <a:spcBef>
                <a:spcPts val="600"/>
              </a:spcBef>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0002" y="2040395"/>
            <a:ext cx="2286139" cy="738664"/>
          </a:xfrm>
          <a:prstGeom prst="rect">
            <a:avLst/>
          </a:prstGeom>
        </p:spPr>
        <p:txBody>
          <a:bodyPr wrap="none">
            <a:spAutoFit/>
          </a:bodyPr>
          <a:lstStyle/>
          <a:p>
            <a:pPr algn="just">
              <a:lnSpc>
                <a:spcPct val="150000"/>
              </a:lnSpc>
              <a:spcBef>
                <a:spcPts val="600"/>
              </a:spcBef>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4321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806332" y="3468594"/>
            <a:ext cx="10872190" cy="12585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4255" y="3382399"/>
            <a:ext cx="9383697" cy="960328"/>
          </a:xfrm>
          <a:prstGeom prst="rect">
            <a:avLst/>
          </a:prstGeom>
          <a:noFill/>
        </p:spPr>
        <p:txBody>
          <a:bodyPr wrap="square" rtlCol="0">
            <a:spAutoFit/>
          </a:bodyPr>
          <a:lstStyle/>
          <a:p>
            <a:pPr algn="just">
              <a:lnSpc>
                <a:spcPct val="150000"/>
              </a:lnSpc>
              <a:spcBef>
                <a:spcPts val="600"/>
              </a:spcBef>
              <a:spcAft>
                <a:spcPts val="0"/>
              </a:spcAft>
            </a:pPr>
            <a:r>
              <a:rPr lang="en-US" sz="20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1:</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Tìm</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in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đậm</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0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sinh</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b="1"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vụ</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000"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tập</a:t>
            </a:r>
            <a:r>
              <a:rPr lang="en-US" sz="20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056483"/>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vụ</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7" y="5888276"/>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thần</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95743" y="5130009"/>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trách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nghiệm</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958224"/>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tác</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phong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14367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801209"/>
            <a:ext cx="9383697" cy="461665"/>
          </a:xfrm>
          <a:prstGeom prst="rect">
            <a:avLst/>
          </a:prstGeom>
          <a:noFill/>
        </p:spPr>
        <p:txBody>
          <a:bodyPr wrap="square" rtlCol="0">
            <a:spAutoFit/>
          </a:bodyPr>
          <a:lstStyle/>
          <a:p>
            <a:pPr>
              <a:defRPr/>
            </a:pPr>
            <a:r>
              <a:rPr lang="en-US" sz="2400" dirty="0" err="1" smtClean="0">
                <a:solidFill>
                  <a:prstClr val="white"/>
                </a:solidFill>
                <a:latin typeface="Times New Roman" pitchFamily="18" charset="0"/>
                <a:cs typeface="Times New Roman" pitchFamily="18" charset="0"/>
              </a:rPr>
              <a:t>Câu</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hỏi</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số</a:t>
            </a:r>
            <a:r>
              <a:rPr lang="en-US" sz="2400" dirty="0" smtClean="0">
                <a:solidFill>
                  <a:prstClr val="white"/>
                </a:solidFill>
                <a:latin typeface="Times New Roman" pitchFamily="18" charset="0"/>
                <a:cs typeface="Times New Roman" pitchFamily="18" charset="0"/>
              </a:rPr>
              <a:t> 2: </a:t>
            </a:r>
            <a:r>
              <a:rPr lang="en-US" sz="2400" dirty="0" err="1" smtClean="0">
                <a:solidFill>
                  <a:prstClr val="white"/>
                </a:solidFill>
                <a:latin typeface="Times New Roman" pitchFamily="18" charset="0"/>
                <a:cs typeface="Times New Roman" pitchFamily="18" charset="0"/>
              </a:rPr>
              <a:t>Dòng</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nào</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thể</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hiện</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đúng</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cách</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từ</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đồng</a:t>
            </a:r>
            <a:r>
              <a:rPr lang="en-US" sz="2400" dirty="0" smtClean="0">
                <a:solidFill>
                  <a:prstClr val="white"/>
                </a:solidFill>
                <a:latin typeface="Times New Roman" pitchFamily="18" charset="0"/>
                <a:cs typeface="Times New Roman" pitchFamily="18" charset="0"/>
              </a:rPr>
              <a:t> </a:t>
            </a:r>
            <a:r>
              <a:rPr lang="en-US" sz="2400" dirty="0" err="1" smtClean="0">
                <a:solidFill>
                  <a:prstClr val="white"/>
                </a:solidFill>
                <a:latin typeface="Times New Roman" pitchFamily="18" charset="0"/>
                <a:cs typeface="Times New Roman" pitchFamily="18" charset="0"/>
              </a:rPr>
              <a:t>nghĩa</a:t>
            </a:r>
            <a:r>
              <a:rPr lang="en-US" sz="2400" dirty="0" smtClean="0">
                <a:solidFill>
                  <a:prstClr val="white"/>
                </a:solidFill>
                <a:latin typeface="Times New Roman" pitchFamily="18" charset="0"/>
                <a:cs typeface="Times New Roman" pitchFamily="18" charset="0"/>
              </a:rPr>
              <a:t>? </a:t>
            </a:r>
            <a:endParaRPr lang="en-US" sz="2400" dirty="0">
              <a:solidFill>
                <a:prstClr val="white"/>
              </a:solidFill>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1" y="5891841"/>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Cân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cảm</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54358" y="5036268"/>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thuần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Hán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Việt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87223" y="5040818"/>
            <a:ext cx="4650419" cy="1015663"/>
          </a:xfrm>
          <a:prstGeom prst="rect">
            <a:avLst/>
          </a:prstGeom>
          <a:noFill/>
        </p:spPr>
        <p:txBody>
          <a:bodyPr wrap="square" rtlCol="0">
            <a:spAutoFit/>
          </a:bodyPr>
          <a:lstStyle/>
          <a:p>
            <a:pPr algn="just">
              <a:spcBef>
                <a:spcPts val="600"/>
              </a:spcBef>
              <a:spcAft>
                <a:spcPts val="0"/>
              </a:spcAft>
            </a:pP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Hán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thuần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Việt</a:t>
            </a:r>
            <a:endPar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87222" y="5891841"/>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thay</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bất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cứ</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04914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133965"/>
          </a:xfrm>
          <a:prstGeom prst="rect">
            <a:avLst/>
          </a:prstGeom>
          <a:noFill/>
        </p:spPr>
        <p:txBody>
          <a:bodyPr wrap="square" rtlCol="0">
            <a:spAutoFit/>
          </a:bodyPr>
          <a:lstStyle/>
          <a:p>
            <a:pPr algn="just">
              <a:lnSpc>
                <a:spcPct val="150000"/>
              </a:lnSpc>
              <a:spcBef>
                <a:spcPts val="600"/>
              </a:spcBef>
              <a:spcAft>
                <a:spcPts val="0"/>
              </a:spcAft>
            </a:pP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trí</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tuệ</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42737" y="5925011"/>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lanh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lợi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giỏi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giang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090884"/>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đoán</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5" y="5076989"/>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phán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xét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p>
            <a:pPr>
              <a:buClr>
                <a:prstClr val="white"/>
              </a:buClr>
              <a:defRPr/>
            </a:pPr>
            <a:r>
              <a:rPr lang="en-US" sz="2000" dirty="0">
                <a:solidFill>
                  <a:srgbClr val="FFFF00"/>
                </a:solidFill>
                <a:latin typeface="Times New Roman" panose="02020603050405020304" pitchFamily="18" charset="0"/>
                <a:ea typeface="Calibri" panose="020F0502020204030204" pitchFamily="34" charset="0"/>
              </a:rPr>
              <a:t>D. </a:t>
            </a:r>
            <a:r>
              <a:rPr lang="en-US" sz="2000" dirty="0" err="1">
                <a:solidFill>
                  <a:srgbClr val="FFFF00"/>
                </a:solidFill>
                <a:latin typeface="Times New Roman" panose="02020603050405020304" pitchFamily="18" charset="0"/>
                <a:ea typeface="Calibri" panose="020F0502020204030204" pitchFamily="34" charset="0"/>
              </a:rPr>
              <a:t>nghĩ</a:t>
            </a:r>
            <a:r>
              <a:rPr lang="en-US" sz="2000" dirty="0">
                <a:solidFill>
                  <a:srgbClr val="FFFF00"/>
                </a:solidFill>
                <a:latin typeface="Times New Roman" panose="02020603050405020304" pitchFamily="18" charset="0"/>
                <a:ea typeface="Calibri" panose="020F0502020204030204" pitchFamily="34" charset="0"/>
              </a:rPr>
              <a:t> </a:t>
            </a:r>
            <a:r>
              <a:rPr lang="en-US" sz="2000" dirty="0" err="1">
                <a:solidFill>
                  <a:srgbClr val="FFFF00"/>
                </a:solidFill>
                <a:latin typeface="Times New Roman" panose="02020603050405020304" pitchFamily="18" charset="0"/>
                <a:ea typeface="Calibri" panose="020F0502020204030204" pitchFamily="34" charset="0"/>
              </a:rPr>
              <a:t>ngợi</a:t>
            </a:r>
            <a:r>
              <a:rPr lang="en-US" sz="2000" dirty="0">
                <a:solidFill>
                  <a:srgbClr val="FFFF00"/>
                </a:solidFill>
                <a:latin typeface="Times New Roman" panose="02020603050405020304" pitchFamily="18" charset="0"/>
                <a:ea typeface="Calibri" panose="020F0502020204030204" pitchFamily="34" charset="0"/>
              </a:rPr>
              <a:t>, </a:t>
            </a:r>
            <a:r>
              <a:rPr lang="en-US" sz="2000" dirty="0" err="1">
                <a:solidFill>
                  <a:srgbClr val="FFFF00"/>
                </a:solidFill>
                <a:latin typeface="Times New Roman" panose="02020603050405020304" pitchFamily="18" charset="0"/>
                <a:ea typeface="Calibri" panose="020F0502020204030204" pitchFamily="34" charset="0"/>
              </a:rPr>
              <a:t>suy</a:t>
            </a:r>
            <a:r>
              <a:rPr lang="en-US" sz="2000" dirty="0">
                <a:solidFill>
                  <a:srgbClr val="FFFF00"/>
                </a:solidFill>
                <a:latin typeface="Times New Roman" panose="02020603050405020304" pitchFamily="18" charset="0"/>
                <a:ea typeface="Calibri" panose="020F0502020204030204" pitchFamily="34" charset="0"/>
              </a:rPr>
              <a:t> </a:t>
            </a:r>
            <a:r>
              <a:rPr lang="en-US" sz="2000" dirty="0" err="1">
                <a:solidFill>
                  <a:srgbClr val="FFFF00"/>
                </a:solidFill>
                <a:latin typeface="Times New Roman" panose="02020603050405020304" pitchFamily="18" charset="0"/>
                <a:ea typeface="Calibri" panose="020F0502020204030204" pitchFamily="34" charset="0"/>
              </a:rPr>
              <a:t>nghĩ</a:t>
            </a:r>
            <a:r>
              <a:rPr lang="en-US" sz="2000" dirty="0">
                <a:solidFill>
                  <a:srgbClr val="FFFF00"/>
                </a:solidFill>
                <a:latin typeface="Times New Roman" panose="02020603050405020304" pitchFamily="18" charset="0"/>
                <a:ea typeface="Calibri" panose="020F0502020204030204" pitchFamily="34" charset="0"/>
              </a:rPr>
              <a:t>, </a:t>
            </a:r>
            <a:r>
              <a:rPr lang="en-US" sz="2000" dirty="0" err="1">
                <a:solidFill>
                  <a:srgbClr val="FFFF00"/>
                </a:solidFill>
                <a:latin typeface="Times New Roman" panose="02020603050405020304" pitchFamily="18" charset="0"/>
                <a:ea typeface="Calibri" panose="020F0502020204030204" pitchFamily="34" charset="0"/>
              </a:rPr>
              <a:t>nghiền</a:t>
            </a:r>
            <a:r>
              <a:rPr lang="en-US" sz="2000" dirty="0">
                <a:solidFill>
                  <a:srgbClr val="FFFF00"/>
                </a:solidFill>
                <a:latin typeface="Times New Roman" panose="02020603050405020304" pitchFamily="18" charset="0"/>
                <a:ea typeface="Calibri" panose="020F0502020204030204" pitchFamily="34" charset="0"/>
              </a:rPr>
              <a:t> </a:t>
            </a:r>
            <a:r>
              <a:rPr lang="en-US" sz="2000" dirty="0" err="1">
                <a:solidFill>
                  <a:srgbClr val="FFFF00"/>
                </a:solidFill>
                <a:latin typeface="Times New Roman" panose="02020603050405020304" pitchFamily="18" charset="0"/>
                <a:ea typeface="Calibri" panose="020F0502020204030204" pitchFamily="34" charset="0"/>
              </a:rPr>
              <a:t>ngẫm</a:t>
            </a:r>
            <a:endParaRPr lang="en-US" sz="2000" dirty="0">
              <a:solidFill>
                <a:srgbClr val="FFFF00"/>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17595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285366"/>
            <a:ext cx="10872190" cy="17130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597105" y="3382606"/>
            <a:ext cx="9383697" cy="1569660"/>
          </a:xfrm>
          <a:prstGeom prst="rect">
            <a:avLst/>
          </a:prstGeom>
          <a:noFill/>
        </p:spPr>
        <p:txBody>
          <a:bodyPr wrap="square" rtlCol="0">
            <a:spAutoFit/>
          </a:bodyPr>
          <a:lstStyle/>
          <a:p>
            <a:pPr algn="just">
              <a:spcBef>
                <a:spcPts val="600"/>
              </a:spcBef>
              <a:spcAft>
                <a:spcPts val="0"/>
              </a:spcAft>
            </a:pP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4:Điền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chỗ</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trống</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vi-VN" sz="2400" i="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Mưa </a:t>
            </a:r>
            <a:r>
              <a:rPr lang="vi-VN" sz="24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xuống..., giọt ngã, giọt bay, bụi nước tỏa trắng xóa. Trong nhà bỗng tối sầm, một mùi nồng ..., cái mùi xa lạ, man mác của những trận mưa mới đầu mùa. Mưa... trên sân gạch. Mưa ... trên phiến nứa, đập…vào lòng lá chuối.</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435571" y="5056483"/>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sập</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ngai</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ngái</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đồm</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độp</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06007" y="5888276"/>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độp</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ngai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ngái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sập</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029410"/>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ngai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ngái</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độp</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sập</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5866436"/>
            <a:ext cx="4650419" cy="707886"/>
          </a:xfrm>
          <a:prstGeom prst="rect">
            <a:avLst/>
          </a:prstGeom>
          <a:noFill/>
        </p:spPr>
        <p:txBody>
          <a:bodyPr wrap="square" rtlCol="0">
            <a:spAutoFit/>
          </a:bodyPr>
          <a:lstStyle/>
          <a:p>
            <a:pPr algn="just">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rào</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đồm</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độp</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bùng</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sầm</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sập</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ngai</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ngái</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04464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6888" y="-261"/>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44046" y="3584278"/>
            <a:ext cx="9383697" cy="1133965"/>
          </a:xfrm>
          <a:prstGeom prst="rect">
            <a:avLst/>
          </a:prstGeom>
          <a:noFill/>
        </p:spPr>
        <p:txBody>
          <a:bodyPr wrap="square" rtlCol="0">
            <a:spAutoFit/>
          </a:bodyPr>
          <a:lstStyle/>
          <a:p>
            <a:pPr algn="just">
              <a:lnSpc>
                <a:spcPct val="150000"/>
              </a:lnSpc>
              <a:spcBef>
                <a:spcPts val="600"/>
              </a:spcBef>
              <a:spcAft>
                <a:spcPts val="0"/>
              </a:spcAft>
            </a:pP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Xe</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chết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máy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06008" y="5197163"/>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Hỏng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06008" y="6060425"/>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435571" y="5197163"/>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Qua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35571" y="6060425"/>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Mất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0258844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ƯƠNG CA TIẾNG VIỆT - AN NGỌC - Official MV 4K.mp4" descr="THƯƠNG CA TIẾNG VIỆT - AN NGỌC - Official MV 4K.mp4">
            <a:hlinkClick r:id="" action="ppaction://media"/>
            <a:extLst>
              <a:ext uri="{FF2B5EF4-FFF2-40B4-BE49-F238E27FC236}">
                <a16:creationId xmlns:a16="http://schemas.microsoft.com/office/drawing/2014/main" id="{C78FC591-E64B-1B40-8B44-547FAF6696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1" y="4232"/>
            <a:ext cx="12188238" cy="6849537"/>
          </a:xfrm>
          <a:prstGeom prst="rect">
            <a:avLst/>
          </a:prstGeom>
        </p:spPr>
      </p:pic>
    </p:spTree>
    <p:extLst>
      <p:ext uri="{BB962C8B-B14F-4D97-AF65-F5344CB8AC3E}">
        <p14:creationId xmlns:p14="http://schemas.microsoft.com/office/powerpoint/2010/main" val="1202938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0361" y="-1467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569660"/>
          </a:xfrm>
          <a:prstGeom prst="rect">
            <a:avLst/>
          </a:prstGeom>
          <a:noFill/>
        </p:spPr>
        <p:txBody>
          <a:bodyPr wrap="square" rtlCol="0">
            <a:spAutoFit/>
          </a:bodyPr>
          <a:lstStyle/>
          <a:p>
            <a:pPr algn="just">
              <a:lnSpc>
                <a:spcPct val="150000"/>
              </a:lnSpc>
              <a:spcBef>
                <a:spcPts val="600"/>
              </a:spcBef>
              <a:spcAft>
                <a:spcPts val="0"/>
              </a:spcAft>
            </a:pPr>
            <a:r>
              <a:rPr lang="en-US" sz="24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ngần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Hạt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gạo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ngần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gì</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sz="2400" dirty="0">
              <a:solidFill>
                <a:prstClr val="white"/>
              </a:solidFill>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bóng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vẻ</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tinh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khiết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sạch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sẽ</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1" y="5197162"/>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mịn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6008" y="5197162"/>
            <a:ext cx="4650419" cy="553998"/>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000" dirty="0" smtClean="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nhợt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nhạt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35571" y="6060425"/>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Trắng</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khắp</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rộng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3102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1200329"/>
          </a:xfrm>
          <a:prstGeom prst="rect">
            <a:avLst/>
          </a:prstGeom>
          <a:noFill/>
        </p:spPr>
        <p:txBody>
          <a:bodyPr wrap="square" rtlCol="0">
            <a:spAutoFit/>
          </a:bodyPr>
          <a:lstStyle/>
          <a:p>
            <a:pPr algn="just">
              <a:spcBef>
                <a:spcPts val="600"/>
              </a:spcBef>
              <a:spcAft>
                <a:spcPts val="0"/>
              </a:spcAft>
            </a:pP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7:</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còn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i="1" dirty="0" smtClean="0">
                <a:solidFill>
                  <a:schemeClr val="bg1"/>
                </a:solidFill>
                <a:latin typeface="Times New Roman" panose="02020603050405020304" pitchFamily="18" charset="0"/>
                <a:ea typeface="Calibri" panose="020F0502020204030204" pitchFamily="34" charset="0"/>
              </a:rPr>
              <a:t>“</a:t>
            </a:r>
            <a:r>
              <a:rPr lang="vi-VN" sz="2400" i="1" dirty="0">
                <a:solidFill>
                  <a:schemeClr val="bg1"/>
                </a:solidFill>
                <a:latin typeface="Times New Roman" panose="02020603050405020304" pitchFamily="18" charset="0"/>
                <a:ea typeface="Calibri" panose="020F0502020204030204" pitchFamily="34" charset="0"/>
              </a:rPr>
              <a:t>Tổ tiên, tổ quốc, đất nước, giang sơn, sông núi, non sông, nước non, non nước</a:t>
            </a:r>
            <a:r>
              <a:rPr lang="en-US" sz="2400" i="1" dirty="0">
                <a:solidFill>
                  <a:schemeClr val="bg1"/>
                </a:solidFill>
                <a:latin typeface="Times New Roman" panose="02020603050405020304" pitchFamily="18" charset="0"/>
                <a:ea typeface="Calibri" panose="020F0502020204030204" pitchFamily="34" charset="0"/>
              </a:rPr>
              <a:t>”</a:t>
            </a:r>
            <a:endParaRPr lang="en-US" sz="2400" dirty="0">
              <a:solidFill>
                <a:schemeClr val="bg1"/>
              </a:solidFill>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1185798" y="5091301"/>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Tổ</a:t>
            </a: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tiên</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1185797" y="5925723"/>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Non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sông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6516492" y="5083098"/>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Giang sơn</a:t>
            </a:r>
            <a:endParaRPr lang="en-US" sz="20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6470340" y="5924700"/>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Non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69612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0361" y="-14673"/>
            <a:ext cx="3468041" cy="346804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4917" y="3616546"/>
            <a:ext cx="9383697" cy="830997"/>
          </a:xfrm>
          <a:prstGeom prst="rect">
            <a:avLst/>
          </a:prstGeom>
          <a:noFill/>
        </p:spPr>
        <p:txBody>
          <a:bodyPr wrap="square" rtlCol="0">
            <a:spAutoFit/>
          </a:bodyPr>
          <a:lstStyle/>
          <a:p>
            <a:pPr algn="just">
              <a:spcBef>
                <a:spcPts val="600"/>
              </a:spcBef>
              <a:spcAft>
                <a:spcPts val="0"/>
              </a:spcAft>
            </a:pP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8:</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thay</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chân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Mời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xơi</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104285" y="6063493"/>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C.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uống</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0" y="5113270"/>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B.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chén</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104285" y="5113270"/>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thử</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446064" y="5958222"/>
            <a:ext cx="4650419" cy="498663"/>
          </a:xfrm>
          <a:prstGeom prst="rect">
            <a:avLst/>
          </a:prstGeom>
          <a:noFill/>
        </p:spPr>
        <p:txBody>
          <a:bodyPr wrap="square" rtlCol="0">
            <a:spAutoFit/>
          </a:bodyPr>
          <a:lstStyle/>
          <a:p>
            <a:pPr algn="just">
              <a:lnSpc>
                <a:spcPct val="150000"/>
              </a:lnSpc>
              <a:spcBef>
                <a:spcPts val="600"/>
              </a:spcBef>
              <a:spcAft>
                <a:spcPts val="0"/>
              </a:spcAft>
            </a:pPr>
            <a:r>
              <a:rPr lang="en-US" sz="2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D. </a:t>
            </a:r>
            <a:r>
              <a:rPr lang="en-US" sz="20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nếm</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88055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lvl="0"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117065"/>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578730"/>
            <a:ext cx="2319802" cy="738664"/>
          </a:xfrm>
          <a:prstGeom prst="rect">
            <a:avLst/>
          </a:prstGeom>
        </p:spPr>
        <p:txBody>
          <a:bodyPr wrap="none">
            <a:spAutoFit/>
          </a:bodyPr>
          <a:lstStyle/>
          <a:p>
            <a:pPr algn="just">
              <a:lnSpc>
                <a:spcPct val="150000"/>
              </a:lnSpc>
              <a:spcBef>
                <a:spcPts val="600"/>
              </a:spcBef>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20002" y="2040395"/>
            <a:ext cx="2286139" cy="738664"/>
          </a:xfrm>
          <a:prstGeom prst="rect">
            <a:avLst/>
          </a:prstGeom>
        </p:spPr>
        <p:txBody>
          <a:bodyPr wrap="none">
            <a:spAutoFit/>
          </a:bodyPr>
          <a:lstStyle/>
          <a:p>
            <a:pPr algn="just">
              <a:lnSpc>
                <a:spcPct val="150000"/>
              </a:lnSpc>
              <a:spcBef>
                <a:spcPts val="600"/>
              </a:spcBef>
              <a:spcAft>
                <a:spcPts val="800"/>
              </a:spcAft>
            </a:pP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III.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285919" y="2605273"/>
            <a:ext cx="11533848" cy="1384995"/>
          </a:xfrm>
          <a:prstGeom prst="rect">
            <a:avLst/>
          </a:prstGeom>
        </p:spPr>
        <p:txBody>
          <a:bodyPr wrap="square">
            <a:spAutoFit/>
          </a:bodyPr>
          <a:lstStyle/>
          <a:p>
            <a:pPr algn="just">
              <a:spcBef>
                <a:spcPts val="600"/>
              </a:spcBef>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5-7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13828" y="4037132"/>
            <a:ext cx="11654291" cy="2677656"/>
          </a:xfrm>
          <a:prstGeom prst="rect">
            <a:avLst/>
          </a:prstGeom>
        </p:spPr>
        <p:txBody>
          <a:bodyPr wrap="square">
            <a:spAutoFit/>
          </a:bodyPr>
          <a:lstStyle/>
          <a:p>
            <a:pPr algn="just">
              <a:spcBef>
                <a:spcPts val="600"/>
              </a:spcBef>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ủ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mênh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trùm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rượi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83414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0" name="Google Shape;288;p32">
            <a:extLst>
              <a:ext uri="{FF2B5EF4-FFF2-40B4-BE49-F238E27FC236}">
                <a16:creationId xmlns:a16="http://schemas.microsoft.com/office/drawing/2014/main" id="{B6F7AD11-FA8E-43E8-A578-2AA88D997739}"/>
              </a:ext>
            </a:extLst>
          </p:cNvPr>
          <p:cNvSpPr/>
          <p:nvPr/>
        </p:nvSpPr>
        <p:spPr>
          <a:xfrm>
            <a:off x="958946" y="1683518"/>
            <a:ext cx="2564042" cy="3851335"/>
          </a:xfrm>
          <a:custGeom>
            <a:avLst/>
            <a:gdLst/>
            <a:ahLst/>
            <a:cxnLst/>
            <a:rect l="l" t="t" r="r" b="b"/>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noFill/>
          <a:ln w="19050" cap="flat" cmpd="sng">
            <a:solidFill>
              <a:srgbClr val="004C52"/>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latin typeface="Gill Sans MT" panose="02020404030301010803"/>
            </a:endParaRPr>
          </a:p>
        </p:txBody>
      </p:sp>
      <p:grpSp>
        <p:nvGrpSpPr>
          <p:cNvPr id="11" name="Group 10">
            <a:extLst>
              <a:ext uri="{FF2B5EF4-FFF2-40B4-BE49-F238E27FC236}">
                <a16:creationId xmlns:a16="http://schemas.microsoft.com/office/drawing/2014/main" id="{A7791A45-1C1C-461A-86DF-42BB592B3553}"/>
              </a:ext>
            </a:extLst>
          </p:cNvPr>
          <p:cNvGrpSpPr/>
          <p:nvPr/>
        </p:nvGrpSpPr>
        <p:grpSpPr>
          <a:xfrm>
            <a:off x="1064627" y="2408740"/>
            <a:ext cx="2300630" cy="2018362"/>
            <a:chOff x="365637" y="2114550"/>
            <a:chExt cx="2300630" cy="2018362"/>
          </a:xfrm>
        </p:grpSpPr>
        <p:sp>
          <p:nvSpPr>
            <p:cNvPr id="12" name="TextBox 11">
              <a:extLst>
                <a:ext uri="{FF2B5EF4-FFF2-40B4-BE49-F238E27FC236}">
                  <a16:creationId xmlns:a16="http://schemas.microsoft.com/office/drawing/2014/main" id="{98D56076-4F76-4CDE-8DE4-8653B53F6327}"/>
                </a:ext>
              </a:extLst>
            </p:cNvPr>
            <p:cNvSpPr txBox="1"/>
            <p:nvPr/>
          </p:nvSpPr>
          <p:spPr>
            <a:xfrm>
              <a:off x="365637" y="2114550"/>
              <a:ext cx="2300630" cy="64633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rPr>
                <a:t>CỦNG CỐ, DẶN DÒ</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002060"/>
                  </a:solidFill>
                  <a:effectLst/>
                  <a:uLnTx/>
                  <a:uFillTx/>
                  <a:latin typeface="Arial" panose="020B0604020202020204" pitchFamily="34" charset="0"/>
                  <a:cs typeface="Arial" panose="020B0604020202020204" pitchFamily="34" charset="0"/>
                </a:rPr>
                <a:t>VỀ NHÀ</a:t>
              </a:r>
            </a:p>
          </p:txBody>
        </p:sp>
        <p:grpSp>
          <p:nvGrpSpPr>
            <p:cNvPr id="13" name="Google Shape;387;p37">
              <a:extLst>
                <a:ext uri="{FF2B5EF4-FFF2-40B4-BE49-F238E27FC236}">
                  <a16:creationId xmlns:a16="http://schemas.microsoft.com/office/drawing/2014/main" id="{5E57DB3A-A3A8-4A65-AA6D-D1D3C2D69415}"/>
                </a:ext>
              </a:extLst>
            </p:cNvPr>
            <p:cNvGrpSpPr/>
            <p:nvPr/>
          </p:nvGrpSpPr>
          <p:grpSpPr>
            <a:xfrm>
              <a:off x="601552" y="3071487"/>
              <a:ext cx="1828800" cy="1061425"/>
              <a:chOff x="1926350" y="995225"/>
              <a:chExt cx="428650" cy="356600"/>
            </a:xfrm>
            <a:solidFill>
              <a:srgbClr val="96A9A9">
                <a:lumMod val="75000"/>
              </a:srgbClr>
            </a:solidFill>
          </p:grpSpPr>
          <p:sp>
            <p:nvSpPr>
              <p:cNvPr id="14" name="Google Shape;388;p37">
                <a:extLst>
                  <a:ext uri="{FF2B5EF4-FFF2-40B4-BE49-F238E27FC236}">
                    <a16:creationId xmlns:a16="http://schemas.microsoft.com/office/drawing/2014/main" id="{3DE728E9-053D-46A6-AD22-2121C980F673}"/>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5" name="Google Shape;389;p37">
                <a:extLst>
                  <a:ext uri="{FF2B5EF4-FFF2-40B4-BE49-F238E27FC236}">
                    <a16:creationId xmlns:a16="http://schemas.microsoft.com/office/drawing/2014/main" id="{0D0030B9-6000-402F-96B7-49F696247EDE}"/>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6" name="Google Shape;390;p37">
                <a:extLst>
                  <a:ext uri="{FF2B5EF4-FFF2-40B4-BE49-F238E27FC236}">
                    <a16:creationId xmlns:a16="http://schemas.microsoft.com/office/drawing/2014/main" id="{FD490352-7D1A-469C-9771-E7D79E1F8453}"/>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7" name="Google Shape;391;p37">
                <a:extLst>
                  <a:ext uri="{FF2B5EF4-FFF2-40B4-BE49-F238E27FC236}">
                    <a16:creationId xmlns:a16="http://schemas.microsoft.com/office/drawing/2014/main" id="{777B308E-90EA-4907-96F2-2A836D86F45E}"/>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p:grpSp>
      </p:grpSp>
      <p:graphicFrame>
        <p:nvGraphicFramePr>
          <p:cNvPr id="19" name="TextBox 15">
            <a:extLst>
              <a:ext uri="{FF2B5EF4-FFF2-40B4-BE49-F238E27FC236}">
                <a16:creationId xmlns:a16="http://schemas.microsoft.com/office/drawing/2014/main" id="{F237C92F-612E-4D35-9B9E-FD2A2A7EC2E8}"/>
              </a:ext>
            </a:extLst>
          </p:cNvPr>
          <p:cNvGraphicFramePr/>
          <p:nvPr>
            <p:extLst>
              <p:ext uri="{D42A27DB-BD31-4B8C-83A1-F6EECF244321}">
                <p14:modId xmlns:p14="http://schemas.microsoft.com/office/powerpoint/2010/main" val="1860799624"/>
              </p:ext>
            </p:extLst>
          </p:nvPr>
        </p:nvGraphicFramePr>
        <p:xfrm>
          <a:off x="3706853" y="2090307"/>
          <a:ext cx="7927258" cy="30377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552321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940" y="2377440"/>
            <a:ext cx="6802546" cy="6057782"/>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7928" y="2165411"/>
            <a:ext cx="2852191" cy="4692589"/>
          </a:xfrm>
          <a:prstGeom prst="rect">
            <a:avLst/>
          </a:prstGeom>
        </p:spPr>
      </p:pic>
      <p:sp>
        <p:nvSpPr>
          <p:cNvPr id="2" name="Rectangle 1">
            <a:extLst>
              <a:ext uri="{FF2B5EF4-FFF2-40B4-BE49-F238E27FC236}">
                <a16:creationId xmlns:a16="http://schemas.microsoft.com/office/drawing/2014/main" id="{9C12C34A-439D-4C49-BDD7-11033F4E88B2}"/>
              </a:ext>
            </a:extLst>
          </p:cNvPr>
          <p:cNvSpPr/>
          <p:nvPr/>
        </p:nvSpPr>
        <p:spPr>
          <a:xfrm>
            <a:off x="3048942" y="2165411"/>
            <a:ext cx="5416991" cy="656526"/>
          </a:xfrm>
          <a:prstGeom prst="rect">
            <a:avLst/>
          </a:prstGeom>
        </p:spPr>
        <p:txBody>
          <a:bodyPr wrap="square">
            <a:spAutoFit/>
          </a:bodyPr>
          <a:lstStyle/>
          <a:p>
            <a:pPr algn="ctr" defTabSz="914012">
              <a:lnSpc>
                <a:spcPct val="115000"/>
              </a:lnSpc>
              <a:spcBef>
                <a:spcPts val="800"/>
              </a:spcBef>
              <a:spcAft>
                <a:spcPts val="800"/>
              </a:spcAft>
            </a:pPr>
            <a:r>
              <a:rPr lang="vi-VN" sz="3466" dirty="0">
                <a:solidFill>
                  <a:srgbClr val="000000"/>
                </a:solidFill>
                <a:latin typeface="Times New Roman" panose="02020603050405020304" pitchFamily="18" charset="0"/>
                <a:ea typeface="Calibri" panose="020F0502020204030204" pitchFamily="34" charset="0"/>
              </a:rPr>
              <a:t> </a:t>
            </a:r>
            <a:endParaRPr lang="x-none" sz="3466" dirty="0">
              <a:solidFill>
                <a:srgbClr val="000000"/>
              </a:solidFill>
              <a:latin typeface="Times New Roman" panose="02020603050405020304" pitchFamily="18" charset="0"/>
              <a:ea typeface="Calibri" panose="020F0502020204030204" pitchFamily="34" charset="0"/>
            </a:endParaRPr>
          </a:p>
        </p:txBody>
      </p:sp>
      <p:sp>
        <p:nvSpPr>
          <p:cNvPr id="3" name="Rectangle 2"/>
          <p:cNvSpPr/>
          <p:nvPr/>
        </p:nvSpPr>
        <p:spPr>
          <a:xfrm>
            <a:off x="4963935" y="4180344"/>
            <a:ext cx="4682986" cy="2677656"/>
          </a:xfrm>
          <a:prstGeom prst="rect">
            <a:avLst/>
          </a:prstGeom>
        </p:spPr>
        <p:txBody>
          <a:bodyPr wrap="square">
            <a:spAutoFit/>
          </a:bodyPr>
          <a:lstStyle/>
          <a:p>
            <a:pPr algn="ctr">
              <a:spcBef>
                <a:spcPts val="600"/>
              </a:spcBef>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20389" y="674817"/>
            <a:ext cx="10935037" cy="2677656"/>
          </a:xfrm>
          <a:prstGeom prst="rect">
            <a:avLst/>
          </a:prstGeom>
        </p:spPr>
        <p:txBody>
          <a:bodyPr wrap="square">
            <a:spAutoFit/>
          </a:bodyPr>
          <a:lstStyle/>
          <a:p>
            <a:pPr>
              <a:spcBef>
                <a:spcPts val="600"/>
              </a:spcBef>
            </a:pP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vênh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dốc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chuối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dim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ngựa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ven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chùm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thướt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liễu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 Pa,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Hách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436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1514" y="3821520"/>
            <a:ext cx="1978604" cy="303648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1785" y="4830521"/>
            <a:ext cx="1363750" cy="202747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42" y="144281"/>
            <a:ext cx="940618" cy="840806"/>
          </a:xfrm>
          <a:prstGeom prst="rect">
            <a:avLst/>
          </a:prstGeom>
        </p:spPr>
      </p:pic>
      <p:pic>
        <p:nvPicPr>
          <p:cNvPr id="48" name="Picture 47">
            <a:extLst>
              <a:ext uri="{FF2B5EF4-FFF2-40B4-BE49-F238E27FC236}">
                <a16:creationId xmlns:a16="http://schemas.microsoft.com/office/drawing/2014/main" id="{8E3DC650-C37C-6745-A24E-D407B710FD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769" y="3380219"/>
            <a:ext cx="2183929" cy="3414323"/>
          </a:xfrm>
          <a:prstGeom prst="rect">
            <a:avLst/>
          </a:prstGeom>
        </p:spPr>
      </p:pic>
      <p:sp>
        <p:nvSpPr>
          <p:cNvPr id="3" name="Rectangle 2"/>
          <p:cNvSpPr/>
          <p:nvPr/>
        </p:nvSpPr>
        <p:spPr>
          <a:xfrm>
            <a:off x="961060" y="3048395"/>
            <a:ext cx="4852610" cy="523220"/>
          </a:xfrm>
          <a:prstGeom prst="rect">
            <a:avLst/>
          </a:prstGeom>
        </p:spPr>
        <p:txBody>
          <a:bodyPr wrap="none">
            <a:spAutoFit/>
          </a:bodyPr>
          <a:lstStyle/>
          <a:p>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trắng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xóa</a:t>
            </a:r>
            <a:r>
              <a:rPr lang="en-US" sz="2800" i="1"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8" name="Rectangle 7"/>
          <p:cNvSpPr/>
          <p:nvPr/>
        </p:nvSpPr>
        <p:spPr>
          <a:xfrm>
            <a:off x="5612435" y="3062450"/>
            <a:ext cx="5481437" cy="1031051"/>
          </a:xfrm>
          <a:prstGeom prst="rect">
            <a:avLst/>
          </a:prstGeom>
        </p:spPr>
        <p:txBody>
          <a:bodyPr wrap="none">
            <a:spAutoFit/>
          </a:bodyPr>
          <a:lstStyle/>
          <a:p>
            <a:pPr>
              <a:spcBef>
                <a:spcPts val="600"/>
              </a:spcBef>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muốt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961060" y="3910225"/>
            <a:ext cx="4945585" cy="523220"/>
          </a:xfrm>
          <a:prstGeom prst="rect">
            <a:avLst/>
          </a:prstGeom>
        </p:spPr>
        <p:txBody>
          <a:bodyPr wrap="none">
            <a:spAutoFit/>
          </a:bodyPr>
          <a:lstStyle/>
          <a:p>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bồng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bềnh</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10" name="Rectangle 9"/>
          <p:cNvSpPr/>
          <p:nvPr/>
        </p:nvSpPr>
        <p:spPr>
          <a:xfrm>
            <a:off x="5733569" y="3898274"/>
            <a:ext cx="6316153" cy="523220"/>
          </a:xfrm>
          <a:prstGeom prst="rect">
            <a:avLst/>
          </a:prstGeom>
        </p:spPr>
        <p:txBody>
          <a:bodyPr wrap="none">
            <a:spAutoFit/>
          </a:bodyPr>
          <a:lstStyle/>
          <a:p>
            <a:pPr>
              <a:spcBef>
                <a:spcPts val="600"/>
              </a:spcBef>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bập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dềnh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997969" y="4446936"/>
            <a:ext cx="5014514" cy="523220"/>
          </a:xfrm>
          <a:prstGeom prst="rect">
            <a:avLst/>
          </a:prstGeom>
        </p:spPr>
        <p:txBody>
          <a:bodyPr wrap="none">
            <a:spAutoFit/>
          </a:bodyPr>
          <a:lstStyle/>
          <a:p>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đen</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huyền</a:t>
            </a:r>
            <a:r>
              <a:rPr lang="en-US" sz="2800" i="1" dirty="0">
                <a:solidFill>
                  <a:srgbClr val="000000"/>
                </a:solidFill>
                <a:latin typeface="Times New Roman" panose="02020603050405020304" pitchFamily="18" charset="0"/>
                <a:ea typeface="Times New Roman" panose="02020603050405020304" pitchFamily="18" charset="0"/>
              </a:rPr>
              <a:t>: </a:t>
            </a:r>
            <a:endParaRPr lang="en-US" sz="2800" dirty="0"/>
          </a:p>
        </p:txBody>
      </p:sp>
      <p:sp>
        <p:nvSpPr>
          <p:cNvPr id="12" name="Rectangle 11"/>
          <p:cNvSpPr/>
          <p:nvPr/>
        </p:nvSpPr>
        <p:spPr>
          <a:xfrm>
            <a:off x="5719379" y="4434215"/>
            <a:ext cx="6073522" cy="523220"/>
          </a:xfrm>
          <a:prstGeom prst="rect">
            <a:avLst/>
          </a:prstGeom>
        </p:spPr>
        <p:txBody>
          <a:bodyPr wrap="none">
            <a:spAutoFit/>
          </a:bodyPr>
          <a:lstStyle/>
          <a:p>
            <a:pPr>
              <a:spcBef>
                <a:spcPts val="600"/>
              </a:spcBef>
            </a:pP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ngòm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nhẻm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trũi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1887524" y="4904719"/>
            <a:ext cx="8560894" cy="1815882"/>
          </a:xfrm>
          <a:prstGeom prst="rect">
            <a:avLst/>
          </a:prstGeom>
        </p:spPr>
        <p:txBody>
          <a:bodyPr wrap="square">
            <a:spAutoFit/>
          </a:bodyPr>
          <a:lstStyle/>
          <a:p>
            <a:pPr>
              <a:spcBef>
                <a:spcPts val="600"/>
              </a:spcBef>
            </a:pP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 Pa.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997969" y="346417"/>
            <a:ext cx="10935037" cy="2677656"/>
          </a:xfrm>
          <a:prstGeom prst="rect">
            <a:avLst/>
          </a:prstGeom>
        </p:spPr>
        <p:txBody>
          <a:bodyPr wrap="square">
            <a:spAutoFit/>
          </a:bodyPr>
          <a:lstStyle/>
          <a:p>
            <a:pPr>
              <a:spcBef>
                <a:spcPts val="600"/>
              </a:spcBef>
            </a:pP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chênh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vênh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dốc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sà</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ô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bồng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bềnh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rừng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bông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chuối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rực</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dim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ngựa</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vườn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đào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ven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huyền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tuyết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son,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chùm</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thướt</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liễu</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rủ</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 Pa,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Phan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Hách</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2200517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3060" y="1012532"/>
            <a:ext cx="3048940" cy="5695796"/>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3683" y="1951314"/>
            <a:ext cx="2861883" cy="4757014"/>
          </a:xfrm>
          <a:prstGeom prst="rect">
            <a:avLst/>
          </a:prstGeom>
        </p:spPr>
      </p:pic>
      <p:sp>
        <p:nvSpPr>
          <p:cNvPr id="7" name="文本框 6"/>
          <p:cNvSpPr txBox="1"/>
          <p:nvPr/>
        </p:nvSpPr>
        <p:spPr>
          <a:xfrm>
            <a:off x="308591" y="406313"/>
            <a:ext cx="11838648" cy="1077218"/>
          </a:xfrm>
          <a:prstGeom prst="rect">
            <a:avLst/>
          </a:prstGeom>
          <a:noFill/>
        </p:spPr>
        <p:txBody>
          <a:bodyPr wrap="square" rtlCol="0">
            <a:spAutoFit/>
          </a:bodyPr>
          <a:lstStyle/>
          <a:p>
            <a:pPr defTabSz="914012"/>
            <a:r>
              <a:rPr lang="en-US" altLang="zh-CN" sz="2800" b="1" i="1" dirty="0">
                <a:ln w="22225">
                  <a:solidFill>
                    <a:schemeClr val="accent2"/>
                  </a:solidFill>
                  <a:prstDash val="solid"/>
                </a:ln>
                <a:latin typeface="Times New Roman" panose="02020603050405020304" pitchFamily="18" charset="0"/>
                <a:cs typeface="Times New Roman" panose="02020603050405020304" pitchFamily="18" charset="0"/>
              </a:rPr>
              <a:t>THỰC HÀNH </a:t>
            </a:r>
            <a:r>
              <a:rPr lang="en-US" altLang="zh-CN" sz="2800" b="1" i="1" dirty="0" smtClean="0">
                <a:ln w="22225">
                  <a:solidFill>
                    <a:schemeClr val="accent2"/>
                  </a:solidFill>
                  <a:prstDash val="solid"/>
                </a:ln>
                <a:latin typeface="Times New Roman" panose="02020603050405020304" pitchFamily="18" charset="0"/>
                <a:cs typeface="Times New Roman" panose="02020603050405020304" pitchFamily="18" charset="0"/>
              </a:rPr>
              <a:t>TIẾNG VIỆT: </a:t>
            </a:r>
          </a:p>
          <a:p>
            <a:pPr defTabSz="914012"/>
            <a:r>
              <a:rPr lang="en-US" altLang="zh-CN"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altLang="zh-CN" sz="36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E3DC650-C37C-6745-A24E-D407B710F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60" y="2468880"/>
            <a:ext cx="3008481" cy="4239448"/>
          </a:xfrm>
          <a:prstGeom prst="rect">
            <a:avLst/>
          </a:prstGeom>
        </p:spPr>
      </p:pic>
    </p:spTree>
    <p:extLst>
      <p:ext uri="{BB962C8B-B14F-4D97-AF65-F5344CB8AC3E}">
        <p14:creationId xmlns:p14="http://schemas.microsoft.com/office/powerpoint/2010/main" val="10295197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lvl="0"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220278"/>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08534" y="1698340"/>
            <a:ext cx="6665607" cy="738664"/>
          </a:xfrm>
          <a:prstGeom prst="rect">
            <a:avLst/>
          </a:prstGeom>
        </p:spPr>
        <p:txBody>
          <a:bodyPr wrap="none">
            <a:spAutoFit/>
          </a:bodyPr>
          <a:lstStyle/>
          <a:p>
            <a:pPr>
              <a:lnSpc>
                <a:spcPct val="150000"/>
              </a:lnSpc>
              <a:spcBef>
                <a:spcPts val="600"/>
              </a:spcBef>
              <a:tabLst>
                <a:tab pos="241300" algn="l"/>
              </a:tabLs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275506" y="2234653"/>
            <a:ext cx="9635490" cy="738664"/>
          </a:xfrm>
          <a:prstGeom prst="rect">
            <a:avLst/>
          </a:prstGeom>
        </p:spPr>
        <p:txBody>
          <a:bodyPr wrap="square">
            <a:spAutoFit/>
          </a:bodyPr>
          <a:lstStyle/>
          <a:p>
            <a:pPr>
              <a:lnSpc>
                <a:spcPct val="150000"/>
              </a:lnSpc>
              <a:spcBef>
                <a:spcPts val="600"/>
              </a:spcBef>
              <a:tabLst>
                <a:tab pos="241300" algn="l"/>
              </a:tabLst>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7644" y="2217520"/>
            <a:ext cx="1932636" cy="738664"/>
          </a:xfrm>
          <a:prstGeom prst="rect">
            <a:avLst/>
          </a:prstGeom>
        </p:spPr>
        <p:txBody>
          <a:bodyPr wrap="square">
            <a:spAutoFit/>
          </a:bodyPr>
          <a:lstStyle/>
          <a:p>
            <a:pPr>
              <a:lnSpc>
                <a:spcPct val="150000"/>
              </a:lnSpc>
              <a:spcBef>
                <a:spcPts val="600"/>
              </a:spcBef>
              <a:tabLst>
                <a:tab pos="241300" algn="l"/>
              </a:tabLs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Khái</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5" name="Rectangle 4"/>
          <p:cNvSpPr/>
          <p:nvPr/>
        </p:nvSpPr>
        <p:spPr>
          <a:xfrm>
            <a:off x="427644" y="2827088"/>
            <a:ext cx="4804520" cy="523220"/>
          </a:xfrm>
          <a:prstGeom prst="rect">
            <a:avLst/>
          </a:prstGeom>
        </p:spPr>
        <p:txBody>
          <a:bodyPr wrap="none">
            <a:spAutoFit/>
          </a:bodyPr>
          <a:lstStyle/>
          <a:p>
            <a:r>
              <a:rPr lang="en-US" sz="2800" dirty="0" smtClean="0">
                <a:solidFill>
                  <a:srgbClr val="000000"/>
                </a:solidFill>
                <a:latin typeface="Times New Roman" panose="02020603050405020304" pitchFamily="18" charset="0"/>
                <a:ea typeface="Times New Roman" panose="02020603050405020304" pitchFamily="18" charset="0"/>
              </a:rPr>
              <a:t>-</a:t>
            </a:r>
            <a:r>
              <a:rPr lang="en-US" sz="2800" dirty="0" err="1" smtClean="0">
                <a:solidFill>
                  <a:srgbClr val="000000"/>
                </a:solidFill>
                <a:latin typeface="Times New Roman" panose="02020603050405020304" pitchFamily="18" charset="0"/>
                <a:ea typeface="Times New Roman" panose="02020603050405020304" pitchFamily="18" charset="0"/>
              </a:rPr>
              <a:t>Đặc</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từ</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6" name="Rectangle 5"/>
          <p:cNvSpPr/>
          <p:nvPr/>
        </p:nvSpPr>
        <p:spPr>
          <a:xfrm>
            <a:off x="490505" y="3274500"/>
            <a:ext cx="11076655" cy="1815882"/>
          </a:xfrm>
          <a:prstGeom prst="rect">
            <a:avLst/>
          </a:prstGeom>
        </p:spPr>
        <p:txBody>
          <a:bodyPr wrap="square">
            <a:spAutoFit/>
          </a:bodyPr>
          <a:lstStyle/>
          <a:p>
            <a:pPr>
              <a:spcBef>
                <a:spcPts val="600"/>
              </a:spcBef>
              <a:tabLst>
                <a:tab pos="24130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xóa</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khắp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427644" y="5030644"/>
            <a:ext cx="11139516" cy="1384995"/>
          </a:xfrm>
          <a:prstGeom prst="rect">
            <a:avLst/>
          </a:prstGeom>
        </p:spPr>
        <p:txBody>
          <a:bodyPr wrap="square">
            <a:spAutoFit/>
          </a:bodyPr>
          <a:lstStyle/>
          <a:p>
            <a:pPr>
              <a:spcBef>
                <a:spcPts val="600"/>
              </a:spcBef>
              <a:tabLst>
                <a:tab pos="241300" algn="l"/>
              </a:tabLs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63420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5"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lvl="0"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220278"/>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42824" y="1705901"/>
            <a:ext cx="6665607" cy="738664"/>
          </a:xfrm>
          <a:prstGeom prst="rect">
            <a:avLst/>
          </a:prstGeom>
        </p:spPr>
        <p:txBody>
          <a:bodyPr wrap="none">
            <a:spAutoFit/>
          </a:bodyPr>
          <a:lstStyle/>
          <a:p>
            <a:pPr>
              <a:lnSpc>
                <a:spcPct val="150000"/>
              </a:lnSpc>
              <a:spcBef>
                <a:spcPts val="600"/>
              </a:spcBef>
              <a:tabLst>
                <a:tab pos="241300" algn="l"/>
              </a:tabLs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1.Hiểu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1" name="Rectangle 10"/>
          <p:cNvSpPr/>
          <p:nvPr/>
        </p:nvSpPr>
        <p:spPr>
          <a:xfrm>
            <a:off x="342824" y="2336395"/>
            <a:ext cx="7943200" cy="523220"/>
          </a:xfrm>
          <a:prstGeom prst="rect">
            <a:avLst/>
          </a:prstGeom>
        </p:spPr>
        <p:txBody>
          <a:bodyPr wrap="none">
            <a:spAutoFit/>
          </a:bodyPr>
          <a:lstStyle/>
          <a:p>
            <a:pPr>
              <a:spcBef>
                <a:spcPts val="600"/>
              </a:spcBef>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2.Phân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42824" y="2822018"/>
            <a:ext cx="11849176" cy="954107"/>
          </a:xfrm>
          <a:prstGeom prst="rect">
            <a:avLst/>
          </a:prstGeom>
        </p:spPr>
        <p:txBody>
          <a:bodyPr wrap="square">
            <a:spAutoFit/>
          </a:bodyPr>
          <a:lstStyle/>
          <a:p>
            <a:r>
              <a:rPr lang="en-US" sz="2800" i="1" dirty="0" smtClean="0">
                <a:solidFill>
                  <a:srgbClr val="000000"/>
                </a:solidFill>
                <a:latin typeface="Times New Roman" panose="02020603050405020304" pitchFamily="18" charset="0"/>
                <a:ea typeface="Times New Roman" panose="02020603050405020304" pitchFamily="18" charset="0"/>
              </a:rPr>
              <a:t>*</a:t>
            </a:r>
            <a:r>
              <a:rPr lang="en-US" sz="2800" i="1" dirty="0" err="1" smtClean="0">
                <a:solidFill>
                  <a:srgbClr val="000000"/>
                </a:solidFill>
                <a:latin typeface="Times New Roman" panose="02020603050405020304" pitchFamily="18" charset="0"/>
                <a:ea typeface="Times New Roman" panose="02020603050405020304" pitchFamily="18" charset="0"/>
              </a:rPr>
              <a:t>Bài</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tập</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nhanh:Phân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sắc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sau</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13" name="Rectangle 12"/>
          <p:cNvSpPr/>
          <p:nvPr/>
        </p:nvSpPr>
        <p:spPr>
          <a:xfrm>
            <a:off x="995391" y="3714122"/>
            <a:ext cx="5355377"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995391" y="4237342"/>
            <a:ext cx="4987263"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thắm</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95391" y="4690901"/>
            <a:ext cx="4213013"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rì</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995391" y="5214121"/>
            <a:ext cx="5230919"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biếc</a:t>
            </a:r>
            <a:endPar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995391" y="5737341"/>
            <a:ext cx="5109091"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mướt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7678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lvl="0"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220278"/>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342824" y="1705901"/>
            <a:ext cx="6665607" cy="738664"/>
          </a:xfrm>
          <a:prstGeom prst="rect">
            <a:avLst/>
          </a:prstGeom>
        </p:spPr>
        <p:txBody>
          <a:bodyPr wrap="none">
            <a:spAutoFit/>
          </a:bodyPr>
          <a:lstStyle/>
          <a:p>
            <a:pPr>
              <a:lnSpc>
                <a:spcPct val="150000"/>
              </a:lnSpc>
              <a:spcBef>
                <a:spcPts val="600"/>
              </a:spcBef>
              <a:tabLst>
                <a:tab pos="241300" algn="l"/>
              </a:tabLst>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1.Hiểu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1" name="Rectangle 10"/>
          <p:cNvSpPr/>
          <p:nvPr/>
        </p:nvSpPr>
        <p:spPr>
          <a:xfrm>
            <a:off x="342824" y="2336395"/>
            <a:ext cx="7943200" cy="523220"/>
          </a:xfrm>
          <a:prstGeom prst="rect">
            <a:avLst/>
          </a:prstGeom>
        </p:spPr>
        <p:txBody>
          <a:bodyPr wrap="none">
            <a:spAutoFit/>
          </a:bodyPr>
          <a:lstStyle/>
          <a:p>
            <a:pPr>
              <a:spcBef>
                <a:spcPts val="600"/>
              </a:spcBef>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2.Phân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42824" y="2822018"/>
            <a:ext cx="11849176" cy="954107"/>
          </a:xfrm>
          <a:prstGeom prst="rect">
            <a:avLst/>
          </a:prstGeom>
        </p:spPr>
        <p:txBody>
          <a:bodyPr wrap="square">
            <a:spAutoFit/>
          </a:bodyPr>
          <a:lstStyle/>
          <a:p>
            <a:r>
              <a:rPr lang="en-US" sz="2800" i="1" dirty="0" smtClean="0">
                <a:solidFill>
                  <a:srgbClr val="000000"/>
                </a:solidFill>
                <a:latin typeface="Times New Roman" panose="02020603050405020304" pitchFamily="18" charset="0"/>
                <a:ea typeface="Times New Roman" panose="02020603050405020304" pitchFamily="18" charset="0"/>
              </a:rPr>
              <a:t>*</a:t>
            </a:r>
            <a:r>
              <a:rPr lang="en-US" sz="2800" i="1" dirty="0" err="1" smtClean="0">
                <a:solidFill>
                  <a:srgbClr val="000000"/>
                </a:solidFill>
                <a:latin typeface="Times New Roman" panose="02020603050405020304" pitchFamily="18" charset="0"/>
                <a:ea typeface="Times New Roman" panose="02020603050405020304" pitchFamily="18" charset="0"/>
              </a:rPr>
              <a:t>Bài</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tập</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nhanh:Phân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biệt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sắc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đồng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nghĩa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sau</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solidFill>
                <a:srgbClr val="000000"/>
              </a:solidFill>
            </a:endParaRPr>
          </a:p>
        </p:txBody>
      </p:sp>
      <p:sp>
        <p:nvSpPr>
          <p:cNvPr id="13" name="Rectangle 12"/>
          <p:cNvSpPr/>
          <p:nvPr/>
        </p:nvSpPr>
        <p:spPr>
          <a:xfrm>
            <a:off x="995391" y="3714122"/>
            <a:ext cx="5355377"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995391" y="4237342"/>
            <a:ext cx="4987263"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tám</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thắm</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p:cNvSpPr/>
          <p:nvPr/>
        </p:nvSpPr>
        <p:spPr>
          <a:xfrm>
            <a:off x="995391" y="4690901"/>
            <a:ext cx="4213013"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rì</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p:cNvSpPr/>
          <p:nvPr/>
        </p:nvSpPr>
        <p:spPr>
          <a:xfrm>
            <a:off x="995391" y="5214121"/>
            <a:ext cx="5230919"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biếc</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995391" y="5737341"/>
            <a:ext cx="5109091" cy="523220"/>
          </a:xfrm>
          <a:prstGeom prst="rect">
            <a:avLst/>
          </a:prstGeom>
        </p:spPr>
        <p:txBody>
          <a:bodyPr wrap="none">
            <a:spAutoFit/>
          </a:bodyPr>
          <a:lstStyle/>
          <a:p>
            <a:pPr>
              <a:spcBef>
                <a:spcPts val="600"/>
              </a:spcBef>
            </a:pP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Suối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mướt</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nương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163794" y="3804675"/>
            <a:ext cx="5610831" cy="523220"/>
          </a:xfrm>
          <a:prstGeom prst="rect">
            <a:avLst/>
          </a:prstGeom>
        </p:spPr>
        <p:txBody>
          <a:bodyPr wrap="none">
            <a:spAutoFit/>
          </a:bodyPr>
          <a:lstStyle/>
          <a:p>
            <a:r>
              <a:rPr lang="en-US" sz="2800" dirty="0" smtClean="0">
                <a:solidFill>
                  <a:srgbClr val="000000"/>
                </a:solidFill>
                <a:latin typeface="Times New Roman" panose="02020603050405020304" pitchFamily="18" charset="0"/>
                <a:ea typeface="Times New Roman" panose="02020603050405020304" pitchFamily="18" charset="0"/>
              </a:rPr>
              <a:t>=&gt;</a:t>
            </a:r>
            <a:r>
              <a:rPr lang="en-US" sz="2800" dirty="0" err="1" smtClean="0">
                <a:solidFill>
                  <a:srgbClr val="000000"/>
                </a:solidFill>
                <a:latin typeface="Times New Roman" panose="02020603050405020304" pitchFamily="18" charset="0"/>
                <a:ea typeface="Times New Roman" panose="02020603050405020304" pitchFamily="18" charset="0"/>
              </a:rPr>
              <a:t>Xanh</a:t>
            </a:r>
            <a:r>
              <a:rPr lang="en-US" sz="2800" dirty="0" smtClean="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rộng</a:t>
            </a:r>
            <a:endParaRPr lang="en-US" sz="2800" dirty="0"/>
          </a:p>
        </p:txBody>
      </p:sp>
      <p:sp>
        <p:nvSpPr>
          <p:cNvPr id="5" name="Rectangle 4"/>
          <p:cNvSpPr/>
          <p:nvPr/>
        </p:nvSpPr>
        <p:spPr>
          <a:xfrm>
            <a:off x="5982827" y="4299345"/>
            <a:ext cx="3640740" cy="523220"/>
          </a:xfrm>
          <a:prstGeom prst="rect">
            <a:avLst/>
          </a:prstGeom>
        </p:spPr>
        <p:txBody>
          <a:bodyPr wrap="none">
            <a:spAutoFit/>
          </a:bodyPr>
          <a:lstStyle/>
          <a:p>
            <a:pPr>
              <a:spcBef>
                <a:spcPts val="600"/>
              </a:spcBef>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đằm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145886" y="4742858"/>
            <a:ext cx="6702476" cy="523220"/>
          </a:xfrm>
          <a:prstGeom prst="rect">
            <a:avLst/>
          </a:prstGeom>
        </p:spPr>
        <p:txBody>
          <a:bodyPr wrap="none">
            <a:spAutoFit/>
          </a:bodyPr>
          <a:lstStyle/>
          <a:p>
            <a:pPr>
              <a:spcBef>
                <a:spcPts val="600"/>
              </a:spcBef>
            </a:pP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cỏ</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6061204" y="5315584"/>
            <a:ext cx="4334841" cy="461665"/>
          </a:xfrm>
          <a:prstGeom prst="rect">
            <a:avLst/>
          </a:prstGeom>
        </p:spPr>
        <p:txBody>
          <a:bodyPr wrap="none">
            <a:spAutoFit/>
          </a:bodyPr>
          <a:lstStyle/>
          <a:p>
            <a:pPr>
              <a:spcBef>
                <a:spcPts val="600"/>
              </a:spcBef>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6061204" y="5768118"/>
            <a:ext cx="3090911" cy="461665"/>
          </a:xfrm>
          <a:prstGeom prst="rect">
            <a:avLst/>
          </a:prstGeom>
        </p:spPr>
        <p:txBody>
          <a:bodyPr wrap="none">
            <a:spAutoFit/>
          </a:bodyPr>
          <a:lstStyle/>
          <a:p>
            <a:pPr>
              <a:spcBef>
                <a:spcPts val="600"/>
              </a:spcBef>
            </a:pP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tươi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91557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4" grpId="0"/>
      <p:bldP spid="5"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文本框 6"/>
          <p:cNvSpPr txBox="1"/>
          <p:nvPr/>
        </p:nvSpPr>
        <p:spPr>
          <a:xfrm>
            <a:off x="490505" y="90522"/>
            <a:ext cx="11838648" cy="1200329"/>
          </a:xfrm>
          <a:prstGeom prst="rect">
            <a:avLst/>
          </a:prstGeom>
          <a:noFill/>
        </p:spPr>
        <p:txBody>
          <a:bodyPr wrap="square" rtlCol="0">
            <a:spAutoFit/>
          </a:bodyPr>
          <a:lstStyle/>
          <a:p>
            <a:pPr lvl="0" defTabSz="914012"/>
            <a:r>
              <a:rPr lang="en-US" altLang="zh-CN" sz="3600" b="1" dirty="0" smtClean="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a:t>
            </a:r>
            <a:r>
              <a:rPr lang="en-US" altLang="zh-CN" sz="2800" b="1" i="1" dirty="0">
                <a:ln w="22225">
                  <a:solidFill>
                    <a:srgbClr val="FF0000"/>
                  </a:solidFill>
                  <a:prstDash val="solid"/>
                </a:ln>
                <a:solidFill>
                  <a:srgbClr val="000000"/>
                </a:solidFill>
                <a:latin typeface="Times New Roman" panose="02020603050405020304" pitchFamily="18" charset="0"/>
                <a:cs typeface="Times New Roman" panose="02020603050405020304" pitchFamily="18" charset="0"/>
              </a:rPr>
              <a:t>THỰC HÀNH TIẾNG VIỆT: </a:t>
            </a:r>
            <a:endPar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a:p>
            <a:pPr defTabSz="914012"/>
            <a:r>
              <a:rPr lang="en-US" altLang="zh-CN"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rPr>
              <a:t>                                 SẮC THÁI NGHĨA CỦA TỪ</a:t>
            </a:r>
            <a:endParaRPr lang="zh-CN" altLang="en-US" sz="3600" b="1" dirty="0">
              <a:ln w="22225">
                <a:solidFill>
                  <a:srgbClr val="FF0000"/>
                </a:solidFill>
                <a:prstDash val="solid"/>
              </a:ln>
              <a:solidFill>
                <a:srgbClr val="FF0000">
                  <a:lumMod val="40000"/>
                  <a:lumOff val="60000"/>
                </a:srgb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0002" y="1220278"/>
            <a:ext cx="3412922" cy="738664"/>
          </a:xfrm>
          <a:prstGeom prst="rect">
            <a:avLst/>
          </a:prstGeom>
        </p:spPr>
        <p:txBody>
          <a:bodyPr wrap="none">
            <a:spAutoFit/>
          </a:bodyPr>
          <a:lstStyle/>
          <a:p>
            <a:pPr>
              <a:lnSpc>
                <a:spcPct val="150000"/>
              </a:lnSpc>
              <a:spcBef>
                <a:spcPts val="600"/>
              </a:spcBef>
              <a:tabLst>
                <a:tab pos="241300" algn="l"/>
              </a:tabLs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 Tri thức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iếng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iệt</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8635" y="3821520"/>
            <a:ext cx="1978604" cy="3036480"/>
          </a:xfrm>
          <a:prstGeom prst="rect">
            <a:avLst/>
          </a:prstGeom>
        </p:spPr>
      </p:pic>
      <p:sp>
        <p:nvSpPr>
          <p:cNvPr id="18" name="Rectangle 17"/>
          <p:cNvSpPr/>
          <p:nvPr/>
        </p:nvSpPr>
        <p:spPr>
          <a:xfrm>
            <a:off x="320002" y="1681943"/>
            <a:ext cx="2319802" cy="738664"/>
          </a:xfrm>
          <a:prstGeom prst="rect">
            <a:avLst/>
          </a:prstGeom>
        </p:spPr>
        <p:txBody>
          <a:bodyPr wrap="none">
            <a:spAutoFit/>
          </a:bodyPr>
          <a:lstStyle/>
          <a:p>
            <a:pPr algn="just">
              <a:lnSpc>
                <a:spcPct val="150000"/>
              </a:lnSpc>
              <a:spcBef>
                <a:spcPts val="600"/>
              </a:spcBef>
              <a:spcAft>
                <a:spcPts val="0"/>
              </a:spcAft>
              <a:tabLst>
                <a:tab pos="245110" algn="l"/>
              </a:tabLst>
            </a:pPr>
            <a:r>
              <a:rPr lang="vi-VN"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II. Thực hành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320002" y="2143608"/>
            <a:ext cx="4305987" cy="738664"/>
          </a:xfrm>
          <a:prstGeom prst="rect">
            <a:avLst/>
          </a:prstGeom>
        </p:spPr>
        <p:txBody>
          <a:bodyPr wrap="none">
            <a:spAutoFit/>
          </a:bodyPr>
          <a:lstStyle/>
          <a:p>
            <a:pPr algn="just">
              <a:lnSpc>
                <a:spcPct val="150000"/>
              </a:lnSpc>
              <a:spcBef>
                <a:spcPts val="600"/>
              </a:spcBef>
              <a:spcAft>
                <a:spcPts val="80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1.Bài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800" b="1" dirty="0">
                <a:latin typeface="Times New Roman" panose="02020603050405020304" pitchFamily="18" charset="0"/>
                <a:ea typeface="Calibri" panose="020F0502020204030204" pitchFamily="34" charset="0"/>
                <a:cs typeface="Times New Roman" panose="02020603050405020304" pitchFamily="18" charset="0"/>
              </a:rPr>
              <a:t> 1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46/SGK)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20002" y="2925080"/>
            <a:ext cx="11193780" cy="1564531"/>
          </a:xfrm>
          <a:prstGeom prst="rect">
            <a:avLst/>
          </a:prstGeom>
        </p:spPr>
        <p:txBody>
          <a:bodyPr wrap="square">
            <a:spAutoFit/>
          </a:bodyPr>
          <a:lstStyle/>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ngút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trải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vượt</a:t>
            </a:r>
            <a:r>
              <a:rPr lang="en-US" sz="2800" dirty="0">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tầm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4657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57&quot;&gt;&lt;/object&gt;&lt;object type=&quot;2&quot; unique_id=&quot;10058&quot;&gt;&lt;object type=&quot;3&quot; unique_id=&quot;10059&quot;&gt;&lt;property id=&quot;20148&quot; value=&quot;5&quot;/&gt;&lt;property id=&quot;20300&quot; value=&quot;Slide 1&quot;/&gt;&lt;property id=&quot;20307&quot; value=&quot;257&quot;/&gt;&lt;/object&gt;&lt;object type=&quot;3&quot; unique_id=&quot;10060&quot;&gt;&lt;property id=&quot;20148&quot; value=&quot;5&quot;/&gt;&lt;property id=&quot;20300&quot; value=&quot;Slide 2&quot;/&gt;&lt;property id=&quot;20307&quot; value=&quot;258&quot;/&gt;&lt;/object&gt;&lt;object type=&quot;3&quot; unique_id=&quot;10085&quot;&gt;&lt;property id=&quot;20148&quot; value=&quot;5&quot;/&gt;&lt;property id=&quot;20300&quot; value=&quot;Slide 5&quot;/&gt;&lt;property id=&quot;20307&quot; value=&quot;259&quot;/&gt;&lt;/object&gt;&lt;object type=&quot;3&quot; unique_id=&quot;10106&quot;&gt;&lt;property id=&quot;20148&quot; value=&quot;5&quot;/&gt;&lt;property id=&quot;20300&quot; value=&quot;Slide 3&quot;/&gt;&lt;property id=&quot;20307&quot; value=&quot;260&quot;/&gt;&lt;/object&gt;&lt;object type=&quot;3&quot; unique_id=&quot;10131&quot;&gt;&lt;property id=&quot;20148&quot; value=&quot;5&quot;/&gt;&lt;property id=&quot;20300&quot; value=&quot;Slide 4&quot;/&gt;&lt;property id=&quot;20307&quot; value=&quot;261&quot;/&gt;&lt;/object&gt;&lt;object type=&quot;3&quot; unique_id=&quot;10202&quot;&gt;&lt;property id=&quot;20148&quot; value=&quot;5&quot;/&gt;&lt;property id=&quot;20300&quot; value=&quot;Slide 6&quot;/&gt;&lt;property id=&quot;20307&quot; value=&quot;262&quot;/&gt;&lt;/object&gt;&lt;object type=&quot;3&quot; unique_id=&quot;10398&quot;&gt;&lt;property id=&quot;20148&quot; value=&quot;5&quot;/&gt;&lt;property id=&quot;20300&quot; value=&quot;Slide 7&quot;/&gt;&lt;property id=&quot;20307&quot; value=&quot;263&quot;/&gt;&lt;/object&gt;&lt;object type=&quot;3&quot; unique_id=&quot;10426&quot;&gt;&lt;property id=&quot;20148&quot; value=&quot;5&quot;/&gt;&lt;property id=&quot;20300&quot; value=&quot;Slide 8&quot;/&gt;&lt;property id=&quot;20307&quot; value=&quot;264&quot;/&gt;&lt;/object&gt;&lt;object type=&quot;3&quot; unique_id=&quot;10487&quot;&gt;&lt;property id=&quot;20148&quot; value=&quot;5&quot;/&gt;&lt;property id=&quot;20300&quot; value=&quot;Slide 9&quot;/&gt;&lt;property id=&quot;20307&quot; value=&quot;265&quot;/&gt;&lt;/object&gt;&lt;object type=&quot;3&quot; unique_id=&quot;10488&quot;&gt;&lt;property id=&quot;20148&quot; value=&quot;5&quot;/&gt;&lt;property id=&quot;20300&quot; value=&quot;Slide 10&quot;/&gt;&lt;property id=&quot;20307&quot; value=&quot;266&quot;/&gt;&lt;/object&gt;&lt;object type=&quot;3&quot; unique_id=&quot;10513&quot;&gt;&lt;property id=&quot;20148&quot; value=&quot;5&quot;/&gt;&lt;property id=&quot;20300&quot; value=&quot;Slide 11&quot;/&gt;&lt;property id=&quot;20307&quot; value=&quot;267&quot;/&gt;&lt;/object&gt;&lt;object type=&quot;3&quot; unique_id=&quot;10540&quot;&gt;&lt;property id=&quot;20148&quot; value=&quot;5&quot;/&gt;&lt;property id=&quot;20300&quot; value=&quot;Slide 12&quot;/&gt;&lt;property id=&quot;20307&quot; value=&quot;268&quot;/&gt;&lt;/object&gt;&lt;object type=&quot;3&quot; unique_id=&quot;10569&quot;&gt;&lt;property id=&quot;20148&quot; value=&quot;5&quot;/&gt;&lt;property id=&quot;20300&quot; value=&quot;Slide 13&quot;/&gt;&lt;property id=&quot;20307&quot; value=&quot;269&quot;/&gt;&lt;/object&gt;&lt;object type=&quot;3&quot; unique_id=&quot;10645&quot;&gt;&lt;property id=&quot;20148&quot; value=&quot;5&quot;/&gt;&lt;property id=&quot;20300&quot; value=&quot;Slide 14&quot;/&gt;&lt;property id=&quot;20307&quot; value=&quot;270&quot;/&gt;&lt;/object&gt;&lt;object type=&quot;3&quot; unique_id=&quot;10678&quot;&gt;&lt;property id=&quot;20148&quot; value=&quot;5&quot;/&gt;&lt;property id=&quot;20300&quot; value=&quot;Slide 19&quot;/&gt;&lt;property id=&quot;20307&quot; value=&quot;271&quot;/&gt;&lt;/object&gt;&lt;object type=&quot;3&quot; unique_id=&quot;10815&quot;&gt;&lt;property id=&quot;20148&quot; value=&quot;5&quot;/&gt;&lt;property id=&quot;20300&quot; value=&quot;Slide 20&quot;/&gt;&lt;property id=&quot;20307&quot; value=&quot;272&quot;/&gt;&lt;/object&gt;&lt;object type=&quot;3&quot; unique_id=&quot;10888&quot;&gt;&lt;property id=&quot;20148&quot; value=&quot;5&quot;/&gt;&lt;property id=&quot;20300&quot; value=&quot;Slide 18&quot;/&gt;&lt;property id=&quot;20307&quot; value=&quot;273&quot;/&gt;&lt;/object&gt;&lt;object type=&quot;3&quot; unique_id=&quot;10965&quot;&gt;&lt;property id=&quot;20148&quot; value=&quot;5&quot;/&gt;&lt;property id=&quot;20300&quot; value=&quot;Slide 16&quot;/&gt;&lt;property id=&quot;20307&quot; value=&quot;274&quot;/&gt;&lt;/object&gt;&lt;object type=&quot;3&quot; unique_id=&quot;11006&quot;&gt;&lt;property id=&quot;20148&quot; value=&quot;5&quot;/&gt;&lt;property id=&quot;20300&quot; value=&quot;Slide 15&quot;/&gt;&lt;property id=&quot;20307&quot; value=&quot;275&quot;/&gt;&lt;/object&gt;&lt;object type=&quot;3&quot; unique_id=&quot;11049&quot;&gt;&lt;property id=&quot;20148&quot; value=&quot;5&quot;/&gt;&lt;property id=&quot;20300&quot; value=&quot;Slide 17&quot;/&gt;&lt;property id=&quot;20307&quot; value=&quot;276&quot;/&gt;&lt;/object&gt;&lt;object type=&quot;3&quot; unique_id=&quot;11314&quot;&gt;&lt;property id=&quot;20148&quot; value=&quot;5&quot;/&gt;&lt;property id=&quot;20300&quot; value=&quot;Slide 21&quot;/&gt;&lt;property id=&quot;20307&quot; value=&quot;277&quot;/&gt;&lt;/object&gt;&lt;object type=&quot;3&quot; unique_id=&quot;11407&quot;&gt;&lt;property id=&quot;20148&quot; value=&quot;5&quot;/&gt;&lt;property id=&quot;20300&quot; value=&quot;Slide 22&quot;/&gt;&lt;property id=&quot;20307&quot; value=&quot;278&quot;/&gt;&lt;/object&gt;&lt;object type=&quot;3&quot; unique_id=&quot;11552&quot;&gt;&lt;property id=&quot;20148&quot; value=&quot;5&quot;/&gt;&lt;property id=&quot;20300&quot; value=&quot;Slide 23&quot;/&gt;&lt;property id=&quot;20307&quot; value=&quot;279&quot;/&gt;&lt;/object&gt;&lt;object type=&quot;3&quot; unique_id=&quot;11728&quot;&gt;&lt;property id=&quot;20148&quot; value=&quot;5&quot;/&gt;&lt;property id=&quot;20300&quot; value=&quot;Slide 24&quot;/&gt;&lt;property id=&quot;20307&quot; value=&quot;280&quot;/&gt;&lt;/object&gt;&lt;/object&gt;&lt;/object&gt;&lt;/database&gt;"/>
  <p:tag name="SECTOMILLISECCONVERTED" val="1"/>
</p:tagLst>
</file>

<file path=ppt/theme/theme1.xml><?xml version="1.0" encoding="utf-8"?>
<a:theme xmlns:a="http://schemas.openxmlformats.org/drawingml/2006/main" name="6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主题​​">
  <a:themeElements>
    <a:clrScheme name="七色">
      <a:dk1>
        <a:srgbClr val="000000"/>
      </a:dk1>
      <a:lt1>
        <a:sysClr val="window" lastClr="FFFFFF"/>
      </a:lt1>
      <a:dk2>
        <a:srgbClr val="FEB554"/>
      </a:dk2>
      <a:lt2>
        <a:srgbClr val="18497E"/>
      </a:lt2>
      <a:accent1>
        <a:srgbClr val="C00000"/>
      </a:accent1>
      <a:accent2>
        <a:srgbClr val="FF0000"/>
      </a:accent2>
      <a:accent3>
        <a:srgbClr val="FFC000"/>
      </a:accent3>
      <a:accent4>
        <a:srgbClr val="92D050"/>
      </a:accent4>
      <a:accent5>
        <a:srgbClr val="00B050"/>
      </a:accent5>
      <a:accent6>
        <a:srgbClr val="00B0F0"/>
      </a:accent6>
      <a:hlink>
        <a:srgbClr val="0070C0"/>
      </a:hlink>
      <a:folHlink>
        <a:srgbClr val="00206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TotalTime>
  <Words>1978</Words>
  <Application>Microsoft Office PowerPoint</Application>
  <PresentationFormat>Widescreen</PresentationFormat>
  <Paragraphs>184</Paragraphs>
  <Slides>24</Slides>
  <Notes>15</Notes>
  <HiddenSlides>0</HiddenSlides>
  <MMClips>33</MMClips>
  <ScaleCrop>false</ScaleCrop>
  <HeadingPairs>
    <vt:vector size="6" baseType="variant">
      <vt:variant>
        <vt:lpstr>Fonts Used</vt:lpstr>
      </vt:variant>
      <vt:variant>
        <vt:i4>10</vt:i4>
      </vt:variant>
      <vt:variant>
        <vt:lpstr>Theme</vt:lpstr>
      </vt:variant>
      <vt:variant>
        <vt:i4>11</vt:i4>
      </vt:variant>
      <vt:variant>
        <vt:lpstr>Slide Titles</vt:lpstr>
      </vt:variant>
      <vt:variant>
        <vt:i4>24</vt:i4>
      </vt:variant>
    </vt:vector>
  </HeadingPairs>
  <TitlesOfParts>
    <vt:vector size="45" baseType="lpstr">
      <vt:lpstr>微软雅黑</vt:lpstr>
      <vt:lpstr>宋体</vt:lpstr>
      <vt:lpstr>宋体</vt:lpstr>
      <vt:lpstr>Arial</vt:lpstr>
      <vt:lpstr>Calibri</vt:lpstr>
      <vt:lpstr>Calibri Light</vt:lpstr>
      <vt:lpstr>Gill Sans MT</vt:lpstr>
      <vt:lpstr>Tahoma</vt:lpstr>
      <vt:lpstr>Times New Roman</vt:lpstr>
      <vt:lpstr>Wingdings</vt:lpstr>
      <vt:lpstr>6_Office 主题​​</vt:lpstr>
      <vt:lpstr>7_Office 主题​​</vt:lpstr>
      <vt:lpstr>8_Office 主题​​</vt:lpstr>
      <vt:lpstr>9_Office 主题​​</vt:lpstr>
      <vt:lpstr>10_Office 主题​​</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trung tran</dc:creator>
  <cp:lastModifiedBy>MD</cp:lastModifiedBy>
  <cp:revision>72</cp:revision>
  <dcterms:created xsi:type="dcterms:W3CDTF">2023-06-12T08:05:53Z</dcterms:created>
  <dcterms:modified xsi:type="dcterms:W3CDTF">2023-10-10T09:45:56Z</dcterms:modified>
</cp:coreProperties>
</file>