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91" r:id="rId4"/>
    <p:sldMasterId id="2147483703" r:id="rId5"/>
    <p:sldMasterId id="2147483715" r:id="rId6"/>
  </p:sldMasterIdLst>
  <p:notesMasterIdLst>
    <p:notesMasterId r:id="rId44"/>
  </p:notesMasterIdLst>
  <p:sldIdLst>
    <p:sldId id="2007577413" r:id="rId7"/>
    <p:sldId id="315" r:id="rId8"/>
    <p:sldId id="2007577414" r:id="rId9"/>
    <p:sldId id="2007577418" r:id="rId10"/>
    <p:sldId id="2007577422" r:id="rId11"/>
    <p:sldId id="2007577423" r:id="rId12"/>
    <p:sldId id="2007577424" r:id="rId13"/>
    <p:sldId id="2007577419" r:id="rId14"/>
    <p:sldId id="2007577420" r:id="rId15"/>
    <p:sldId id="471" r:id="rId16"/>
    <p:sldId id="2007577427" r:id="rId17"/>
    <p:sldId id="2007577430" r:id="rId18"/>
    <p:sldId id="2007577431" r:id="rId19"/>
    <p:sldId id="2007577432" r:id="rId20"/>
    <p:sldId id="411" r:id="rId21"/>
    <p:sldId id="2007577433" r:id="rId22"/>
    <p:sldId id="2007577435" r:id="rId23"/>
    <p:sldId id="2007577437" r:id="rId24"/>
    <p:sldId id="2007577438" r:id="rId25"/>
    <p:sldId id="2007577439" r:id="rId26"/>
    <p:sldId id="2007577440" r:id="rId27"/>
    <p:sldId id="2007577443" r:id="rId28"/>
    <p:sldId id="587" r:id="rId29"/>
    <p:sldId id="2007577441" r:id="rId30"/>
    <p:sldId id="2007577444" r:id="rId31"/>
    <p:sldId id="2007577442" r:id="rId32"/>
    <p:sldId id="2007577447" r:id="rId33"/>
    <p:sldId id="2007577445" r:id="rId34"/>
    <p:sldId id="2007577446" r:id="rId35"/>
    <p:sldId id="2007577450" r:id="rId36"/>
    <p:sldId id="2007577451" r:id="rId37"/>
    <p:sldId id="2007577452" r:id="rId38"/>
    <p:sldId id="304" r:id="rId39"/>
    <p:sldId id="2007577454" r:id="rId40"/>
    <p:sldId id="2007577455" r:id="rId41"/>
    <p:sldId id="2007577457" r:id="rId42"/>
    <p:sldId id="2007577453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91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6344E8-2706-4C0C-917D-FF724F4A2973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EE01FF-3CF3-49B9-9BD0-9558E0246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5607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gef6029663a_0_10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5" name="Google Shape;1185;gef6029663a_0_10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Vũ Thị Ánh Tuyết-THCS </a:t>
            </a:r>
            <a:r>
              <a:rPr lang="en-US" dirty="0" err="1"/>
              <a:t>Tô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-Lê </a:t>
            </a:r>
            <a:r>
              <a:rPr lang="en-US" dirty="0" err="1"/>
              <a:t>Chân-Hải</a:t>
            </a:r>
            <a:r>
              <a:rPr lang="en-US" dirty="0"/>
              <a:t> </a:t>
            </a:r>
            <a:r>
              <a:rPr lang="en-US" dirty="0" err="1"/>
              <a:t>Phòng</a:t>
            </a: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Vũ Thị Ánh Tuyết-THCS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Tô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Hiệu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-Lê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Chân-Hải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Phòng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EE01FF-3CF3-49B9-9BD0-9558E024600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2482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Vũ Thị Ánh Tuyết-THCS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Tô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Hiệu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-Lê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Chân-Hải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Phòng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EE01FF-3CF3-49B9-9BD0-9558E024600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9392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Vũ Thị Ánh Tuyết-THCS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Tô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Hiệu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-Lê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Chân-Hải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Phòng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EE01FF-3CF3-49B9-9BD0-9558E024600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3985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>
            <a:extLst>
              <a:ext uri="{FF2B5EF4-FFF2-40B4-BE49-F238E27FC236}">
                <a16:creationId xmlns:a16="http://schemas.microsoft.com/office/drawing/2014/main" id="{51A5B286-C7E6-9ECA-FAE4-A6745AEDDB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>
            <a:extLst>
              <a:ext uri="{FF2B5EF4-FFF2-40B4-BE49-F238E27FC236}">
                <a16:creationId xmlns:a16="http://schemas.microsoft.com/office/drawing/2014/main" id="{F4EB776E-E91B-5AEF-B541-E7930B0480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59396" name="Slide Number Placeholder 3">
            <a:extLst>
              <a:ext uri="{FF2B5EF4-FFF2-40B4-BE49-F238E27FC236}">
                <a16:creationId xmlns:a16="http://schemas.microsoft.com/office/drawing/2014/main" id="{27242388-15D6-C231-15B3-BDB3A523BF8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4752B4-E66B-4FE1-9BAB-DD9E5F33FBC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gef6029663a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3" name="Google Shape;1433;gef6029663a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Vũ Thị Ánh Tuyết-THCS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Tô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Hiệu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-Lê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Chân-Hải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Phòng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54252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Vũ Thị Ánh Tuyết-THCS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Tô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Hiệu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-Lê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Chân-Hải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Phòng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EE01FF-3CF3-49B9-9BD0-9558E024600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4328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Vũ Thị Ánh Tuyết-THCS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Tô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Hiệu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-Lê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Chân-Hải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Phòng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EE01FF-3CF3-49B9-9BD0-9558E024600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8956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Vũ Thị Ánh Tuyết-THCS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Tô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Hiệu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-Lê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Chân-Hải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Phòng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EE01FF-3CF3-49B9-9BD0-9558E024600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8123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Vũ Thị Ánh Tuyết-THCS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Tô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Hiệu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-Lê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Chân-Hải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Phòng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EE01FF-3CF3-49B9-9BD0-9558E024600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5737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Vũ Thị Ánh Tuyết-THCS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Tô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Hiệu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-Lê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Chân-Hải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Phòng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EE01FF-3CF3-49B9-9BD0-9558E024600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8122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Vũ Thị Ánh Tuyết-THCS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Tô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Hiệu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-Lê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Chân-Hải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Phòng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EE01FF-3CF3-49B9-9BD0-9558E024600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5109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5891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EE9D5-494D-C9C4-8C42-6FA85D0C84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8E6E8E-4725-E45D-0E80-59B71350EA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6A415-A497-9947-C322-B215DBC7B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33D87-A254-401A-9DFB-CC8ABF13C837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34EE02-5150-FC3C-0BA1-FF5E17391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30D88E-F6EC-B4B5-D1D0-0235F3804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48CD5-8153-40C7-BAA8-16561695D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649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5B075-FDCF-0320-E253-8F7FC9EAB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06C18C-BB79-BBB2-1769-5F450B29E6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B13E1E-F815-A406-7FBD-8DDEFCB39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33D87-A254-401A-9DFB-CC8ABF13C837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2F0679-F14A-650C-1913-29389F7D0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49A8FB-D470-AF5A-DEF3-3ACB3E685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48CD5-8153-40C7-BAA8-16561695D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395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3579A9-5FC5-3163-A92B-21CAE762FB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C4401F-6456-C12E-1652-7D7D134C67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EED75-11D5-400D-8148-9ABB5F6B4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33D87-A254-401A-9DFB-CC8ABF13C837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32E848-5544-DF5C-0A98-563A3A532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EEADF9-CFFB-9A89-AFA9-A8989440F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48CD5-8153-40C7-BAA8-16561695D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7001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0639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9159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4276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1345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9461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8782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0869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363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CA3C4-3CC0-2B6E-636B-001A5635D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F44A9F-5EDA-192B-05A7-5C96075DFC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B10AF8-F6A9-B449-8590-A1C57456D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33D87-A254-401A-9DFB-CC8ABF13C837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C74EEF-1234-A744-37F9-3AF625562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A8C762-9D99-9DED-718A-2D8309D5A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48CD5-8153-40C7-BAA8-16561695D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9450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7900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9026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2975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" name="Google Shape;181;p9"/>
          <p:cNvGrpSpPr/>
          <p:nvPr/>
        </p:nvGrpSpPr>
        <p:grpSpPr>
          <a:xfrm rot="10800000">
            <a:off x="771033" y="309654"/>
            <a:ext cx="10649944" cy="6444433"/>
            <a:chOff x="578275" y="156040"/>
            <a:chExt cx="7987458" cy="4833325"/>
          </a:xfrm>
        </p:grpSpPr>
        <p:sp>
          <p:nvSpPr>
            <p:cNvPr id="182" name="Google Shape;182;p9"/>
            <p:cNvSpPr/>
            <p:nvPr/>
          </p:nvSpPr>
          <p:spPr>
            <a:xfrm>
              <a:off x="853474" y="548175"/>
              <a:ext cx="7437059" cy="4333887"/>
            </a:xfrm>
            <a:custGeom>
              <a:avLst/>
              <a:gdLst/>
              <a:ahLst/>
              <a:cxnLst/>
              <a:rect l="l" t="t" r="r" b="b"/>
              <a:pathLst>
                <a:path w="267785" h="179904" extrusionOk="0">
                  <a:moveTo>
                    <a:pt x="1" y="1"/>
                  </a:moveTo>
                  <a:lnTo>
                    <a:pt x="1" y="179903"/>
                  </a:lnTo>
                  <a:lnTo>
                    <a:pt x="267784" y="179903"/>
                  </a:lnTo>
                  <a:lnTo>
                    <a:pt x="2677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9"/>
            <p:cNvSpPr/>
            <p:nvPr/>
          </p:nvSpPr>
          <p:spPr>
            <a:xfrm>
              <a:off x="578275" y="337875"/>
              <a:ext cx="7987458" cy="4651490"/>
            </a:xfrm>
            <a:custGeom>
              <a:avLst/>
              <a:gdLst/>
              <a:ahLst/>
              <a:cxnLst/>
              <a:rect l="l" t="t" r="r" b="b"/>
              <a:pathLst>
                <a:path w="285700" h="193088" extrusionOk="0">
                  <a:moveTo>
                    <a:pt x="276042" y="8731"/>
                  </a:moveTo>
                  <a:lnTo>
                    <a:pt x="276042" y="147738"/>
                  </a:lnTo>
                  <a:lnTo>
                    <a:pt x="276042" y="184337"/>
                  </a:lnTo>
                  <a:lnTo>
                    <a:pt x="9657" y="184337"/>
                  </a:lnTo>
                  <a:lnTo>
                    <a:pt x="9657" y="8731"/>
                  </a:lnTo>
                  <a:close/>
                  <a:moveTo>
                    <a:pt x="9618" y="1"/>
                  </a:moveTo>
                  <a:cubicBezTo>
                    <a:pt x="4317" y="1"/>
                    <a:pt x="0" y="3509"/>
                    <a:pt x="0" y="7845"/>
                  </a:cubicBezTo>
                  <a:lnTo>
                    <a:pt x="0" y="185224"/>
                  </a:lnTo>
                  <a:cubicBezTo>
                    <a:pt x="0" y="189560"/>
                    <a:pt x="4317" y="193087"/>
                    <a:pt x="9618" y="193087"/>
                  </a:cubicBezTo>
                  <a:lnTo>
                    <a:pt x="276082" y="193087"/>
                  </a:lnTo>
                  <a:cubicBezTo>
                    <a:pt x="281384" y="193087"/>
                    <a:pt x="285700" y="189560"/>
                    <a:pt x="285700" y="185224"/>
                  </a:cubicBezTo>
                  <a:lnTo>
                    <a:pt x="285700" y="7845"/>
                  </a:lnTo>
                  <a:cubicBezTo>
                    <a:pt x="285700" y="3509"/>
                    <a:pt x="281384" y="1"/>
                    <a:pt x="2760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84" name="Google Shape;184;p9"/>
            <p:cNvGrpSpPr/>
            <p:nvPr/>
          </p:nvGrpSpPr>
          <p:grpSpPr>
            <a:xfrm>
              <a:off x="1290309" y="156040"/>
              <a:ext cx="183301" cy="702705"/>
              <a:chOff x="1506468" y="154140"/>
              <a:chExt cx="183301" cy="702705"/>
            </a:xfrm>
          </p:grpSpPr>
          <p:sp>
            <p:nvSpPr>
              <p:cNvPr id="185" name="Google Shape;185;p9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" name="Google Shape;186;p9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7" name="Google Shape;187;p9"/>
            <p:cNvGrpSpPr/>
            <p:nvPr/>
          </p:nvGrpSpPr>
          <p:grpSpPr>
            <a:xfrm>
              <a:off x="2087821" y="156040"/>
              <a:ext cx="183301" cy="702705"/>
              <a:chOff x="1506468" y="154140"/>
              <a:chExt cx="183301" cy="702705"/>
            </a:xfrm>
          </p:grpSpPr>
          <p:sp>
            <p:nvSpPr>
              <p:cNvPr id="188" name="Google Shape;188;p9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" name="Google Shape;189;p9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0" name="Google Shape;190;p9"/>
            <p:cNvGrpSpPr/>
            <p:nvPr/>
          </p:nvGrpSpPr>
          <p:grpSpPr>
            <a:xfrm>
              <a:off x="2885334" y="156040"/>
              <a:ext cx="183301" cy="702705"/>
              <a:chOff x="1506468" y="154140"/>
              <a:chExt cx="183301" cy="702705"/>
            </a:xfrm>
          </p:grpSpPr>
          <p:sp>
            <p:nvSpPr>
              <p:cNvPr id="191" name="Google Shape;191;p9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" name="Google Shape;192;p9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" name="Google Shape;193;p9"/>
            <p:cNvGrpSpPr/>
            <p:nvPr/>
          </p:nvGrpSpPr>
          <p:grpSpPr>
            <a:xfrm>
              <a:off x="3682846" y="156040"/>
              <a:ext cx="183301" cy="702705"/>
              <a:chOff x="1506468" y="154140"/>
              <a:chExt cx="183301" cy="702705"/>
            </a:xfrm>
          </p:grpSpPr>
          <p:sp>
            <p:nvSpPr>
              <p:cNvPr id="194" name="Google Shape;194;p9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9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" name="Google Shape;196;p9"/>
            <p:cNvGrpSpPr/>
            <p:nvPr/>
          </p:nvGrpSpPr>
          <p:grpSpPr>
            <a:xfrm>
              <a:off x="4480359" y="156040"/>
              <a:ext cx="183301" cy="702705"/>
              <a:chOff x="1506468" y="154140"/>
              <a:chExt cx="183301" cy="702705"/>
            </a:xfrm>
          </p:grpSpPr>
          <p:sp>
            <p:nvSpPr>
              <p:cNvPr id="197" name="Google Shape;197;p9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9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" name="Google Shape;199;p9"/>
            <p:cNvGrpSpPr/>
            <p:nvPr/>
          </p:nvGrpSpPr>
          <p:grpSpPr>
            <a:xfrm>
              <a:off x="5277871" y="156040"/>
              <a:ext cx="183301" cy="702705"/>
              <a:chOff x="1506468" y="154140"/>
              <a:chExt cx="183301" cy="702705"/>
            </a:xfrm>
          </p:grpSpPr>
          <p:sp>
            <p:nvSpPr>
              <p:cNvPr id="200" name="Google Shape;200;p9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9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" name="Google Shape;202;p9"/>
            <p:cNvGrpSpPr/>
            <p:nvPr/>
          </p:nvGrpSpPr>
          <p:grpSpPr>
            <a:xfrm>
              <a:off x="6075384" y="156040"/>
              <a:ext cx="183301" cy="702705"/>
              <a:chOff x="1506468" y="154140"/>
              <a:chExt cx="183301" cy="702705"/>
            </a:xfrm>
          </p:grpSpPr>
          <p:sp>
            <p:nvSpPr>
              <p:cNvPr id="203" name="Google Shape;203;p9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9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" name="Google Shape;205;p9"/>
            <p:cNvGrpSpPr/>
            <p:nvPr/>
          </p:nvGrpSpPr>
          <p:grpSpPr>
            <a:xfrm>
              <a:off x="6872896" y="156040"/>
              <a:ext cx="183301" cy="702705"/>
              <a:chOff x="1506468" y="154140"/>
              <a:chExt cx="183301" cy="702705"/>
            </a:xfrm>
          </p:grpSpPr>
          <p:sp>
            <p:nvSpPr>
              <p:cNvPr id="206" name="Google Shape;206;p9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" name="Google Shape;207;p9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" name="Google Shape;208;p9"/>
            <p:cNvGrpSpPr/>
            <p:nvPr/>
          </p:nvGrpSpPr>
          <p:grpSpPr>
            <a:xfrm>
              <a:off x="7670409" y="156040"/>
              <a:ext cx="183301" cy="702705"/>
              <a:chOff x="1506468" y="154140"/>
              <a:chExt cx="183301" cy="702705"/>
            </a:xfrm>
          </p:grpSpPr>
          <p:sp>
            <p:nvSpPr>
              <p:cNvPr id="209" name="Google Shape;209;p9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" name="Google Shape;210;p9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1" name="Google Shape;211;p9"/>
            <p:cNvGrpSpPr/>
            <p:nvPr/>
          </p:nvGrpSpPr>
          <p:grpSpPr>
            <a:xfrm>
              <a:off x="1180883" y="1303646"/>
              <a:ext cx="6782241" cy="3150214"/>
              <a:chOff x="5746702" y="1303655"/>
              <a:chExt cx="3391799" cy="3150214"/>
            </a:xfrm>
          </p:grpSpPr>
          <p:grpSp>
            <p:nvGrpSpPr>
              <p:cNvPr id="212" name="Google Shape;212;p9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213" name="Google Shape;213;p9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" name="Google Shape;214;p9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" name="Google Shape;215;p9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" name="Google Shape;216;p9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7" name="Google Shape;217;p9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" name="Google Shape;218;p9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" name="Google Shape;219;p9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" name="Google Shape;220;p9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221" name="Google Shape;221;p9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" name="Google Shape;222;p9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" name="Google Shape;223;p9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" name="Google Shape;224;p9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" name="Google Shape;225;p9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" name="Google Shape;226;p9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" name="Google Shape;227;p9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" name="Google Shape;228;p9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" name="Google Shape;229;p9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" name="Google Shape;230;p9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31" name="Google Shape;231;p9"/>
          <p:cNvSpPr txBox="1">
            <a:spLocks noGrp="1"/>
          </p:cNvSpPr>
          <p:nvPr>
            <p:ph type="title"/>
          </p:nvPr>
        </p:nvSpPr>
        <p:spPr>
          <a:xfrm>
            <a:off x="2173400" y="1739600"/>
            <a:ext cx="7845200" cy="16176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32" name="Google Shape;232;p9"/>
          <p:cNvSpPr txBox="1">
            <a:spLocks noGrp="1"/>
          </p:cNvSpPr>
          <p:nvPr>
            <p:ph type="subTitle" idx="1"/>
          </p:nvPr>
        </p:nvSpPr>
        <p:spPr>
          <a:xfrm>
            <a:off x="2988733" y="3746533"/>
            <a:ext cx="6214800" cy="147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28384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48104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3"/>
          <p:cNvSpPr/>
          <p:nvPr/>
        </p:nvSpPr>
        <p:spPr>
          <a:xfrm>
            <a:off x="1137966" y="624434"/>
            <a:ext cx="9916079" cy="5778516"/>
          </a:xfrm>
          <a:custGeom>
            <a:avLst/>
            <a:gdLst/>
            <a:ahLst/>
            <a:cxnLst/>
            <a:rect l="l" t="t" r="r" b="b"/>
            <a:pathLst>
              <a:path w="267785" h="179904" extrusionOk="0">
                <a:moveTo>
                  <a:pt x="1" y="1"/>
                </a:moveTo>
                <a:lnTo>
                  <a:pt x="1" y="179903"/>
                </a:lnTo>
                <a:lnTo>
                  <a:pt x="267784" y="179903"/>
                </a:lnTo>
                <a:lnTo>
                  <a:pt x="26778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13"/>
          <p:cNvSpPr/>
          <p:nvPr/>
        </p:nvSpPr>
        <p:spPr>
          <a:xfrm>
            <a:off x="771033" y="344033"/>
            <a:ext cx="10649944" cy="6201987"/>
          </a:xfrm>
          <a:custGeom>
            <a:avLst/>
            <a:gdLst/>
            <a:ahLst/>
            <a:cxnLst/>
            <a:rect l="l" t="t" r="r" b="b"/>
            <a:pathLst>
              <a:path w="285700" h="193088" extrusionOk="0">
                <a:moveTo>
                  <a:pt x="276042" y="8731"/>
                </a:moveTo>
                <a:lnTo>
                  <a:pt x="276042" y="147738"/>
                </a:lnTo>
                <a:lnTo>
                  <a:pt x="276042" y="184337"/>
                </a:lnTo>
                <a:lnTo>
                  <a:pt x="9657" y="184337"/>
                </a:lnTo>
                <a:lnTo>
                  <a:pt x="9657" y="8731"/>
                </a:lnTo>
                <a:close/>
                <a:moveTo>
                  <a:pt x="9618" y="1"/>
                </a:moveTo>
                <a:cubicBezTo>
                  <a:pt x="4317" y="1"/>
                  <a:pt x="0" y="3509"/>
                  <a:pt x="0" y="7845"/>
                </a:cubicBezTo>
                <a:lnTo>
                  <a:pt x="0" y="185224"/>
                </a:lnTo>
                <a:cubicBezTo>
                  <a:pt x="0" y="189560"/>
                  <a:pt x="4317" y="193087"/>
                  <a:pt x="9618" y="193087"/>
                </a:cubicBezTo>
                <a:lnTo>
                  <a:pt x="276082" y="193087"/>
                </a:lnTo>
                <a:cubicBezTo>
                  <a:pt x="281384" y="193087"/>
                  <a:pt x="285700" y="189560"/>
                  <a:pt x="285700" y="185224"/>
                </a:cubicBezTo>
                <a:lnTo>
                  <a:pt x="285700" y="7845"/>
                </a:lnTo>
                <a:cubicBezTo>
                  <a:pt x="285700" y="3509"/>
                  <a:pt x="281384" y="1"/>
                  <a:pt x="27608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92" name="Google Shape;292;p13"/>
          <p:cNvGrpSpPr/>
          <p:nvPr/>
        </p:nvGrpSpPr>
        <p:grpSpPr>
          <a:xfrm rot="-5400000">
            <a:off x="919679" y="5103254"/>
            <a:ext cx="244401" cy="936940"/>
            <a:chOff x="1506468" y="154140"/>
            <a:chExt cx="183301" cy="702705"/>
          </a:xfrm>
        </p:grpSpPr>
        <p:sp>
          <p:nvSpPr>
            <p:cNvPr id="293" name="Google Shape;293;p13"/>
            <p:cNvSpPr/>
            <p:nvPr/>
          </p:nvSpPr>
          <p:spPr>
            <a:xfrm>
              <a:off x="1506468" y="682097"/>
              <a:ext cx="183301" cy="174749"/>
            </a:xfrm>
            <a:custGeom>
              <a:avLst/>
              <a:gdLst/>
              <a:ahLst/>
              <a:cxnLst/>
              <a:rect l="l" t="t" r="r" b="b"/>
              <a:pathLst>
                <a:path w="7609" h="7254" extrusionOk="0">
                  <a:moveTo>
                    <a:pt x="2168" y="0"/>
                  </a:moveTo>
                  <a:cubicBezTo>
                    <a:pt x="888" y="612"/>
                    <a:pt x="0" y="1932"/>
                    <a:pt x="0" y="3450"/>
                  </a:cubicBezTo>
                  <a:cubicBezTo>
                    <a:pt x="0" y="5539"/>
                    <a:pt x="1695" y="7253"/>
                    <a:pt x="3805" y="7253"/>
                  </a:cubicBezTo>
                  <a:cubicBezTo>
                    <a:pt x="5894" y="7253"/>
                    <a:pt x="7608" y="5539"/>
                    <a:pt x="7608" y="3450"/>
                  </a:cubicBezTo>
                  <a:cubicBezTo>
                    <a:pt x="7608" y="1932"/>
                    <a:pt x="6722" y="612"/>
                    <a:pt x="5421" y="0"/>
                  </a:cubicBezTo>
                  <a:lnTo>
                    <a:pt x="5421" y="4139"/>
                  </a:lnTo>
                  <a:cubicBezTo>
                    <a:pt x="5421" y="4633"/>
                    <a:pt x="5027" y="5027"/>
                    <a:pt x="4554" y="5027"/>
                  </a:cubicBezTo>
                  <a:lnTo>
                    <a:pt x="3036" y="5027"/>
                  </a:lnTo>
                  <a:cubicBezTo>
                    <a:pt x="2563" y="5027"/>
                    <a:pt x="2168" y="4633"/>
                    <a:pt x="2168" y="4139"/>
                  </a:cubicBezTo>
                  <a:lnTo>
                    <a:pt x="21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13"/>
            <p:cNvSpPr/>
            <p:nvPr/>
          </p:nvSpPr>
          <p:spPr>
            <a:xfrm>
              <a:off x="1558695" y="154140"/>
              <a:ext cx="78389" cy="649057"/>
            </a:xfrm>
            <a:custGeom>
              <a:avLst/>
              <a:gdLst/>
              <a:ahLst/>
              <a:cxnLst/>
              <a:rect l="l" t="t" r="r" b="b"/>
              <a:pathLst>
                <a:path w="3254" h="26943" extrusionOk="0">
                  <a:moveTo>
                    <a:pt x="868" y="0"/>
                  </a:moveTo>
                  <a:cubicBezTo>
                    <a:pt x="395" y="0"/>
                    <a:pt x="0" y="394"/>
                    <a:pt x="0" y="867"/>
                  </a:cubicBezTo>
                  <a:lnTo>
                    <a:pt x="0" y="7786"/>
                  </a:lnTo>
                  <a:lnTo>
                    <a:pt x="0" y="16516"/>
                  </a:lnTo>
                  <a:lnTo>
                    <a:pt x="0" y="21916"/>
                  </a:lnTo>
                  <a:lnTo>
                    <a:pt x="0" y="26055"/>
                  </a:lnTo>
                  <a:cubicBezTo>
                    <a:pt x="0" y="26549"/>
                    <a:pt x="395" y="26943"/>
                    <a:pt x="868" y="26943"/>
                  </a:cubicBezTo>
                  <a:lnTo>
                    <a:pt x="2386" y="26943"/>
                  </a:lnTo>
                  <a:cubicBezTo>
                    <a:pt x="2859" y="26943"/>
                    <a:pt x="3253" y="26549"/>
                    <a:pt x="3253" y="26055"/>
                  </a:cubicBezTo>
                  <a:lnTo>
                    <a:pt x="3253" y="21916"/>
                  </a:lnTo>
                  <a:lnTo>
                    <a:pt x="3253" y="16516"/>
                  </a:lnTo>
                  <a:lnTo>
                    <a:pt x="3253" y="7786"/>
                  </a:lnTo>
                  <a:lnTo>
                    <a:pt x="3253" y="867"/>
                  </a:lnTo>
                  <a:cubicBezTo>
                    <a:pt x="3253" y="394"/>
                    <a:pt x="2859" y="0"/>
                    <a:pt x="23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5" name="Google Shape;295;p13"/>
          <p:cNvGrpSpPr/>
          <p:nvPr/>
        </p:nvGrpSpPr>
        <p:grpSpPr>
          <a:xfrm rot="-5400000">
            <a:off x="919679" y="4039905"/>
            <a:ext cx="244401" cy="936940"/>
            <a:chOff x="1506468" y="154140"/>
            <a:chExt cx="183301" cy="702705"/>
          </a:xfrm>
        </p:grpSpPr>
        <p:sp>
          <p:nvSpPr>
            <p:cNvPr id="296" name="Google Shape;296;p13"/>
            <p:cNvSpPr/>
            <p:nvPr/>
          </p:nvSpPr>
          <p:spPr>
            <a:xfrm>
              <a:off x="1506468" y="682097"/>
              <a:ext cx="183301" cy="174749"/>
            </a:xfrm>
            <a:custGeom>
              <a:avLst/>
              <a:gdLst/>
              <a:ahLst/>
              <a:cxnLst/>
              <a:rect l="l" t="t" r="r" b="b"/>
              <a:pathLst>
                <a:path w="7609" h="7254" extrusionOk="0">
                  <a:moveTo>
                    <a:pt x="2168" y="0"/>
                  </a:moveTo>
                  <a:cubicBezTo>
                    <a:pt x="888" y="612"/>
                    <a:pt x="0" y="1932"/>
                    <a:pt x="0" y="3450"/>
                  </a:cubicBezTo>
                  <a:cubicBezTo>
                    <a:pt x="0" y="5539"/>
                    <a:pt x="1695" y="7253"/>
                    <a:pt x="3805" y="7253"/>
                  </a:cubicBezTo>
                  <a:cubicBezTo>
                    <a:pt x="5894" y="7253"/>
                    <a:pt x="7608" y="5539"/>
                    <a:pt x="7608" y="3450"/>
                  </a:cubicBezTo>
                  <a:cubicBezTo>
                    <a:pt x="7608" y="1932"/>
                    <a:pt x="6722" y="612"/>
                    <a:pt x="5421" y="0"/>
                  </a:cubicBezTo>
                  <a:lnTo>
                    <a:pt x="5421" y="4139"/>
                  </a:lnTo>
                  <a:cubicBezTo>
                    <a:pt x="5421" y="4633"/>
                    <a:pt x="5027" y="5027"/>
                    <a:pt x="4554" y="5027"/>
                  </a:cubicBezTo>
                  <a:lnTo>
                    <a:pt x="3036" y="5027"/>
                  </a:lnTo>
                  <a:cubicBezTo>
                    <a:pt x="2563" y="5027"/>
                    <a:pt x="2168" y="4633"/>
                    <a:pt x="2168" y="4139"/>
                  </a:cubicBezTo>
                  <a:lnTo>
                    <a:pt x="21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13"/>
            <p:cNvSpPr/>
            <p:nvPr/>
          </p:nvSpPr>
          <p:spPr>
            <a:xfrm>
              <a:off x="1558695" y="154140"/>
              <a:ext cx="78389" cy="649057"/>
            </a:xfrm>
            <a:custGeom>
              <a:avLst/>
              <a:gdLst/>
              <a:ahLst/>
              <a:cxnLst/>
              <a:rect l="l" t="t" r="r" b="b"/>
              <a:pathLst>
                <a:path w="3254" h="26943" extrusionOk="0">
                  <a:moveTo>
                    <a:pt x="868" y="0"/>
                  </a:moveTo>
                  <a:cubicBezTo>
                    <a:pt x="395" y="0"/>
                    <a:pt x="0" y="394"/>
                    <a:pt x="0" y="867"/>
                  </a:cubicBezTo>
                  <a:lnTo>
                    <a:pt x="0" y="7786"/>
                  </a:lnTo>
                  <a:lnTo>
                    <a:pt x="0" y="16516"/>
                  </a:lnTo>
                  <a:lnTo>
                    <a:pt x="0" y="21916"/>
                  </a:lnTo>
                  <a:lnTo>
                    <a:pt x="0" y="26055"/>
                  </a:lnTo>
                  <a:cubicBezTo>
                    <a:pt x="0" y="26549"/>
                    <a:pt x="395" y="26943"/>
                    <a:pt x="868" y="26943"/>
                  </a:cubicBezTo>
                  <a:lnTo>
                    <a:pt x="2386" y="26943"/>
                  </a:lnTo>
                  <a:cubicBezTo>
                    <a:pt x="2859" y="26943"/>
                    <a:pt x="3253" y="26549"/>
                    <a:pt x="3253" y="26055"/>
                  </a:cubicBezTo>
                  <a:lnTo>
                    <a:pt x="3253" y="21916"/>
                  </a:lnTo>
                  <a:lnTo>
                    <a:pt x="3253" y="16516"/>
                  </a:lnTo>
                  <a:lnTo>
                    <a:pt x="3253" y="7786"/>
                  </a:lnTo>
                  <a:lnTo>
                    <a:pt x="3253" y="867"/>
                  </a:lnTo>
                  <a:cubicBezTo>
                    <a:pt x="3253" y="394"/>
                    <a:pt x="2859" y="0"/>
                    <a:pt x="23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8" name="Google Shape;298;p13"/>
          <p:cNvGrpSpPr/>
          <p:nvPr/>
        </p:nvGrpSpPr>
        <p:grpSpPr>
          <a:xfrm rot="-5400000">
            <a:off x="919679" y="2976554"/>
            <a:ext cx="244401" cy="936940"/>
            <a:chOff x="1506468" y="154140"/>
            <a:chExt cx="183301" cy="702705"/>
          </a:xfrm>
        </p:grpSpPr>
        <p:sp>
          <p:nvSpPr>
            <p:cNvPr id="299" name="Google Shape;299;p13"/>
            <p:cNvSpPr/>
            <p:nvPr/>
          </p:nvSpPr>
          <p:spPr>
            <a:xfrm>
              <a:off x="1506468" y="682097"/>
              <a:ext cx="183301" cy="174749"/>
            </a:xfrm>
            <a:custGeom>
              <a:avLst/>
              <a:gdLst/>
              <a:ahLst/>
              <a:cxnLst/>
              <a:rect l="l" t="t" r="r" b="b"/>
              <a:pathLst>
                <a:path w="7609" h="7254" extrusionOk="0">
                  <a:moveTo>
                    <a:pt x="2168" y="0"/>
                  </a:moveTo>
                  <a:cubicBezTo>
                    <a:pt x="888" y="612"/>
                    <a:pt x="0" y="1932"/>
                    <a:pt x="0" y="3450"/>
                  </a:cubicBezTo>
                  <a:cubicBezTo>
                    <a:pt x="0" y="5539"/>
                    <a:pt x="1695" y="7253"/>
                    <a:pt x="3805" y="7253"/>
                  </a:cubicBezTo>
                  <a:cubicBezTo>
                    <a:pt x="5894" y="7253"/>
                    <a:pt x="7608" y="5539"/>
                    <a:pt x="7608" y="3450"/>
                  </a:cubicBezTo>
                  <a:cubicBezTo>
                    <a:pt x="7608" y="1932"/>
                    <a:pt x="6722" y="612"/>
                    <a:pt x="5421" y="0"/>
                  </a:cubicBezTo>
                  <a:lnTo>
                    <a:pt x="5421" y="4139"/>
                  </a:lnTo>
                  <a:cubicBezTo>
                    <a:pt x="5421" y="4633"/>
                    <a:pt x="5027" y="5027"/>
                    <a:pt x="4554" y="5027"/>
                  </a:cubicBezTo>
                  <a:lnTo>
                    <a:pt x="3036" y="5027"/>
                  </a:lnTo>
                  <a:cubicBezTo>
                    <a:pt x="2563" y="5027"/>
                    <a:pt x="2168" y="4633"/>
                    <a:pt x="2168" y="4139"/>
                  </a:cubicBezTo>
                  <a:lnTo>
                    <a:pt x="21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1558695" y="154140"/>
              <a:ext cx="78389" cy="649057"/>
            </a:xfrm>
            <a:custGeom>
              <a:avLst/>
              <a:gdLst/>
              <a:ahLst/>
              <a:cxnLst/>
              <a:rect l="l" t="t" r="r" b="b"/>
              <a:pathLst>
                <a:path w="3254" h="26943" extrusionOk="0">
                  <a:moveTo>
                    <a:pt x="868" y="0"/>
                  </a:moveTo>
                  <a:cubicBezTo>
                    <a:pt x="395" y="0"/>
                    <a:pt x="0" y="394"/>
                    <a:pt x="0" y="867"/>
                  </a:cubicBezTo>
                  <a:lnTo>
                    <a:pt x="0" y="7786"/>
                  </a:lnTo>
                  <a:lnTo>
                    <a:pt x="0" y="16516"/>
                  </a:lnTo>
                  <a:lnTo>
                    <a:pt x="0" y="21916"/>
                  </a:lnTo>
                  <a:lnTo>
                    <a:pt x="0" y="26055"/>
                  </a:lnTo>
                  <a:cubicBezTo>
                    <a:pt x="0" y="26549"/>
                    <a:pt x="395" y="26943"/>
                    <a:pt x="868" y="26943"/>
                  </a:cubicBezTo>
                  <a:lnTo>
                    <a:pt x="2386" y="26943"/>
                  </a:lnTo>
                  <a:cubicBezTo>
                    <a:pt x="2859" y="26943"/>
                    <a:pt x="3253" y="26549"/>
                    <a:pt x="3253" y="26055"/>
                  </a:cubicBezTo>
                  <a:lnTo>
                    <a:pt x="3253" y="21916"/>
                  </a:lnTo>
                  <a:lnTo>
                    <a:pt x="3253" y="16516"/>
                  </a:lnTo>
                  <a:lnTo>
                    <a:pt x="3253" y="7786"/>
                  </a:lnTo>
                  <a:lnTo>
                    <a:pt x="3253" y="867"/>
                  </a:lnTo>
                  <a:cubicBezTo>
                    <a:pt x="3253" y="394"/>
                    <a:pt x="2859" y="0"/>
                    <a:pt x="23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1" name="Google Shape;301;p13"/>
          <p:cNvGrpSpPr/>
          <p:nvPr/>
        </p:nvGrpSpPr>
        <p:grpSpPr>
          <a:xfrm rot="-5400000">
            <a:off x="919679" y="1913205"/>
            <a:ext cx="244401" cy="936940"/>
            <a:chOff x="1506468" y="154140"/>
            <a:chExt cx="183301" cy="702705"/>
          </a:xfrm>
        </p:grpSpPr>
        <p:sp>
          <p:nvSpPr>
            <p:cNvPr id="302" name="Google Shape;302;p13"/>
            <p:cNvSpPr/>
            <p:nvPr/>
          </p:nvSpPr>
          <p:spPr>
            <a:xfrm>
              <a:off x="1506468" y="682097"/>
              <a:ext cx="183301" cy="174749"/>
            </a:xfrm>
            <a:custGeom>
              <a:avLst/>
              <a:gdLst/>
              <a:ahLst/>
              <a:cxnLst/>
              <a:rect l="l" t="t" r="r" b="b"/>
              <a:pathLst>
                <a:path w="7609" h="7254" extrusionOk="0">
                  <a:moveTo>
                    <a:pt x="2168" y="0"/>
                  </a:moveTo>
                  <a:cubicBezTo>
                    <a:pt x="888" y="612"/>
                    <a:pt x="0" y="1932"/>
                    <a:pt x="0" y="3450"/>
                  </a:cubicBezTo>
                  <a:cubicBezTo>
                    <a:pt x="0" y="5539"/>
                    <a:pt x="1695" y="7253"/>
                    <a:pt x="3805" y="7253"/>
                  </a:cubicBezTo>
                  <a:cubicBezTo>
                    <a:pt x="5894" y="7253"/>
                    <a:pt x="7608" y="5539"/>
                    <a:pt x="7608" y="3450"/>
                  </a:cubicBezTo>
                  <a:cubicBezTo>
                    <a:pt x="7608" y="1932"/>
                    <a:pt x="6722" y="612"/>
                    <a:pt x="5421" y="0"/>
                  </a:cubicBezTo>
                  <a:lnTo>
                    <a:pt x="5421" y="4139"/>
                  </a:lnTo>
                  <a:cubicBezTo>
                    <a:pt x="5421" y="4633"/>
                    <a:pt x="5027" y="5027"/>
                    <a:pt x="4554" y="5027"/>
                  </a:cubicBezTo>
                  <a:lnTo>
                    <a:pt x="3036" y="5027"/>
                  </a:lnTo>
                  <a:cubicBezTo>
                    <a:pt x="2563" y="5027"/>
                    <a:pt x="2168" y="4633"/>
                    <a:pt x="2168" y="4139"/>
                  </a:cubicBezTo>
                  <a:lnTo>
                    <a:pt x="21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1558695" y="154140"/>
              <a:ext cx="78389" cy="649057"/>
            </a:xfrm>
            <a:custGeom>
              <a:avLst/>
              <a:gdLst/>
              <a:ahLst/>
              <a:cxnLst/>
              <a:rect l="l" t="t" r="r" b="b"/>
              <a:pathLst>
                <a:path w="3254" h="26943" extrusionOk="0">
                  <a:moveTo>
                    <a:pt x="868" y="0"/>
                  </a:moveTo>
                  <a:cubicBezTo>
                    <a:pt x="395" y="0"/>
                    <a:pt x="0" y="394"/>
                    <a:pt x="0" y="867"/>
                  </a:cubicBezTo>
                  <a:lnTo>
                    <a:pt x="0" y="7786"/>
                  </a:lnTo>
                  <a:lnTo>
                    <a:pt x="0" y="16516"/>
                  </a:lnTo>
                  <a:lnTo>
                    <a:pt x="0" y="21916"/>
                  </a:lnTo>
                  <a:lnTo>
                    <a:pt x="0" y="26055"/>
                  </a:lnTo>
                  <a:cubicBezTo>
                    <a:pt x="0" y="26549"/>
                    <a:pt x="395" y="26943"/>
                    <a:pt x="868" y="26943"/>
                  </a:cubicBezTo>
                  <a:lnTo>
                    <a:pt x="2386" y="26943"/>
                  </a:lnTo>
                  <a:cubicBezTo>
                    <a:pt x="2859" y="26943"/>
                    <a:pt x="3253" y="26549"/>
                    <a:pt x="3253" y="26055"/>
                  </a:cubicBezTo>
                  <a:lnTo>
                    <a:pt x="3253" y="21916"/>
                  </a:lnTo>
                  <a:lnTo>
                    <a:pt x="3253" y="16516"/>
                  </a:lnTo>
                  <a:lnTo>
                    <a:pt x="3253" y="7786"/>
                  </a:lnTo>
                  <a:lnTo>
                    <a:pt x="3253" y="867"/>
                  </a:lnTo>
                  <a:cubicBezTo>
                    <a:pt x="3253" y="394"/>
                    <a:pt x="2859" y="0"/>
                    <a:pt x="23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4" name="Google Shape;304;p13"/>
          <p:cNvGrpSpPr/>
          <p:nvPr/>
        </p:nvGrpSpPr>
        <p:grpSpPr>
          <a:xfrm rot="-5400000">
            <a:off x="919679" y="849854"/>
            <a:ext cx="244401" cy="936940"/>
            <a:chOff x="1506468" y="154140"/>
            <a:chExt cx="183301" cy="702705"/>
          </a:xfrm>
        </p:grpSpPr>
        <p:sp>
          <p:nvSpPr>
            <p:cNvPr id="305" name="Google Shape;305;p13"/>
            <p:cNvSpPr/>
            <p:nvPr/>
          </p:nvSpPr>
          <p:spPr>
            <a:xfrm>
              <a:off x="1506468" y="682097"/>
              <a:ext cx="183301" cy="174749"/>
            </a:xfrm>
            <a:custGeom>
              <a:avLst/>
              <a:gdLst/>
              <a:ahLst/>
              <a:cxnLst/>
              <a:rect l="l" t="t" r="r" b="b"/>
              <a:pathLst>
                <a:path w="7609" h="7254" extrusionOk="0">
                  <a:moveTo>
                    <a:pt x="2168" y="0"/>
                  </a:moveTo>
                  <a:cubicBezTo>
                    <a:pt x="888" y="612"/>
                    <a:pt x="0" y="1932"/>
                    <a:pt x="0" y="3450"/>
                  </a:cubicBezTo>
                  <a:cubicBezTo>
                    <a:pt x="0" y="5539"/>
                    <a:pt x="1695" y="7253"/>
                    <a:pt x="3805" y="7253"/>
                  </a:cubicBezTo>
                  <a:cubicBezTo>
                    <a:pt x="5894" y="7253"/>
                    <a:pt x="7608" y="5539"/>
                    <a:pt x="7608" y="3450"/>
                  </a:cubicBezTo>
                  <a:cubicBezTo>
                    <a:pt x="7608" y="1932"/>
                    <a:pt x="6722" y="612"/>
                    <a:pt x="5421" y="0"/>
                  </a:cubicBezTo>
                  <a:lnTo>
                    <a:pt x="5421" y="4139"/>
                  </a:lnTo>
                  <a:cubicBezTo>
                    <a:pt x="5421" y="4633"/>
                    <a:pt x="5027" y="5027"/>
                    <a:pt x="4554" y="5027"/>
                  </a:cubicBezTo>
                  <a:lnTo>
                    <a:pt x="3036" y="5027"/>
                  </a:lnTo>
                  <a:cubicBezTo>
                    <a:pt x="2563" y="5027"/>
                    <a:pt x="2168" y="4633"/>
                    <a:pt x="2168" y="4139"/>
                  </a:cubicBezTo>
                  <a:lnTo>
                    <a:pt x="21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3"/>
            <p:cNvSpPr/>
            <p:nvPr/>
          </p:nvSpPr>
          <p:spPr>
            <a:xfrm>
              <a:off x="1558695" y="154140"/>
              <a:ext cx="78389" cy="649057"/>
            </a:xfrm>
            <a:custGeom>
              <a:avLst/>
              <a:gdLst/>
              <a:ahLst/>
              <a:cxnLst/>
              <a:rect l="l" t="t" r="r" b="b"/>
              <a:pathLst>
                <a:path w="3254" h="26943" extrusionOk="0">
                  <a:moveTo>
                    <a:pt x="868" y="0"/>
                  </a:moveTo>
                  <a:cubicBezTo>
                    <a:pt x="395" y="0"/>
                    <a:pt x="0" y="394"/>
                    <a:pt x="0" y="867"/>
                  </a:cubicBezTo>
                  <a:lnTo>
                    <a:pt x="0" y="7786"/>
                  </a:lnTo>
                  <a:lnTo>
                    <a:pt x="0" y="16516"/>
                  </a:lnTo>
                  <a:lnTo>
                    <a:pt x="0" y="21916"/>
                  </a:lnTo>
                  <a:lnTo>
                    <a:pt x="0" y="26055"/>
                  </a:lnTo>
                  <a:cubicBezTo>
                    <a:pt x="0" y="26549"/>
                    <a:pt x="395" y="26943"/>
                    <a:pt x="868" y="26943"/>
                  </a:cubicBezTo>
                  <a:lnTo>
                    <a:pt x="2386" y="26943"/>
                  </a:lnTo>
                  <a:cubicBezTo>
                    <a:pt x="2859" y="26943"/>
                    <a:pt x="3253" y="26549"/>
                    <a:pt x="3253" y="26055"/>
                  </a:cubicBezTo>
                  <a:lnTo>
                    <a:pt x="3253" y="21916"/>
                  </a:lnTo>
                  <a:lnTo>
                    <a:pt x="3253" y="16516"/>
                  </a:lnTo>
                  <a:lnTo>
                    <a:pt x="3253" y="7786"/>
                  </a:lnTo>
                  <a:lnTo>
                    <a:pt x="3253" y="867"/>
                  </a:lnTo>
                  <a:cubicBezTo>
                    <a:pt x="3253" y="394"/>
                    <a:pt x="2859" y="0"/>
                    <a:pt x="23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7" name="Google Shape;307;p13"/>
          <p:cNvSpPr txBox="1">
            <a:spLocks noGrp="1"/>
          </p:cNvSpPr>
          <p:nvPr>
            <p:ph type="title"/>
          </p:nvPr>
        </p:nvSpPr>
        <p:spPr>
          <a:xfrm>
            <a:off x="5676467" y="2119784"/>
            <a:ext cx="3951200" cy="196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title" idx="2" hasCustomPrompt="1"/>
          </p:nvPr>
        </p:nvSpPr>
        <p:spPr>
          <a:xfrm rot="-441022">
            <a:off x="3078880" y="2931760"/>
            <a:ext cx="1463224" cy="119744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09" name="Google Shape;309;p13"/>
          <p:cNvSpPr txBox="1">
            <a:spLocks noGrp="1"/>
          </p:cNvSpPr>
          <p:nvPr>
            <p:ph type="subTitle" idx="1"/>
          </p:nvPr>
        </p:nvSpPr>
        <p:spPr>
          <a:xfrm>
            <a:off x="5676467" y="4189833"/>
            <a:ext cx="4367200" cy="75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11876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9" name="Google Shape;729;p24"/>
          <p:cNvGrpSpPr/>
          <p:nvPr/>
        </p:nvGrpSpPr>
        <p:grpSpPr>
          <a:xfrm>
            <a:off x="385267" y="193967"/>
            <a:ext cx="11421451" cy="6424943"/>
            <a:chOff x="288950" y="145475"/>
            <a:chExt cx="8566088" cy="4818707"/>
          </a:xfrm>
        </p:grpSpPr>
        <p:sp>
          <p:nvSpPr>
            <p:cNvPr id="730" name="Google Shape;730;p24"/>
            <p:cNvSpPr/>
            <p:nvPr/>
          </p:nvSpPr>
          <p:spPr>
            <a:xfrm>
              <a:off x="288950" y="145475"/>
              <a:ext cx="8566088" cy="4818707"/>
            </a:xfrm>
            <a:custGeom>
              <a:avLst/>
              <a:gdLst/>
              <a:ahLst/>
              <a:cxnLst/>
              <a:rect l="l" t="t" r="r" b="b"/>
              <a:pathLst>
                <a:path w="73809" h="41520" extrusionOk="0">
                  <a:moveTo>
                    <a:pt x="631" y="1"/>
                  </a:moveTo>
                  <a:cubicBezTo>
                    <a:pt x="293" y="1"/>
                    <a:pt x="0" y="281"/>
                    <a:pt x="0" y="632"/>
                  </a:cubicBezTo>
                  <a:lnTo>
                    <a:pt x="0" y="40877"/>
                  </a:lnTo>
                  <a:cubicBezTo>
                    <a:pt x="0" y="41228"/>
                    <a:pt x="293" y="41520"/>
                    <a:pt x="631" y="41520"/>
                  </a:cubicBezTo>
                  <a:lnTo>
                    <a:pt x="73178" y="41520"/>
                  </a:lnTo>
                  <a:cubicBezTo>
                    <a:pt x="73528" y="41520"/>
                    <a:pt x="73809" y="41228"/>
                    <a:pt x="73809" y="40877"/>
                  </a:cubicBezTo>
                  <a:lnTo>
                    <a:pt x="73809" y="632"/>
                  </a:lnTo>
                  <a:cubicBezTo>
                    <a:pt x="73809" y="281"/>
                    <a:pt x="73528" y="1"/>
                    <a:pt x="731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4"/>
            <p:cNvSpPr/>
            <p:nvPr/>
          </p:nvSpPr>
          <p:spPr>
            <a:xfrm>
              <a:off x="4589589" y="395950"/>
              <a:ext cx="4075580" cy="4398124"/>
            </a:xfrm>
            <a:custGeom>
              <a:avLst/>
              <a:gdLst/>
              <a:ahLst/>
              <a:cxnLst/>
              <a:rect l="l" t="t" r="r" b="b"/>
              <a:pathLst>
                <a:path w="28342" h="31577" extrusionOk="0">
                  <a:moveTo>
                    <a:pt x="60" y="0"/>
                  </a:moveTo>
                  <a:cubicBezTo>
                    <a:pt x="24" y="0"/>
                    <a:pt x="1" y="23"/>
                    <a:pt x="1" y="58"/>
                  </a:cubicBezTo>
                  <a:lnTo>
                    <a:pt x="1" y="31530"/>
                  </a:lnTo>
                  <a:cubicBezTo>
                    <a:pt x="1" y="31553"/>
                    <a:pt x="24" y="31577"/>
                    <a:pt x="60" y="31577"/>
                  </a:cubicBezTo>
                  <a:lnTo>
                    <a:pt x="28295" y="31577"/>
                  </a:lnTo>
                  <a:cubicBezTo>
                    <a:pt x="28319" y="31577"/>
                    <a:pt x="28342" y="31553"/>
                    <a:pt x="28342" y="31530"/>
                  </a:cubicBezTo>
                  <a:lnTo>
                    <a:pt x="28342" y="58"/>
                  </a:lnTo>
                  <a:cubicBezTo>
                    <a:pt x="28342" y="23"/>
                    <a:pt x="28319" y="0"/>
                    <a:pt x="28295" y="0"/>
                  </a:cubicBezTo>
                  <a:close/>
                </a:path>
              </a:pathLst>
            </a:custGeom>
            <a:solidFill>
              <a:srgbClr val="F7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4"/>
            <p:cNvSpPr/>
            <p:nvPr/>
          </p:nvSpPr>
          <p:spPr>
            <a:xfrm>
              <a:off x="478825" y="395950"/>
              <a:ext cx="4075580" cy="4398124"/>
            </a:xfrm>
            <a:custGeom>
              <a:avLst/>
              <a:gdLst/>
              <a:ahLst/>
              <a:cxnLst/>
              <a:rect l="l" t="t" r="r" b="b"/>
              <a:pathLst>
                <a:path w="28342" h="31577" extrusionOk="0">
                  <a:moveTo>
                    <a:pt x="48" y="0"/>
                  </a:moveTo>
                  <a:cubicBezTo>
                    <a:pt x="24" y="0"/>
                    <a:pt x="1" y="23"/>
                    <a:pt x="1" y="58"/>
                  </a:cubicBezTo>
                  <a:lnTo>
                    <a:pt x="1" y="31530"/>
                  </a:lnTo>
                  <a:cubicBezTo>
                    <a:pt x="1" y="31553"/>
                    <a:pt x="24" y="31577"/>
                    <a:pt x="48" y="31577"/>
                  </a:cubicBezTo>
                  <a:lnTo>
                    <a:pt x="28283" y="31577"/>
                  </a:lnTo>
                  <a:cubicBezTo>
                    <a:pt x="28319" y="31577"/>
                    <a:pt x="28342" y="31553"/>
                    <a:pt x="28342" y="31530"/>
                  </a:cubicBezTo>
                  <a:lnTo>
                    <a:pt x="28342" y="58"/>
                  </a:lnTo>
                  <a:cubicBezTo>
                    <a:pt x="28342" y="23"/>
                    <a:pt x="28319" y="0"/>
                    <a:pt x="28283" y="0"/>
                  </a:cubicBezTo>
                  <a:close/>
                </a:path>
              </a:pathLst>
            </a:custGeom>
            <a:solidFill>
              <a:srgbClr val="F7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33" name="Google Shape;733;p24"/>
            <p:cNvGrpSpPr/>
            <p:nvPr/>
          </p:nvGrpSpPr>
          <p:grpSpPr>
            <a:xfrm>
              <a:off x="4984702" y="1303655"/>
              <a:ext cx="3391799" cy="3150214"/>
              <a:chOff x="5746702" y="1303655"/>
              <a:chExt cx="3391799" cy="3150214"/>
            </a:xfrm>
          </p:grpSpPr>
          <p:grpSp>
            <p:nvGrpSpPr>
              <p:cNvPr id="734" name="Google Shape;734;p24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735" name="Google Shape;735;p24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6" name="Google Shape;736;p24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7" name="Google Shape;737;p24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8" name="Google Shape;738;p24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9" name="Google Shape;739;p24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0" name="Google Shape;740;p24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1" name="Google Shape;741;p24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2" name="Google Shape;742;p24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743" name="Google Shape;743;p24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4" name="Google Shape;744;p24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24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6" name="Google Shape;746;p24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7" name="Google Shape;747;p24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8" name="Google Shape;748;p24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9" name="Google Shape;749;p24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0" name="Google Shape;750;p24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1" name="Google Shape;751;p24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2" name="Google Shape;752;p24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53" name="Google Shape;753;p24"/>
            <p:cNvGrpSpPr/>
            <p:nvPr/>
          </p:nvGrpSpPr>
          <p:grpSpPr>
            <a:xfrm>
              <a:off x="878402" y="1303655"/>
              <a:ext cx="3391799" cy="3150214"/>
              <a:chOff x="5746702" y="1303655"/>
              <a:chExt cx="3391799" cy="3150214"/>
            </a:xfrm>
          </p:grpSpPr>
          <p:grpSp>
            <p:nvGrpSpPr>
              <p:cNvPr id="754" name="Google Shape;754;p24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755" name="Google Shape;755;p24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6" name="Google Shape;756;p24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7" name="Google Shape;757;p24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8" name="Google Shape;758;p24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9" name="Google Shape;759;p24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0" name="Google Shape;760;p24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1" name="Google Shape;761;p24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2" name="Google Shape;762;p24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763" name="Google Shape;763;p24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24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5" name="Google Shape;765;p24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6" name="Google Shape;766;p24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7" name="Google Shape;767;p24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24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9" name="Google Shape;769;p24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0" name="Google Shape;770;p24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24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2" name="Google Shape;772;p24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73" name="Google Shape;773;p24"/>
          <p:cNvSpPr txBox="1">
            <a:spLocks noGrp="1"/>
          </p:cNvSpPr>
          <p:nvPr>
            <p:ph type="title"/>
          </p:nvPr>
        </p:nvSpPr>
        <p:spPr>
          <a:xfrm>
            <a:off x="1161817" y="3413433"/>
            <a:ext cx="4399200" cy="17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4" name="Google Shape;774;p24"/>
          <p:cNvSpPr txBox="1">
            <a:spLocks noGrp="1"/>
          </p:cNvSpPr>
          <p:nvPr>
            <p:ph type="title" idx="2"/>
          </p:nvPr>
        </p:nvSpPr>
        <p:spPr>
          <a:xfrm>
            <a:off x="7736967" y="4433233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9pPr>
          </a:lstStyle>
          <a:p>
            <a:endParaRPr/>
          </a:p>
        </p:txBody>
      </p:sp>
      <p:sp>
        <p:nvSpPr>
          <p:cNvPr id="775" name="Google Shape;775;p24"/>
          <p:cNvSpPr txBox="1">
            <a:spLocks noGrp="1"/>
          </p:cNvSpPr>
          <p:nvPr>
            <p:ph type="subTitle" idx="1"/>
          </p:nvPr>
        </p:nvSpPr>
        <p:spPr>
          <a:xfrm>
            <a:off x="7736967" y="4958800"/>
            <a:ext cx="2900400" cy="8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6" name="Google Shape;776;p24"/>
          <p:cNvSpPr txBox="1">
            <a:spLocks noGrp="1"/>
          </p:cNvSpPr>
          <p:nvPr>
            <p:ph type="title" idx="3"/>
          </p:nvPr>
        </p:nvSpPr>
        <p:spPr>
          <a:xfrm>
            <a:off x="7736959" y="1166100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9pPr>
          </a:lstStyle>
          <a:p>
            <a:endParaRPr/>
          </a:p>
        </p:txBody>
      </p:sp>
      <p:sp>
        <p:nvSpPr>
          <p:cNvPr id="777" name="Google Shape;777;p24"/>
          <p:cNvSpPr txBox="1">
            <a:spLocks noGrp="1"/>
          </p:cNvSpPr>
          <p:nvPr>
            <p:ph type="subTitle" idx="4"/>
          </p:nvPr>
        </p:nvSpPr>
        <p:spPr>
          <a:xfrm>
            <a:off x="7736963" y="1691667"/>
            <a:ext cx="2900400" cy="8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8" name="Google Shape;778;p24"/>
          <p:cNvSpPr txBox="1">
            <a:spLocks noGrp="1"/>
          </p:cNvSpPr>
          <p:nvPr>
            <p:ph type="title" idx="5"/>
          </p:nvPr>
        </p:nvSpPr>
        <p:spPr>
          <a:xfrm>
            <a:off x="7736961" y="279966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9pPr>
          </a:lstStyle>
          <a:p>
            <a:endParaRPr/>
          </a:p>
        </p:txBody>
      </p:sp>
      <p:sp>
        <p:nvSpPr>
          <p:cNvPr id="779" name="Google Shape;779;p24"/>
          <p:cNvSpPr txBox="1">
            <a:spLocks noGrp="1"/>
          </p:cNvSpPr>
          <p:nvPr>
            <p:ph type="subTitle" idx="6"/>
          </p:nvPr>
        </p:nvSpPr>
        <p:spPr>
          <a:xfrm>
            <a:off x="7736967" y="3325233"/>
            <a:ext cx="2900400" cy="8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81719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9" name="Google Shape;829;p26"/>
          <p:cNvGrpSpPr/>
          <p:nvPr/>
        </p:nvGrpSpPr>
        <p:grpSpPr>
          <a:xfrm>
            <a:off x="385267" y="193967"/>
            <a:ext cx="11421451" cy="6424943"/>
            <a:chOff x="288950" y="145475"/>
            <a:chExt cx="8566088" cy="4818707"/>
          </a:xfrm>
        </p:grpSpPr>
        <p:sp>
          <p:nvSpPr>
            <p:cNvPr id="830" name="Google Shape;830;p26"/>
            <p:cNvSpPr/>
            <p:nvPr/>
          </p:nvSpPr>
          <p:spPr>
            <a:xfrm>
              <a:off x="288950" y="145475"/>
              <a:ext cx="8566088" cy="4818707"/>
            </a:xfrm>
            <a:custGeom>
              <a:avLst/>
              <a:gdLst/>
              <a:ahLst/>
              <a:cxnLst/>
              <a:rect l="l" t="t" r="r" b="b"/>
              <a:pathLst>
                <a:path w="73809" h="41520" extrusionOk="0">
                  <a:moveTo>
                    <a:pt x="631" y="1"/>
                  </a:moveTo>
                  <a:cubicBezTo>
                    <a:pt x="293" y="1"/>
                    <a:pt x="0" y="281"/>
                    <a:pt x="0" y="632"/>
                  </a:cubicBezTo>
                  <a:lnTo>
                    <a:pt x="0" y="40877"/>
                  </a:lnTo>
                  <a:cubicBezTo>
                    <a:pt x="0" y="41228"/>
                    <a:pt x="293" y="41520"/>
                    <a:pt x="631" y="41520"/>
                  </a:cubicBezTo>
                  <a:lnTo>
                    <a:pt x="73178" y="41520"/>
                  </a:lnTo>
                  <a:cubicBezTo>
                    <a:pt x="73528" y="41520"/>
                    <a:pt x="73809" y="41228"/>
                    <a:pt x="73809" y="40877"/>
                  </a:cubicBezTo>
                  <a:lnTo>
                    <a:pt x="73809" y="632"/>
                  </a:lnTo>
                  <a:cubicBezTo>
                    <a:pt x="73809" y="281"/>
                    <a:pt x="73528" y="1"/>
                    <a:pt x="731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6"/>
            <p:cNvSpPr/>
            <p:nvPr/>
          </p:nvSpPr>
          <p:spPr>
            <a:xfrm>
              <a:off x="4589589" y="395950"/>
              <a:ext cx="4075580" cy="4398124"/>
            </a:xfrm>
            <a:custGeom>
              <a:avLst/>
              <a:gdLst/>
              <a:ahLst/>
              <a:cxnLst/>
              <a:rect l="l" t="t" r="r" b="b"/>
              <a:pathLst>
                <a:path w="28342" h="31577" extrusionOk="0">
                  <a:moveTo>
                    <a:pt x="60" y="0"/>
                  </a:moveTo>
                  <a:cubicBezTo>
                    <a:pt x="24" y="0"/>
                    <a:pt x="1" y="23"/>
                    <a:pt x="1" y="58"/>
                  </a:cubicBezTo>
                  <a:lnTo>
                    <a:pt x="1" y="31530"/>
                  </a:lnTo>
                  <a:cubicBezTo>
                    <a:pt x="1" y="31553"/>
                    <a:pt x="24" y="31577"/>
                    <a:pt x="60" y="31577"/>
                  </a:cubicBezTo>
                  <a:lnTo>
                    <a:pt x="28295" y="31577"/>
                  </a:lnTo>
                  <a:cubicBezTo>
                    <a:pt x="28319" y="31577"/>
                    <a:pt x="28342" y="31553"/>
                    <a:pt x="28342" y="31530"/>
                  </a:cubicBezTo>
                  <a:lnTo>
                    <a:pt x="28342" y="58"/>
                  </a:lnTo>
                  <a:cubicBezTo>
                    <a:pt x="28342" y="23"/>
                    <a:pt x="28319" y="0"/>
                    <a:pt x="28295" y="0"/>
                  </a:cubicBezTo>
                  <a:close/>
                </a:path>
              </a:pathLst>
            </a:custGeom>
            <a:solidFill>
              <a:srgbClr val="F7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6"/>
            <p:cNvSpPr/>
            <p:nvPr/>
          </p:nvSpPr>
          <p:spPr>
            <a:xfrm>
              <a:off x="478825" y="395950"/>
              <a:ext cx="4075580" cy="4398124"/>
            </a:xfrm>
            <a:custGeom>
              <a:avLst/>
              <a:gdLst/>
              <a:ahLst/>
              <a:cxnLst/>
              <a:rect l="l" t="t" r="r" b="b"/>
              <a:pathLst>
                <a:path w="28342" h="31577" extrusionOk="0">
                  <a:moveTo>
                    <a:pt x="48" y="0"/>
                  </a:moveTo>
                  <a:cubicBezTo>
                    <a:pt x="24" y="0"/>
                    <a:pt x="1" y="23"/>
                    <a:pt x="1" y="58"/>
                  </a:cubicBezTo>
                  <a:lnTo>
                    <a:pt x="1" y="31530"/>
                  </a:lnTo>
                  <a:cubicBezTo>
                    <a:pt x="1" y="31553"/>
                    <a:pt x="24" y="31577"/>
                    <a:pt x="48" y="31577"/>
                  </a:cubicBezTo>
                  <a:lnTo>
                    <a:pt x="28283" y="31577"/>
                  </a:lnTo>
                  <a:cubicBezTo>
                    <a:pt x="28319" y="31577"/>
                    <a:pt x="28342" y="31553"/>
                    <a:pt x="28342" y="31530"/>
                  </a:cubicBezTo>
                  <a:lnTo>
                    <a:pt x="28342" y="58"/>
                  </a:lnTo>
                  <a:cubicBezTo>
                    <a:pt x="28342" y="23"/>
                    <a:pt x="28319" y="0"/>
                    <a:pt x="28283" y="0"/>
                  </a:cubicBezTo>
                  <a:close/>
                </a:path>
              </a:pathLst>
            </a:custGeom>
            <a:solidFill>
              <a:srgbClr val="F7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33" name="Google Shape;833;p26"/>
            <p:cNvGrpSpPr/>
            <p:nvPr/>
          </p:nvGrpSpPr>
          <p:grpSpPr>
            <a:xfrm>
              <a:off x="4984702" y="1303655"/>
              <a:ext cx="3391799" cy="3150214"/>
              <a:chOff x="5746702" y="1303655"/>
              <a:chExt cx="3391799" cy="3150214"/>
            </a:xfrm>
          </p:grpSpPr>
          <p:grpSp>
            <p:nvGrpSpPr>
              <p:cNvPr id="834" name="Google Shape;834;p26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835" name="Google Shape;835;p26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36" name="Google Shape;836;p26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37" name="Google Shape;837;p26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38" name="Google Shape;838;p26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39" name="Google Shape;839;p26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40" name="Google Shape;840;p26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41" name="Google Shape;841;p26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42" name="Google Shape;842;p26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843" name="Google Shape;843;p26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" name="Google Shape;844;p26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5" name="Google Shape;845;p26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6" name="Google Shape;846;p26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7" name="Google Shape;847;p26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26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9" name="Google Shape;849;p26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0" name="Google Shape;850;p26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1" name="Google Shape;851;p26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26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3" name="Google Shape;853;p26"/>
            <p:cNvGrpSpPr/>
            <p:nvPr/>
          </p:nvGrpSpPr>
          <p:grpSpPr>
            <a:xfrm>
              <a:off x="878402" y="1303655"/>
              <a:ext cx="3391799" cy="3150214"/>
              <a:chOff x="5746702" y="1303655"/>
              <a:chExt cx="3391799" cy="3150214"/>
            </a:xfrm>
          </p:grpSpPr>
          <p:grpSp>
            <p:nvGrpSpPr>
              <p:cNvPr id="854" name="Google Shape;854;p26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855" name="Google Shape;855;p26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56" name="Google Shape;856;p26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57" name="Google Shape;857;p26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58" name="Google Shape;858;p26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59" name="Google Shape;859;p26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0" name="Google Shape;860;p26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1" name="Google Shape;861;p26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2" name="Google Shape;862;p26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863" name="Google Shape;863;p26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26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26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6" name="Google Shape;866;p26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7" name="Google Shape;867;p26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26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26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0" name="Google Shape;870;p26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1" name="Google Shape;871;p26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26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3" name="Google Shape;873;p26"/>
          <p:cNvSpPr txBox="1">
            <a:spLocks noGrp="1"/>
          </p:cNvSpPr>
          <p:nvPr>
            <p:ph type="title"/>
          </p:nvPr>
        </p:nvSpPr>
        <p:spPr>
          <a:xfrm>
            <a:off x="960000" y="708067"/>
            <a:ext cx="4944800" cy="10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74" name="Google Shape;874;p26"/>
          <p:cNvSpPr txBox="1">
            <a:spLocks noGrp="1"/>
          </p:cNvSpPr>
          <p:nvPr>
            <p:ph type="title" idx="2"/>
          </p:nvPr>
        </p:nvSpPr>
        <p:spPr>
          <a:xfrm>
            <a:off x="2351884" y="1913384"/>
            <a:ext cx="3520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9pPr>
          </a:lstStyle>
          <a:p>
            <a:endParaRPr/>
          </a:p>
        </p:txBody>
      </p:sp>
      <p:sp>
        <p:nvSpPr>
          <p:cNvPr id="875" name="Google Shape;875;p26"/>
          <p:cNvSpPr txBox="1">
            <a:spLocks noGrp="1"/>
          </p:cNvSpPr>
          <p:nvPr>
            <p:ph type="subTitle" idx="1"/>
          </p:nvPr>
        </p:nvSpPr>
        <p:spPr>
          <a:xfrm>
            <a:off x="2351867" y="2593817"/>
            <a:ext cx="3520800" cy="6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6" name="Google Shape;876;p26"/>
          <p:cNvSpPr txBox="1">
            <a:spLocks noGrp="1"/>
          </p:cNvSpPr>
          <p:nvPr>
            <p:ph type="title" idx="3"/>
          </p:nvPr>
        </p:nvSpPr>
        <p:spPr>
          <a:xfrm>
            <a:off x="7642989" y="3327551"/>
            <a:ext cx="3520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9pPr>
          </a:lstStyle>
          <a:p>
            <a:endParaRPr/>
          </a:p>
        </p:txBody>
      </p:sp>
      <p:sp>
        <p:nvSpPr>
          <p:cNvPr id="877" name="Google Shape;877;p26"/>
          <p:cNvSpPr txBox="1">
            <a:spLocks noGrp="1"/>
          </p:cNvSpPr>
          <p:nvPr>
            <p:ph type="subTitle" idx="4"/>
          </p:nvPr>
        </p:nvSpPr>
        <p:spPr>
          <a:xfrm>
            <a:off x="7642991" y="4007984"/>
            <a:ext cx="3520800" cy="6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8" name="Google Shape;878;p26"/>
          <p:cNvSpPr txBox="1">
            <a:spLocks noGrp="1"/>
          </p:cNvSpPr>
          <p:nvPr>
            <p:ph type="title" idx="5"/>
          </p:nvPr>
        </p:nvSpPr>
        <p:spPr>
          <a:xfrm>
            <a:off x="2351884" y="4758800"/>
            <a:ext cx="3520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9pPr>
          </a:lstStyle>
          <a:p>
            <a:endParaRPr/>
          </a:p>
        </p:txBody>
      </p:sp>
      <p:sp>
        <p:nvSpPr>
          <p:cNvPr id="879" name="Google Shape;879;p26"/>
          <p:cNvSpPr txBox="1">
            <a:spLocks noGrp="1"/>
          </p:cNvSpPr>
          <p:nvPr>
            <p:ph type="subTitle" idx="6"/>
          </p:nvPr>
        </p:nvSpPr>
        <p:spPr>
          <a:xfrm>
            <a:off x="2351867" y="5439233"/>
            <a:ext cx="3520800" cy="6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0" name="Google Shape;880;p26"/>
          <p:cNvSpPr txBox="1">
            <a:spLocks noGrp="1"/>
          </p:cNvSpPr>
          <p:nvPr>
            <p:ph type="title" idx="7"/>
          </p:nvPr>
        </p:nvSpPr>
        <p:spPr>
          <a:xfrm>
            <a:off x="7642989" y="4758800"/>
            <a:ext cx="3520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9pPr>
          </a:lstStyle>
          <a:p>
            <a:endParaRPr/>
          </a:p>
        </p:txBody>
      </p:sp>
      <p:sp>
        <p:nvSpPr>
          <p:cNvPr id="881" name="Google Shape;881;p26"/>
          <p:cNvSpPr txBox="1">
            <a:spLocks noGrp="1"/>
          </p:cNvSpPr>
          <p:nvPr>
            <p:ph type="subTitle" idx="8"/>
          </p:nvPr>
        </p:nvSpPr>
        <p:spPr>
          <a:xfrm>
            <a:off x="7642991" y="5439233"/>
            <a:ext cx="3520800" cy="6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2" name="Google Shape;882;p26"/>
          <p:cNvSpPr txBox="1">
            <a:spLocks noGrp="1"/>
          </p:cNvSpPr>
          <p:nvPr>
            <p:ph type="title" idx="9" hasCustomPrompt="1"/>
          </p:nvPr>
        </p:nvSpPr>
        <p:spPr>
          <a:xfrm>
            <a:off x="1028200" y="1913384"/>
            <a:ext cx="1242800" cy="13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83" name="Google Shape;883;p26"/>
          <p:cNvSpPr txBox="1">
            <a:spLocks noGrp="1"/>
          </p:cNvSpPr>
          <p:nvPr>
            <p:ph type="title" idx="13" hasCustomPrompt="1"/>
          </p:nvPr>
        </p:nvSpPr>
        <p:spPr>
          <a:xfrm>
            <a:off x="1028200" y="4758793"/>
            <a:ext cx="1242800" cy="13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84" name="Google Shape;884;p26"/>
          <p:cNvSpPr txBox="1">
            <a:spLocks noGrp="1"/>
          </p:cNvSpPr>
          <p:nvPr>
            <p:ph type="title" idx="14" hasCustomPrompt="1"/>
          </p:nvPr>
        </p:nvSpPr>
        <p:spPr>
          <a:xfrm>
            <a:off x="6316717" y="3327551"/>
            <a:ext cx="1242800" cy="13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85" name="Google Shape;885;p26"/>
          <p:cNvSpPr txBox="1">
            <a:spLocks noGrp="1"/>
          </p:cNvSpPr>
          <p:nvPr>
            <p:ph type="title" idx="15" hasCustomPrompt="1"/>
          </p:nvPr>
        </p:nvSpPr>
        <p:spPr>
          <a:xfrm>
            <a:off x="6316717" y="4758793"/>
            <a:ext cx="1242800" cy="13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86" name="Google Shape;886;p26"/>
          <p:cNvSpPr txBox="1">
            <a:spLocks noGrp="1"/>
          </p:cNvSpPr>
          <p:nvPr>
            <p:ph type="title" idx="16"/>
          </p:nvPr>
        </p:nvSpPr>
        <p:spPr>
          <a:xfrm>
            <a:off x="2335123" y="3327551"/>
            <a:ext cx="3520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9pPr>
          </a:lstStyle>
          <a:p>
            <a:endParaRPr/>
          </a:p>
        </p:txBody>
      </p:sp>
      <p:sp>
        <p:nvSpPr>
          <p:cNvPr id="887" name="Google Shape;887;p26"/>
          <p:cNvSpPr txBox="1">
            <a:spLocks noGrp="1"/>
          </p:cNvSpPr>
          <p:nvPr>
            <p:ph type="subTitle" idx="17"/>
          </p:nvPr>
        </p:nvSpPr>
        <p:spPr>
          <a:xfrm>
            <a:off x="2335124" y="4007984"/>
            <a:ext cx="3520800" cy="6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8" name="Google Shape;888;p26"/>
          <p:cNvSpPr txBox="1">
            <a:spLocks noGrp="1"/>
          </p:cNvSpPr>
          <p:nvPr>
            <p:ph type="title" idx="18" hasCustomPrompt="1"/>
          </p:nvPr>
        </p:nvSpPr>
        <p:spPr>
          <a:xfrm>
            <a:off x="1008851" y="3327551"/>
            <a:ext cx="1242800" cy="13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8914520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0" name="Google Shape;1070;p32"/>
          <p:cNvGrpSpPr/>
          <p:nvPr/>
        </p:nvGrpSpPr>
        <p:grpSpPr>
          <a:xfrm>
            <a:off x="573409" y="344033"/>
            <a:ext cx="10847568" cy="6201987"/>
            <a:chOff x="430057" y="258025"/>
            <a:chExt cx="8135676" cy="4651490"/>
          </a:xfrm>
        </p:grpSpPr>
        <p:sp>
          <p:nvSpPr>
            <p:cNvPr id="1071" name="Google Shape;1071;p32"/>
            <p:cNvSpPr/>
            <p:nvPr/>
          </p:nvSpPr>
          <p:spPr>
            <a:xfrm>
              <a:off x="853474" y="468325"/>
              <a:ext cx="7437059" cy="4333887"/>
            </a:xfrm>
            <a:custGeom>
              <a:avLst/>
              <a:gdLst/>
              <a:ahLst/>
              <a:cxnLst/>
              <a:rect l="l" t="t" r="r" b="b"/>
              <a:pathLst>
                <a:path w="267785" h="179904" extrusionOk="0">
                  <a:moveTo>
                    <a:pt x="1" y="1"/>
                  </a:moveTo>
                  <a:lnTo>
                    <a:pt x="1" y="179903"/>
                  </a:lnTo>
                  <a:lnTo>
                    <a:pt x="267784" y="179903"/>
                  </a:lnTo>
                  <a:lnTo>
                    <a:pt x="2677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32"/>
            <p:cNvSpPr/>
            <p:nvPr/>
          </p:nvSpPr>
          <p:spPr>
            <a:xfrm>
              <a:off x="578275" y="258025"/>
              <a:ext cx="7987458" cy="4651490"/>
            </a:xfrm>
            <a:custGeom>
              <a:avLst/>
              <a:gdLst/>
              <a:ahLst/>
              <a:cxnLst/>
              <a:rect l="l" t="t" r="r" b="b"/>
              <a:pathLst>
                <a:path w="285700" h="193088" extrusionOk="0">
                  <a:moveTo>
                    <a:pt x="276042" y="8731"/>
                  </a:moveTo>
                  <a:lnTo>
                    <a:pt x="276042" y="147738"/>
                  </a:lnTo>
                  <a:lnTo>
                    <a:pt x="276042" y="184337"/>
                  </a:lnTo>
                  <a:lnTo>
                    <a:pt x="9657" y="184337"/>
                  </a:lnTo>
                  <a:lnTo>
                    <a:pt x="9657" y="8731"/>
                  </a:lnTo>
                  <a:close/>
                  <a:moveTo>
                    <a:pt x="9618" y="1"/>
                  </a:moveTo>
                  <a:cubicBezTo>
                    <a:pt x="4317" y="1"/>
                    <a:pt x="0" y="3509"/>
                    <a:pt x="0" y="7845"/>
                  </a:cubicBezTo>
                  <a:lnTo>
                    <a:pt x="0" y="185224"/>
                  </a:lnTo>
                  <a:cubicBezTo>
                    <a:pt x="0" y="189560"/>
                    <a:pt x="4317" y="193087"/>
                    <a:pt x="9618" y="193087"/>
                  </a:cubicBezTo>
                  <a:lnTo>
                    <a:pt x="276082" y="193087"/>
                  </a:lnTo>
                  <a:cubicBezTo>
                    <a:pt x="281384" y="193087"/>
                    <a:pt x="285700" y="189560"/>
                    <a:pt x="285700" y="185224"/>
                  </a:cubicBezTo>
                  <a:lnTo>
                    <a:pt x="285700" y="7845"/>
                  </a:lnTo>
                  <a:cubicBezTo>
                    <a:pt x="285700" y="3509"/>
                    <a:pt x="281384" y="1"/>
                    <a:pt x="2760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73" name="Google Shape;1073;p32"/>
            <p:cNvGrpSpPr/>
            <p:nvPr/>
          </p:nvGrpSpPr>
          <p:grpSpPr>
            <a:xfrm>
              <a:off x="1180883" y="1223796"/>
              <a:ext cx="6782241" cy="3150214"/>
              <a:chOff x="5746702" y="1303655"/>
              <a:chExt cx="3391799" cy="3150214"/>
            </a:xfrm>
          </p:grpSpPr>
          <p:grpSp>
            <p:nvGrpSpPr>
              <p:cNvPr id="1074" name="Google Shape;1074;p32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1075" name="Google Shape;1075;p32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6" name="Google Shape;1076;p32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7" name="Google Shape;1077;p32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8" name="Google Shape;1078;p32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9" name="Google Shape;1079;p32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0" name="Google Shape;1080;p32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1" name="Google Shape;1081;p32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2" name="Google Shape;1082;p32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083" name="Google Shape;1083;p32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4" name="Google Shape;1084;p32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5" name="Google Shape;1085;p32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32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32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8" name="Google Shape;1088;p32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9" name="Google Shape;1089;p32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32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1" name="Google Shape;1091;p32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2" name="Google Shape;1092;p32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3" name="Google Shape;1093;p32"/>
            <p:cNvGrpSpPr/>
            <p:nvPr/>
          </p:nvGrpSpPr>
          <p:grpSpPr>
            <a:xfrm rot="-5400000">
              <a:off x="689759" y="3827440"/>
              <a:ext cx="183301" cy="702705"/>
              <a:chOff x="1506468" y="154140"/>
              <a:chExt cx="183301" cy="702705"/>
            </a:xfrm>
          </p:grpSpPr>
          <p:sp>
            <p:nvSpPr>
              <p:cNvPr id="1094" name="Google Shape;1094;p32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5" name="Google Shape;1095;p32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6" name="Google Shape;1096;p32"/>
            <p:cNvGrpSpPr/>
            <p:nvPr/>
          </p:nvGrpSpPr>
          <p:grpSpPr>
            <a:xfrm rot="-5400000">
              <a:off x="689759" y="3029928"/>
              <a:ext cx="183301" cy="702705"/>
              <a:chOff x="1506468" y="154140"/>
              <a:chExt cx="183301" cy="702705"/>
            </a:xfrm>
          </p:grpSpPr>
          <p:sp>
            <p:nvSpPr>
              <p:cNvPr id="1097" name="Google Shape;1097;p32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32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9" name="Google Shape;1099;p32"/>
            <p:cNvGrpSpPr/>
            <p:nvPr/>
          </p:nvGrpSpPr>
          <p:grpSpPr>
            <a:xfrm rot="-5400000">
              <a:off x="689759" y="2232415"/>
              <a:ext cx="183301" cy="702705"/>
              <a:chOff x="1506468" y="154140"/>
              <a:chExt cx="183301" cy="702705"/>
            </a:xfrm>
          </p:grpSpPr>
          <p:sp>
            <p:nvSpPr>
              <p:cNvPr id="1100" name="Google Shape;1100;p32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1" name="Google Shape;1101;p32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2" name="Google Shape;1102;p32"/>
            <p:cNvGrpSpPr/>
            <p:nvPr/>
          </p:nvGrpSpPr>
          <p:grpSpPr>
            <a:xfrm rot="-5400000">
              <a:off x="689759" y="1434903"/>
              <a:ext cx="183301" cy="702705"/>
              <a:chOff x="1506468" y="154140"/>
              <a:chExt cx="183301" cy="702705"/>
            </a:xfrm>
          </p:grpSpPr>
          <p:sp>
            <p:nvSpPr>
              <p:cNvPr id="1103" name="Google Shape;1103;p32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4" name="Google Shape;1104;p32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5" name="Google Shape;1105;p32"/>
            <p:cNvGrpSpPr/>
            <p:nvPr/>
          </p:nvGrpSpPr>
          <p:grpSpPr>
            <a:xfrm rot="-5400000">
              <a:off x="689759" y="637390"/>
              <a:ext cx="183301" cy="702705"/>
              <a:chOff x="1506468" y="154140"/>
              <a:chExt cx="183301" cy="702705"/>
            </a:xfrm>
          </p:grpSpPr>
          <p:sp>
            <p:nvSpPr>
              <p:cNvPr id="1106" name="Google Shape;1106;p32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32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170831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FEA6E-8EFF-43C9-8FB3-7C829E020F1E}" type="datetimeFigureOut">
              <a:rPr lang="zh-CN" altLang="en-US" smtClean="0"/>
              <a:pPr/>
              <a:t>2025/5/19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E1709-416C-4162-A8F4-F3A3417ACD47}" type="slidenum">
              <a:rPr lang="zh-CN" altLang="en-US" smtClean="0"/>
              <a:pPr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-2" y="0"/>
            <a:ext cx="5981701" cy="3695700"/>
            <a:chOff x="-1" y="0"/>
            <a:chExt cx="5856614" cy="3429000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" y="0"/>
              <a:ext cx="2928307" cy="34290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28306" y="0"/>
              <a:ext cx="2928307" cy="3429000"/>
            </a:xfrm>
            <a:prstGeom prst="rect">
              <a:avLst/>
            </a:prstGeom>
          </p:spPr>
        </p:pic>
      </p:grpSp>
      <p:grpSp>
        <p:nvGrpSpPr>
          <p:cNvPr id="10" name="组合 9"/>
          <p:cNvGrpSpPr/>
          <p:nvPr userDrawn="1"/>
        </p:nvGrpSpPr>
        <p:grpSpPr>
          <a:xfrm>
            <a:off x="5981700" y="0"/>
            <a:ext cx="6210300" cy="3695700"/>
            <a:chOff x="6335386" y="21432"/>
            <a:chExt cx="5856614" cy="3429000"/>
          </a:xfrm>
        </p:grpSpPr>
        <p:pic>
          <p:nvPicPr>
            <p:cNvPr id="11" name="图片 10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35386" y="21432"/>
              <a:ext cx="2928307" cy="3429000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63693" y="21432"/>
              <a:ext cx="2928307" cy="3429000"/>
            </a:xfrm>
            <a:prstGeom prst="rect">
              <a:avLst/>
            </a:prstGeom>
          </p:spPr>
        </p:pic>
      </p:grpSp>
      <p:grpSp>
        <p:nvGrpSpPr>
          <p:cNvPr id="13" name="组合 12"/>
          <p:cNvGrpSpPr/>
          <p:nvPr userDrawn="1"/>
        </p:nvGrpSpPr>
        <p:grpSpPr>
          <a:xfrm>
            <a:off x="0" y="3162300"/>
            <a:ext cx="5981701" cy="3695700"/>
            <a:chOff x="-1" y="0"/>
            <a:chExt cx="5856614" cy="3429000"/>
          </a:xfrm>
        </p:grpSpPr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" y="0"/>
              <a:ext cx="2928307" cy="342900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28306" y="0"/>
              <a:ext cx="2928307" cy="3429000"/>
            </a:xfrm>
            <a:prstGeom prst="rect">
              <a:avLst/>
            </a:prstGeom>
          </p:spPr>
        </p:pic>
      </p:grpSp>
      <p:grpSp>
        <p:nvGrpSpPr>
          <p:cNvPr id="16" name="组合 15"/>
          <p:cNvGrpSpPr/>
          <p:nvPr userDrawn="1"/>
        </p:nvGrpSpPr>
        <p:grpSpPr>
          <a:xfrm>
            <a:off x="5981702" y="3162300"/>
            <a:ext cx="6210300" cy="3695700"/>
            <a:chOff x="6335386" y="21432"/>
            <a:chExt cx="5856614" cy="3429000"/>
          </a:xfrm>
        </p:grpSpPr>
        <p:pic>
          <p:nvPicPr>
            <p:cNvPr id="17" name="图片 16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35386" y="21432"/>
              <a:ext cx="2928307" cy="3429000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63693" y="21432"/>
              <a:ext cx="2928307" cy="3429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222740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2000">
        <p15:prstTrans prst="drape"/>
      </p:transition>
    </mc:Choice>
    <mc:Fallback xmlns="">
      <p:transition spd="slow" advClick="0" advTm="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F2C01-0F2E-1DB3-1AA5-59C9A5835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76A3D-A18A-3E3D-5364-A74CD2D462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A345CB-45DC-EC24-C858-0B8DA2596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33D87-A254-401A-9DFB-CC8ABF13C837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C7B72C-B00D-554A-1BF1-56FE15795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326AE4-55F2-6DBE-4AAB-82399EEF0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48CD5-8153-40C7-BAA8-16561695D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2230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FEA6E-8EFF-43C9-8FB3-7C829E020F1E}" type="datetimeFigureOut">
              <a:rPr lang="zh-CN" altLang="en-US" smtClean="0"/>
              <a:pPr/>
              <a:t>2025/5/19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E1709-416C-4162-A8F4-F3A3417ACD4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2534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2000">
        <p15:prstTrans prst="drape"/>
      </p:transition>
    </mc:Choice>
    <mc:Fallback xmlns="">
      <p:transition spd="slow" advClick="0" advTm="2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FEA6E-8EFF-43C9-8FB3-7C829E020F1E}" type="datetimeFigureOut">
              <a:rPr lang="zh-CN" altLang="en-US" smtClean="0"/>
              <a:pPr/>
              <a:t>2025/5/19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E1709-416C-4162-A8F4-F3A3417ACD4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2890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2000">
        <p15:prstTrans prst="drape"/>
      </p:transition>
    </mc:Choice>
    <mc:Fallback xmlns="">
      <p:transition spd="slow" advClick="0" advTm="2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FEA6E-8EFF-43C9-8FB3-7C829E020F1E}" type="datetimeFigureOut">
              <a:rPr lang="zh-CN" altLang="en-US" smtClean="0"/>
              <a:pPr/>
              <a:t>2025/5/19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E1709-416C-4162-A8F4-F3A3417ACD4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26776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2000">
        <p15:prstTrans prst="drape"/>
      </p:transition>
    </mc:Choice>
    <mc:Fallback xmlns="">
      <p:transition spd="slow" advClick="0" advTm="2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FEA6E-8EFF-43C9-8FB3-7C829E020F1E}" type="datetimeFigureOut">
              <a:rPr lang="zh-CN" altLang="en-US" smtClean="0"/>
              <a:pPr/>
              <a:t>2025/5/19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E1709-416C-4162-A8F4-F3A3417ACD4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80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2000">
        <p15:prstTrans prst="drape"/>
      </p:transition>
    </mc:Choice>
    <mc:Fallback xmlns="">
      <p:transition spd="slow" advClick="0" advTm="2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FEA6E-8EFF-43C9-8FB3-7C829E020F1E}" type="datetimeFigureOut">
              <a:rPr lang="zh-CN" altLang="en-US" smtClean="0"/>
              <a:pPr/>
              <a:t>2025/5/19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E1709-416C-4162-A8F4-F3A3417ACD4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6069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2000">
        <p15:prstTrans prst="drape"/>
      </p:transition>
    </mc:Choice>
    <mc:Fallback xmlns="">
      <p:transition spd="slow" advClick="0" advTm="200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FEA6E-8EFF-43C9-8FB3-7C829E020F1E}" type="datetimeFigureOut">
              <a:rPr lang="zh-CN" altLang="en-US" smtClean="0"/>
              <a:pPr/>
              <a:t>2025/5/19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E1709-416C-4162-A8F4-F3A3417ACD4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25462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2000">
        <p15:prstTrans prst="drape"/>
      </p:transition>
    </mc:Choice>
    <mc:Fallback xmlns="">
      <p:transition spd="slow" advClick="0" advTm="2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FEA6E-8EFF-43C9-8FB3-7C829E020F1E}" type="datetimeFigureOut">
              <a:rPr lang="zh-CN" altLang="en-US" smtClean="0"/>
              <a:pPr/>
              <a:t>2025/5/19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E1709-416C-4162-A8F4-F3A3417ACD4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9121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2000">
        <p15:prstTrans prst="drape"/>
      </p:transition>
    </mc:Choice>
    <mc:Fallback xmlns="">
      <p:transition spd="slow" advClick="0" advTm="2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FEA6E-8EFF-43C9-8FB3-7C829E020F1E}" type="datetimeFigureOut">
              <a:rPr lang="zh-CN" altLang="en-US" smtClean="0"/>
              <a:pPr/>
              <a:t>2025/5/19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E1709-416C-4162-A8F4-F3A3417ACD4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0535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2000">
        <p15:prstTrans prst="drape"/>
      </p:transition>
    </mc:Choice>
    <mc:Fallback xmlns="">
      <p:transition spd="slow" advClick="0" advTm="2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FEA6E-8EFF-43C9-8FB3-7C829E020F1E}" type="datetimeFigureOut">
              <a:rPr lang="zh-CN" altLang="en-US" smtClean="0"/>
              <a:pPr/>
              <a:t>2025/5/19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E1709-416C-4162-A8F4-F3A3417ACD4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91912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2000">
        <p15:prstTrans prst="drape"/>
      </p:transition>
    </mc:Choice>
    <mc:Fallback xmlns="">
      <p:transition spd="slow" advClick="0" advTm="20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FEA6E-8EFF-43C9-8FB3-7C829E020F1E}" type="datetimeFigureOut">
              <a:rPr lang="zh-CN" altLang="en-US" smtClean="0"/>
              <a:pPr/>
              <a:t>2025/5/19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E1709-416C-4162-A8F4-F3A3417ACD4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21216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2000">
        <p15:prstTrans prst="drape"/>
      </p:transition>
    </mc:Choice>
    <mc:Fallback xmlns="">
      <p:transition spd="slow" advClick="0" advTm="2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1C938-27EF-5075-401A-5AFECB472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D02966-F6C0-07E1-A77C-83550BF7F8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CE32C3-EAE1-A407-1062-D0A4794BDB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D6D8EE-F5E5-13DB-6063-7307CB150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33D87-A254-401A-9DFB-CC8ABF13C837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8880A9-F0CC-AECD-6988-E666D85E3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9E49B5-002A-26A0-AB84-01F378350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48CD5-8153-40C7-BAA8-16561695D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9035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2E836-F117-4A63-AC0F-5F8D42DE1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5DDDD5-1CDB-4460-AB24-4BADD3F6C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E247C4-D6B7-4A9E-922A-191D3793D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DB655E-5F8D-44F1-BA06-D2EDD1B38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E9B112-609D-448D-BFFA-6ECD997B0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EC4EA-6FC5-4DE6-A89F-9BE9420BE9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714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80A1-12DA-426C-AC44-278115582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226B60-8ABC-4B61-9F57-B2E9C3872C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B2EF28-89B8-4530-8D8F-C034014A0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B5488F-8264-44B9-B075-16B9338BC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B39AD0-DD47-442F-9082-854250B1E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60DC3-1B5F-4534-949D-E61F5D7DDF28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1596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A977E-BAEC-4A80-83F0-3A79213C1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15CB32-2984-45EE-BB6C-A921DF3B1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E333C9-3F6C-4674-8749-AF6617E1C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611B6-F542-414C-B36D-39B5A0603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99627F-3033-4432-8E23-02CB914E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9CD3-C45F-429F-95A8-837E324DFBF4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4286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B1134-2C89-47E2-ADBD-3D567F66A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9C5D22-2E5D-428E-922B-42C70B7BA6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7DCE5C-545B-4E06-A445-BA4A3900AC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CD5495-1FFE-4ABD-92F1-D7207B374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971984-370A-4E7F-8051-A5D8023BA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F68516-FC6A-4282-87DB-F7966F4E9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D9ACE-5CFE-4AE7-B658-6CF8073D42FF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6845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7FF43-F6B6-4F9E-AA90-5789C55C6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1E5EB1-82C7-4664-BD2D-497464FD1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CE5624-2A51-4948-AC3D-153D42058F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9ED164-9C2D-4EB6-B0AD-17C508ADAE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144964-CD5F-4E78-90DB-C981DB2B3C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DBCCED-49EE-42D1-9B59-4AA315A1D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68084A-01A0-4D6B-8C6C-7E7868B29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96E189-85E6-4005-A45C-0FEF735AA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B58A8-918D-487E-A68E-E1147EC4186D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4924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CD912-3180-4FF4-9FD2-83F58EFC7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B440E1-0A5A-4D65-BB15-2504A1B03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36212F-0EDE-49C8-A895-7D927172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D58708-3F55-4574-AB81-02D9C9791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B6E0E-12E8-4F60-AA4C-2D244E5456EC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6862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F3DD58-9276-410C-AF6C-7D5D1EBFD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F32367-9DC6-460C-AB8E-A7891D725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6418EF-E8B5-4976-B327-89696CF5A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E7B28-9747-4E84-B604-46E657738A9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3148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BA44A-5ED3-4475-AED9-C9EA2B899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59986-40EC-43F4-B9A3-BA9464C32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5F9401-3A32-4777-80C5-2970CC106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687432-0049-40BB-8096-0E3F71353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DB4A5-8C20-463C-9636-D42B52BE0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B6976F-B1E2-4994-8F41-545902D69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BCE46-A05B-4D33-91D8-6AE2484A13E9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8391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D0E99-C51D-4E04-AA44-5410D8C71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0FA9D7-92C5-4932-8BD7-C9983459F3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5A2976-D5BB-4A41-9312-155E4E5378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815652-DFC4-444D-879B-2A6372F46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E3DCA6-62AA-4911-9858-06FA49089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147248-5AEE-47AB-9F7F-FAB2F396A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C8A20-F7A3-41F1-BDEB-FDFA73989A6D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42319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108B5-811A-4196-9CD7-0B5BCC4B2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A6677E-F470-4938-B1A5-FB308A3110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485A05-ACA6-4C3B-8A27-82D89B1D5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6EF5E8-962A-42AD-A420-FE011F14D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104B0-F5E9-4C99-9EFA-E97BC759B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50655-6099-49A5-A5B3-294E30F1778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962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EC6BA-7E76-F9D5-58F2-A107CA730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25A2BD-293F-1679-C2D1-ADB0705C0D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21067A-8670-E9C9-B131-FE9EF8BE61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5C7FC1-BBFF-A464-DAAA-A5CA4B77FB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BC48CD-A4C7-6A1B-B20B-B31C71495D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2597689-D3F6-2379-690E-2E8E945EF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33D87-A254-401A-9DFB-CC8ABF13C837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AFE527-0684-346F-A9C0-717A17DBE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4FFF33B-4FDA-BDE5-557D-0FFC8628A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48CD5-8153-40C7-BAA8-16561695D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55732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943C10-B4B0-4CC7-83CA-1E90E32DAA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8C8B11-D57D-4C8D-A4A3-53B0AC46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05FE77-960F-4044-9C6F-685A5B7BC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85B594-C5C6-479C-91AF-9764975BF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FDE4F1-D15D-4E04-9E27-6010CE2A9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D138-390D-42D6-A3F9-214C2077893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5195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285072-5D35-840F-9BF8-9401A946A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36EE45-4030-42FB-961A-7DBC4D219A46}" type="datetimeFigureOut">
              <a:rPr lang="en-US"/>
              <a:pPr>
                <a:defRPr/>
              </a:pPr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54B1D4-95FD-D533-CB99-421B05048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CBE442-3013-1A5D-E496-D6043B09A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982FF8-B93C-43BE-A68B-67653CF6E6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9543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65B621-B8E7-227C-762C-49AD65D62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D110AD-A374-41D9-9607-DA21C868B30D}" type="datetimeFigureOut">
              <a:rPr lang="en-US"/>
              <a:pPr>
                <a:defRPr/>
              </a:pPr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D18E30-C936-BDDE-FAEF-04C3740F9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089680-5198-5AF0-2B5A-6DBF7581D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DD4CD4-76DA-4E96-BB87-C3B8B7EB33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8124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DB49AC-6D1E-89C2-A6A7-44782DAFB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A8B828-DF8D-49F7-AAC8-E5718B37F04E}" type="datetimeFigureOut">
              <a:rPr lang="en-US"/>
              <a:pPr>
                <a:defRPr/>
              </a:pPr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F9E045-6082-6050-576F-C8D63D6CB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D7FC4B-244B-F8CB-5677-7267F47DD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109BDC-41A4-42D2-8ED5-F1707F7A44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1586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C11D491-C167-0471-C02B-E3591CE71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7A66D7-BEE0-4736-89CB-6AF9C3DFBB69}" type="datetimeFigureOut">
              <a:rPr lang="en-US"/>
              <a:pPr>
                <a:defRPr/>
              </a:pPr>
              <a:t>5/19/2025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634F23E-A0BA-61D3-F199-5B9234AC6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4D08300-3988-AEBA-0F90-55DD53E73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5B6534-53D7-4848-B43B-BB61E96533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3649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0EDAE6E-6153-8A79-4362-B652863BE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586124-A061-4660-BB8C-BA749C2F70DE}" type="datetimeFigureOut">
              <a:rPr lang="en-US"/>
              <a:pPr>
                <a:defRPr/>
              </a:pPr>
              <a:t>5/19/2025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7DF7A4C-78E5-97E3-7421-717425E7E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1A7FB86-2CDE-BB93-8C0A-7E51DC90A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A25D6-77B3-47CE-AB87-198519CBBF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50884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D0EB685-B72F-BAA2-D661-E0B774F3B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877282-F69A-42D6-9B29-699C4AFEF861}" type="datetimeFigureOut">
              <a:rPr lang="en-US"/>
              <a:pPr>
                <a:defRPr/>
              </a:pPr>
              <a:t>5/19/2025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1CD4CC9-5547-D1E4-193C-D5A6BD53C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65FB733-E890-97CF-0823-24D8534D2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B10D9-D41F-465A-B5C3-EBE114679D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1146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7AE374A-8263-67E3-021A-456DD8D88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C18D11-3C56-4355-A57B-3CAA0BF97E18}" type="datetimeFigureOut">
              <a:rPr lang="en-US"/>
              <a:pPr>
                <a:defRPr/>
              </a:pPr>
              <a:t>5/19/2025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81C3B67-ED24-818D-841D-02693B9A0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1B7F9DA-011A-F0BF-0141-1D5420914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48324B-E96C-439C-8B20-ED3AC6FD27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6397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8817893-4569-0DB1-A08D-549EC8653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05A997-6727-46A5-8324-BB299DC46679}" type="datetimeFigureOut">
              <a:rPr lang="en-US"/>
              <a:pPr>
                <a:defRPr/>
              </a:pPr>
              <a:t>5/19/2025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6B69D81-F6F8-50D4-E1AD-7DC333CF0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4524359-EC78-6DD5-D710-F569693C0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CE69B8-88CB-4181-9155-8C37369A2C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30929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 rtlCol="0">
            <a:normAutofit/>
          </a:bodyPr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8A24F5E-636D-B19F-711E-B43C224E4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F6A7BB-A4BA-48C7-B1B7-84DAE6C12DE6}" type="datetimeFigureOut">
              <a:rPr lang="en-US"/>
              <a:pPr>
                <a:defRPr/>
              </a:pPr>
              <a:t>5/19/2025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A20935C-CA2F-5A6A-C64E-FDEF33AB1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03D4465-EEF6-431D-D8F1-E8D949002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604F94-8ACB-4355-AA02-3A8C026277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629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FB063-D402-416D-449B-DF7118D32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4A81E8-A8A8-D9CD-7083-83DE8F588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33D87-A254-401A-9DFB-CC8ABF13C837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A18BCC-2BA5-26DC-FB0B-84E3A6E0A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6EE561-2289-02E6-F556-6FADE8CAC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48CD5-8153-40C7-BAA8-16561695D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4484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BD3F8F-2BD3-2C47-796A-ECF60FE33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6299E4-D5A9-4FC2-A540-AAC742A22D5F}" type="datetimeFigureOut">
              <a:rPr lang="en-US"/>
              <a:pPr>
                <a:defRPr/>
              </a:pPr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C3ED4-BECD-81E6-857D-CEA4532D2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35DBC9-3985-EFB9-10BA-F9B2CFB02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D0EE25-BAE1-4880-A41B-2BA0A3DC27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04928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C2DF24-A048-7E58-F552-B2712C252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C20829-1761-4AA4-A074-BFA352D066FD}" type="datetimeFigureOut">
              <a:rPr lang="en-US"/>
              <a:pPr>
                <a:defRPr/>
              </a:pPr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C832B8-F447-22DD-84A0-25D7BF90A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245618-FC27-2204-AA4D-781390C6E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F7F18E-E72F-49E1-A9E7-6101BAF6FF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422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0461A7-185F-884D-4842-EBC7D8604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33D87-A254-401A-9DFB-CC8ABF13C837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0774BA-9BF6-0ECE-9A9F-3756236A1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F6F2C8-DF5B-CBDB-1D33-17D96DC38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48CD5-8153-40C7-BAA8-16561695D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330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04B9E-73E1-67ED-5373-07EE7B41C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39BF8B-7B11-0E8B-AEC8-D6338073F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18502D-727B-61A8-8536-BA153B5556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AE9040-4264-73C3-1A75-2C7CA3518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33D87-A254-401A-9DFB-CC8ABF13C837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4FEE27-57F7-27A4-CE0B-736A92DF5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F83E1-C6DB-0DFD-B93E-0E92E8B0A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48CD5-8153-40C7-BAA8-16561695D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923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C3299-BD27-6CF2-301E-57711F829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B816E0-5E8B-5CC8-A710-101D73B2B9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3801D1-6950-1F93-0543-801F761CC8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60F5B6-CB85-426E-B2F8-AF9A7A674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33D87-A254-401A-9DFB-CC8ABF13C837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F8D9C6-6E3B-74B8-1509-B4D9FACC4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D98D35-5655-A321-AA34-8D4D6F538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48CD5-8153-40C7-BAA8-16561695D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131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1FECA7-E41B-69B4-A37A-BE563B71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6DA607-76E4-127C-77DA-A0CDE2B31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4D221F-E472-A40C-33F0-035B796358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E33D87-A254-401A-9DFB-CC8ABF13C837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7413A-BCB4-96EB-9D81-5588A69A75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7276B9-8FF8-490F-DDDC-F77D0F11AC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F48CD5-8153-40C7-BAA8-16561695D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585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046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EB Garamond"/>
              <a:buNone/>
              <a:defRPr sz="3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EB Garamond"/>
              <a:buNone/>
              <a:defRPr sz="3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EB Garamond"/>
              <a:buNone/>
              <a:defRPr sz="3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EB Garamond"/>
              <a:buNone/>
              <a:defRPr sz="3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EB Garamond"/>
              <a:buNone/>
              <a:defRPr sz="3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EB Garamond"/>
              <a:buNone/>
              <a:defRPr sz="3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EB Garamond"/>
              <a:buNone/>
              <a:defRPr sz="3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EB Garamond"/>
              <a:buNone/>
              <a:defRPr sz="3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EB Garamond"/>
              <a:buNone/>
              <a:defRPr sz="3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●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○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■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●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○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■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●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○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Fira Sans"/>
              <a:buChar char="■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091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0FEA6E-8EFF-43C9-8FB3-7C829E020F1E}" type="datetimeFigureOut">
              <a:rPr lang="zh-CN" altLang="en-US" smtClean="0"/>
              <a:pPr/>
              <a:t>2025/5/19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6E1709-416C-4162-A8F4-F3A3417ACD47}" type="slidenum">
              <a:rPr lang="zh-CN" altLang="en-US" smtClean="0"/>
              <a:pPr/>
              <a:t>‹#›</a:t>
            </a:fld>
            <a:endParaRPr lang="zh-CN" altLang="en-US"/>
          </a:p>
        </p:txBody>
      </p:sp>
      <p:grpSp>
        <p:nvGrpSpPr>
          <p:cNvPr id="13" name="组合 12"/>
          <p:cNvGrpSpPr/>
          <p:nvPr userDrawn="1"/>
        </p:nvGrpSpPr>
        <p:grpSpPr>
          <a:xfrm>
            <a:off x="-2" y="0"/>
            <a:ext cx="5981701" cy="3695700"/>
            <a:chOff x="-1" y="0"/>
            <a:chExt cx="5856614" cy="3429000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" y="0"/>
              <a:ext cx="2928307" cy="34290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28306" y="0"/>
              <a:ext cx="2928307" cy="3429000"/>
            </a:xfrm>
            <a:prstGeom prst="rect">
              <a:avLst/>
            </a:prstGeom>
          </p:spPr>
        </p:pic>
      </p:grpSp>
      <p:grpSp>
        <p:nvGrpSpPr>
          <p:cNvPr id="12" name="组合 11"/>
          <p:cNvGrpSpPr/>
          <p:nvPr userDrawn="1"/>
        </p:nvGrpSpPr>
        <p:grpSpPr>
          <a:xfrm>
            <a:off x="5981700" y="0"/>
            <a:ext cx="6210300" cy="3695700"/>
            <a:chOff x="6335386" y="21432"/>
            <a:chExt cx="5856614" cy="3429000"/>
          </a:xfrm>
        </p:grpSpPr>
        <p:pic>
          <p:nvPicPr>
            <p:cNvPr id="10" name="图片 9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35386" y="21432"/>
              <a:ext cx="2928307" cy="3429000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63693" y="21432"/>
              <a:ext cx="2928307" cy="3429000"/>
            </a:xfrm>
            <a:prstGeom prst="rect">
              <a:avLst/>
            </a:prstGeom>
          </p:spPr>
        </p:pic>
      </p:grpSp>
      <p:grpSp>
        <p:nvGrpSpPr>
          <p:cNvPr id="14" name="组合 13"/>
          <p:cNvGrpSpPr/>
          <p:nvPr userDrawn="1"/>
        </p:nvGrpSpPr>
        <p:grpSpPr>
          <a:xfrm>
            <a:off x="0" y="3162300"/>
            <a:ext cx="5981701" cy="3695700"/>
            <a:chOff x="-1" y="0"/>
            <a:chExt cx="5856614" cy="3429000"/>
          </a:xfrm>
        </p:grpSpPr>
        <p:pic>
          <p:nvPicPr>
            <p:cNvPr id="15" name="图片 14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" y="0"/>
              <a:ext cx="2928307" cy="3429000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28306" y="0"/>
              <a:ext cx="2928307" cy="3429000"/>
            </a:xfrm>
            <a:prstGeom prst="rect">
              <a:avLst/>
            </a:prstGeom>
          </p:spPr>
        </p:pic>
      </p:grpSp>
      <p:grpSp>
        <p:nvGrpSpPr>
          <p:cNvPr id="17" name="组合 16"/>
          <p:cNvGrpSpPr/>
          <p:nvPr userDrawn="1"/>
        </p:nvGrpSpPr>
        <p:grpSpPr>
          <a:xfrm>
            <a:off x="5981702" y="3162300"/>
            <a:ext cx="6210300" cy="3695700"/>
            <a:chOff x="6335386" y="21432"/>
            <a:chExt cx="5856614" cy="3429000"/>
          </a:xfrm>
        </p:grpSpPr>
        <p:pic>
          <p:nvPicPr>
            <p:cNvPr id="18" name="图片 17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35386" y="21432"/>
              <a:ext cx="2928307" cy="3429000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63693" y="21432"/>
              <a:ext cx="2928307" cy="3429000"/>
            </a:xfrm>
            <a:prstGeom prst="rect">
              <a:avLst/>
            </a:prstGeom>
          </p:spPr>
        </p:pic>
      </p:grpSp>
      <p:sp>
        <p:nvSpPr>
          <p:cNvPr id="20" name="矩形 19"/>
          <p:cNvSpPr/>
          <p:nvPr userDrawn="1"/>
        </p:nvSpPr>
        <p:spPr>
          <a:xfrm>
            <a:off x="622300" y="546100"/>
            <a:ext cx="10985500" cy="5810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2592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2000">
        <p15:prstTrans prst="drape"/>
      </p:transition>
    </mc:Choice>
    <mc:Fallback xmlns="">
      <p:transition spd="slow" advClick="0" advTm="2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B88E0A-A312-48B2-AD45-C33801621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9F5AB2-FA1E-4D1E-B88D-468CFA9A0E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C58F2F-0EC0-4A27-89F0-4F10D21EF8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429DF-F118-4ED8-A695-98CA0DBD16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923011-8E1E-4F13-86FE-11FCBA42B3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8CFE3-553D-4D67-B17E-45793350FDE1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001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C2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B9F353D7-D517-8C33-2FF7-A8B72658A0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E5E5A4D7-07EE-5AB6-AD9C-72EB782ACD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50264D-D566-F1C4-6E7F-80004136F0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8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E7F72E8-C685-4465-A574-D6085774F903}" type="datetimeFigureOut">
              <a:rPr lang="en-US"/>
              <a:pPr>
                <a:defRPr/>
              </a:pPr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5FFCAA-30BF-1808-6ACC-F8FDD76173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91744D-874D-1489-F3F6-7B81C60E24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8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CD45C4C-79B9-43A6-B918-B5D4BBF33F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950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933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933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933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933">
          <a:solidFill>
            <a:schemeClr val="tx1"/>
          </a:solidFill>
          <a:latin typeface="Calibri" panose="020F0502020204030204" pitchFamily="34" charset="0"/>
        </a:defRPr>
      </a:lvl5pPr>
      <a:lvl6pPr marL="304815" algn="ctr" rtl="0" fontAlgn="base">
        <a:spcBef>
          <a:spcPct val="0"/>
        </a:spcBef>
        <a:spcAft>
          <a:spcPct val="0"/>
        </a:spcAft>
        <a:defRPr sz="2933">
          <a:solidFill>
            <a:schemeClr val="tx1"/>
          </a:solidFill>
          <a:latin typeface="Calibri" panose="020F0502020204030204" pitchFamily="34" charset="0"/>
        </a:defRPr>
      </a:lvl6pPr>
      <a:lvl7pPr marL="609630" algn="ctr" rtl="0" fontAlgn="base">
        <a:spcBef>
          <a:spcPct val="0"/>
        </a:spcBef>
        <a:spcAft>
          <a:spcPct val="0"/>
        </a:spcAft>
        <a:defRPr sz="2933">
          <a:solidFill>
            <a:schemeClr val="tx1"/>
          </a:solidFill>
          <a:latin typeface="Calibri" panose="020F0502020204030204" pitchFamily="34" charset="0"/>
        </a:defRPr>
      </a:lvl7pPr>
      <a:lvl8pPr marL="914446" algn="ctr" rtl="0" fontAlgn="base">
        <a:spcBef>
          <a:spcPct val="0"/>
        </a:spcBef>
        <a:spcAft>
          <a:spcPct val="0"/>
        </a:spcAft>
        <a:defRPr sz="2933">
          <a:solidFill>
            <a:schemeClr val="tx1"/>
          </a:solidFill>
          <a:latin typeface="Calibri" panose="020F0502020204030204" pitchFamily="34" charset="0"/>
        </a:defRPr>
      </a:lvl8pPr>
      <a:lvl9pPr marL="1219261" algn="ctr" rtl="0" fontAlgn="base">
        <a:spcBef>
          <a:spcPct val="0"/>
        </a:spcBef>
        <a:spcAft>
          <a:spcPct val="0"/>
        </a:spcAft>
        <a:defRPr sz="2933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28611" indent="-228611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9.sv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12" Type="http://schemas.openxmlformats.org/officeDocument/2006/relationships/image" Target="../media/image18.png"/><Relationship Id="rId2" Type="http://schemas.openxmlformats.org/officeDocument/2006/relationships/image" Target="../media/image10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11" Type="http://schemas.openxmlformats.org/officeDocument/2006/relationships/image" Target="../media/image17.svg"/><Relationship Id="rId5" Type="http://schemas.openxmlformats.org/officeDocument/2006/relationships/image" Target="../media/image13.svg"/><Relationship Id="rId15" Type="http://schemas.openxmlformats.org/officeDocument/2006/relationships/image" Target="../media/image21.svg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openxmlformats.org/officeDocument/2006/relationships/image" Target="../media/image23.svg"/><Relationship Id="rId1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https://cth.edu.vn/wp-content/uploads/2018/03/phuong-phap-hoc-hop-tac-think-pair-share.jpg" TargetMode="External"/><Relationship Id="rId7" Type="http://schemas.openxmlformats.org/officeDocument/2006/relationships/image" Target="../media/image50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9.jpeg"/><Relationship Id="rId5" Type="http://schemas.microsoft.com/office/2007/relationships/hdphoto" Target="../media/hdphoto1.wdp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6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4.png"/><Relationship Id="rId7" Type="http://schemas.openxmlformats.org/officeDocument/2006/relationships/image" Target="../media/image6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3.sv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Relationship Id="rId14" Type="http://schemas.openxmlformats.org/officeDocument/2006/relationships/image" Target="../media/image2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18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7.sv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1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svg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5" Type="http://schemas.openxmlformats.org/officeDocument/2006/relationships/image" Target="../media/image20.png"/><Relationship Id="rId10" Type="http://schemas.openxmlformats.org/officeDocument/2006/relationships/image" Target="../media/image23.svg"/><Relationship Id="rId4" Type="http://schemas.openxmlformats.org/officeDocument/2006/relationships/image" Target="../media/image11.svg"/><Relationship Id="rId9" Type="http://schemas.openxmlformats.org/officeDocument/2006/relationships/image" Target="../media/image22.png"/><Relationship Id="rId14" Type="http://schemas.openxmlformats.org/officeDocument/2006/relationships/image" Target="../media/image1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p42"/>
          <p:cNvSpPr txBox="1">
            <a:spLocks noGrp="1"/>
          </p:cNvSpPr>
          <p:nvPr>
            <p:ph type="title"/>
          </p:nvPr>
        </p:nvSpPr>
        <p:spPr>
          <a:xfrm>
            <a:off x="2173399" y="1739600"/>
            <a:ext cx="8109279" cy="2828728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5000" dirty="0">
                <a:latin typeface="Times New Roman" panose="02020603050405020304" pitchFamily="18" charset="0"/>
                <a:ea typeface="SVN-A Love Of Thunder" charset="0"/>
                <a:cs typeface="Times New Roman" panose="02020603050405020304" pitchFamily="18" charset="0"/>
              </a:rPr>
              <a:t>BÀI MỞ ĐẦU</a:t>
            </a:r>
            <a:br>
              <a:rPr lang="en-US" sz="5000" dirty="0">
                <a:latin typeface="Times New Roman" panose="02020603050405020304" pitchFamily="18" charset="0"/>
                <a:ea typeface="SVN-A Love Of Thunder" charset="0"/>
                <a:cs typeface="Times New Roman" panose="02020603050405020304" pitchFamily="18" charset="0"/>
              </a:rPr>
            </a:br>
            <a:r>
              <a:rPr lang="en-US" sz="5000" dirty="0">
                <a:latin typeface="Times New Roman" panose="02020603050405020304" pitchFamily="18" charset="0"/>
                <a:ea typeface="SVN-A Love Of Thunder" charset="0"/>
                <a:cs typeface="Times New Roman" panose="02020603050405020304" pitchFamily="18" charset="0"/>
              </a:rPr>
              <a:t>GV: Lê Thị Mai Quế</a:t>
            </a:r>
            <a:endParaRPr sz="5000" dirty="0">
              <a:latin typeface="Times New Roman" panose="02020603050405020304" pitchFamily="18" charset="0"/>
              <a:ea typeface="SVN-A Love Of Thunder" charset="0"/>
              <a:cs typeface="Times New Roman" panose="02020603050405020304" pitchFamily="18" charset="0"/>
            </a:endParaRPr>
          </a:p>
        </p:txBody>
      </p:sp>
      <p:sp>
        <p:nvSpPr>
          <p:cNvPr id="1189" name="Google Shape;1189;p42"/>
          <p:cNvSpPr/>
          <p:nvPr/>
        </p:nvSpPr>
        <p:spPr>
          <a:xfrm rot="19179042">
            <a:off x="9710221" y="4359410"/>
            <a:ext cx="962948" cy="417837"/>
          </a:xfrm>
          <a:custGeom>
            <a:avLst/>
            <a:gdLst/>
            <a:ahLst/>
            <a:cxnLst/>
            <a:rect l="l" t="t" r="r" b="b"/>
            <a:pathLst>
              <a:path w="20842" h="5235" extrusionOk="0">
                <a:moveTo>
                  <a:pt x="234" y="0"/>
                </a:moveTo>
                <a:lnTo>
                  <a:pt x="0" y="4077"/>
                </a:lnTo>
                <a:lnTo>
                  <a:pt x="20619" y="5234"/>
                </a:lnTo>
                <a:lnTo>
                  <a:pt x="20841" y="1145"/>
                </a:lnTo>
                <a:lnTo>
                  <a:pt x="234" y="0"/>
                </a:lnTo>
                <a:close/>
              </a:path>
            </a:pathLst>
          </a:custGeom>
          <a:solidFill>
            <a:srgbClr val="E6AA54">
              <a:alpha val="849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0" name="Google Shape;1190;p42"/>
          <p:cNvSpPr/>
          <p:nvPr/>
        </p:nvSpPr>
        <p:spPr>
          <a:xfrm rot="19425987">
            <a:off x="1777730" y="1605879"/>
            <a:ext cx="1518804" cy="601741"/>
          </a:xfrm>
          <a:custGeom>
            <a:avLst/>
            <a:gdLst/>
            <a:ahLst/>
            <a:cxnLst/>
            <a:rect l="l" t="t" r="r" b="b"/>
            <a:pathLst>
              <a:path w="20842" h="5235" extrusionOk="0">
                <a:moveTo>
                  <a:pt x="234" y="0"/>
                </a:moveTo>
                <a:lnTo>
                  <a:pt x="0" y="4077"/>
                </a:lnTo>
                <a:lnTo>
                  <a:pt x="20619" y="5234"/>
                </a:lnTo>
                <a:lnTo>
                  <a:pt x="20841" y="1145"/>
                </a:lnTo>
                <a:lnTo>
                  <a:pt x="234" y="0"/>
                </a:lnTo>
                <a:close/>
              </a:path>
            </a:pathLst>
          </a:custGeom>
          <a:solidFill>
            <a:srgbClr val="E6AA54">
              <a:alpha val="849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alphaModFix amt="4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0486" b="20469"/>
          <a:stretch>
            <a:fillRect/>
          </a:stretch>
        </p:blipFill>
        <p:spPr>
          <a:xfrm rot="4935778">
            <a:off x="-7076714" y="2292678"/>
            <a:ext cx="8243341" cy="486722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alphaModFix amt="4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0486" b="20469"/>
          <a:stretch>
            <a:fillRect/>
          </a:stretch>
        </p:blipFill>
        <p:spPr>
          <a:xfrm rot="6804657">
            <a:off x="8238283" y="1881156"/>
            <a:ext cx="7938332" cy="4687134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647326" y="2725630"/>
            <a:ext cx="3402745" cy="4132370"/>
            <a:chOff x="0" y="0"/>
            <a:chExt cx="15159431" cy="16339672"/>
          </a:xfrm>
        </p:grpSpPr>
        <p:sp>
          <p:nvSpPr>
            <p:cNvPr id="5" name="Freeform 5"/>
            <p:cNvSpPr/>
            <p:nvPr/>
          </p:nvSpPr>
          <p:spPr>
            <a:xfrm>
              <a:off x="31750" y="31750"/>
              <a:ext cx="15095931" cy="16276172"/>
            </a:xfrm>
            <a:custGeom>
              <a:avLst/>
              <a:gdLst/>
              <a:ahLst/>
              <a:cxnLst/>
              <a:rect l="l" t="t" r="r" b="b"/>
              <a:pathLst>
                <a:path w="15095931" h="16276172">
                  <a:moveTo>
                    <a:pt x="15003221" y="16276172"/>
                  </a:moveTo>
                  <a:lnTo>
                    <a:pt x="92710" y="16276172"/>
                  </a:lnTo>
                  <a:cubicBezTo>
                    <a:pt x="41910" y="16276172"/>
                    <a:pt x="0" y="16234262"/>
                    <a:pt x="0" y="1618346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5001951" y="0"/>
                  </a:lnTo>
                  <a:cubicBezTo>
                    <a:pt x="15052751" y="0"/>
                    <a:pt x="15094662" y="41910"/>
                    <a:pt x="15094662" y="92710"/>
                  </a:cubicBezTo>
                  <a:lnTo>
                    <a:pt x="15094662" y="16182192"/>
                  </a:lnTo>
                  <a:cubicBezTo>
                    <a:pt x="15095931" y="16234262"/>
                    <a:pt x="15054021" y="16276172"/>
                    <a:pt x="15003221" y="16276172"/>
                  </a:cubicBezTo>
                  <a:close/>
                </a:path>
              </a:pathLst>
            </a:custGeom>
            <a:solidFill>
              <a:srgbClr val="F8F7F2"/>
            </a:solidFill>
            <a:ln w="38100">
              <a:solidFill>
                <a:schemeClr val="accent5">
                  <a:lumMod val="75000"/>
                </a:schemeClr>
              </a:solidFill>
            </a:ln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15159431" cy="16339672"/>
            </a:xfrm>
            <a:custGeom>
              <a:avLst/>
              <a:gdLst/>
              <a:ahLst/>
              <a:cxnLst/>
              <a:rect l="l" t="t" r="r" b="b"/>
              <a:pathLst>
                <a:path w="15159431" h="16339672">
                  <a:moveTo>
                    <a:pt x="15034971" y="59690"/>
                  </a:moveTo>
                  <a:cubicBezTo>
                    <a:pt x="15070531" y="59690"/>
                    <a:pt x="15099742" y="88900"/>
                    <a:pt x="15099742" y="124460"/>
                  </a:cubicBezTo>
                  <a:lnTo>
                    <a:pt x="15099742" y="16215212"/>
                  </a:lnTo>
                  <a:cubicBezTo>
                    <a:pt x="15099742" y="16250772"/>
                    <a:pt x="15070531" y="16279983"/>
                    <a:pt x="15034971" y="16279983"/>
                  </a:cubicBezTo>
                  <a:lnTo>
                    <a:pt x="124460" y="16279983"/>
                  </a:lnTo>
                  <a:cubicBezTo>
                    <a:pt x="88900" y="16279983"/>
                    <a:pt x="59690" y="16250772"/>
                    <a:pt x="59690" y="1621521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5034971" y="59690"/>
                  </a:lnTo>
                  <a:moveTo>
                    <a:pt x="1503497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6215212"/>
                  </a:lnTo>
                  <a:cubicBezTo>
                    <a:pt x="0" y="16283792"/>
                    <a:pt x="55880" y="16339672"/>
                    <a:pt x="124460" y="16339672"/>
                  </a:cubicBezTo>
                  <a:lnTo>
                    <a:pt x="15034971" y="16339672"/>
                  </a:lnTo>
                  <a:cubicBezTo>
                    <a:pt x="15103551" y="16339672"/>
                    <a:pt x="15159431" y="16283792"/>
                    <a:pt x="15159431" y="16215212"/>
                  </a:cubicBezTo>
                  <a:lnTo>
                    <a:pt x="15159431" y="124460"/>
                  </a:lnTo>
                  <a:cubicBezTo>
                    <a:pt x="15159431" y="55880"/>
                    <a:pt x="15103551" y="0"/>
                    <a:pt x="15034971" y="0"/>
                  </a:cubicBezTo>
                  <a:close/>
                </a:path>
              </a:pathLst>
            </a:custGeom>
            <a:solidFill>
              <a:srgbClr val="2C5DC9"/>
            </a:solidFill>
            <a:ln w="38100">
              <a:solidFill>
                <a:schemeClr val="accent5">
                  <a:lumMod val="75000"/>
                </a:schemeClr>
              </a:solidFill>
            </a:ln>
          </p:spPr>
        </p:sp>
      </p:grpSp>
      <p:grpSp>
        <p:nvGrpSpPr>
          <p:cNvPr id="7" name="Group 7"/>
          <p:cNvGrpSpPr/>
          <p:nvPr/>
        </p:nvGrpSpPr>
        <p:grpSpPr>
          <a:xfrm>
            <a:off x="152997" y="314512"/>
            <a:ext cx="4391401" cy="719819"/>
            <a:chOff x="0" y="0"/>
            <a:chExt cx="19563955" cy="3206837"/>
          </a:xfrm>
        </p:grpSpPr>
        <p:sp>
          <p:nvSpPr>
            <p:cNvPr id="8" name="Freeform 8"/>
            <p:cNvSpPr/>
            <p:nvPr/>
          </p:nvSpPr>
          <p:spPr>
            <a:xfrm>
              <a:off x="31750" y="31750"/>
              <a:ext cx="19500455" cy="3143337"/>
            </a:xfrm>
            <a:custGeom>
              <a:avLst/>
              <a:gdLst/>
              <a:ahLst/>
              <a:cxnLst/>
              <a:rect l="l" t="t" r="r" b="b"/>
              <a:pathLst>
                <a:path w="19500455" h="3143337">
                  <a:moveTo>
                    <a:pt x="19407746" y="3143337"/>
                  </a:moveTo>
                  <a:lnTo>
                    <a:pt x="92710" y="3143337"/>
                  </a:lnTo>
                  <a:cubicBezTo>
                    <a:pt x="41910" y="3143337"/>
                    <a:pt x="0" y="3101427"/>
                    <a:pt x="0" y="3050627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9406474" y="0"/>
                  </a:lnTo>
                  <a:cubicBezTo>
                    <a:pt x="19457274" y="0"/>
                    <a:pt x="19499185" y="41910"/>
                    <a:pt x="19499185" y="92710"/>
                  </a:cubicBezTo>
                  <a:lnTo>
                    <a:pt x="19499185" y="3049357"/>
                  </a:lnTo>
                  <a:cubicBezTo>
                    <a:pt x="19500455" y="3101427"/>
                    <a:pt x="19458546" y="3143337"/>
                    <a:pt x="19407746" y="3143337"/>
                  </a:cubicBezTo>
                  <a:close/>
                </a:path>
              </a:pathLst>
            </a:custGeom>
            <a:solidFill>
              <a:srgbClr val="F8F7F2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19563955" cy="3206837"/>
            </a:xfrm>
            <a:custGeom>
              <a:avLst/>
              <a:gdLst/>
              <a:ahLst/>
              <a:cxnLst/>
              <a:rect l="l" t="t" r="r" b="b"/>
              <a:pathLst>
                <a:path w="19563955" h="3206837">
                  <a:moveTo>
                    <a:pt x="19439496" y="59690"/>
                  </a:moveTo>
                  <a:cubicBezTo>
                    <a:pt x="19475055" y="59690"/>
                    <a:pt x="19504265" y="88900"/>
                    <a:pt x="19504265" y="124460"/>
                  </a:cubicBezTo>
                  <a:lnTo>
                    <a:pt x="19504265" y="3082377"/>
                  </a:lnTo>
                  <a:cubicBezTo>
                    <a:pt x="19504265" y="3117937"/>
                    <a:pt x="19475055" y="3147147"/>
                    <a:pt x="19439496" y="3147147"/>
                  </a:cubicBezTo>
                  <a:lnTo>
                    <a:pt x="124460" y="3147147"/>
                  </a:lnTo>
                  <a:cubicBezTo>
                    <a:pt x="88900" y="3147147"/>
                    <a:pt x="59690" y="3117937"/>
                    <a:pt x="59690" y="3082377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9439496" y="59690"/>
                  </a:lnTo>
                  <a:moveTo>
                    <a:pt x="1943949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3082377"/>
                  </a:lnTo>
                  <a:cubicBezTo>
                    <a:pt x="0" y="3150957"/>
                    <a:pt x="55880" y="3206837"/>
                    <a:pt x="124460" y="3206837"/>
                  </a:cubicBezTo>
                  <a:lnTo>
                    <a:pt x="19439496" y="3206837"/>
                  </a:lnTo>
                  <a:cubicBezTo>
                    <a:pt x="19508076" y="3206837"/>
                    <a:pt x="19563955" y="3150957"/>
                    <a:pt x="19563955" y="3082377"/>
                  </a:cubicBezTo>
                  <a:lnTo>
                    <a:pt x="19563955" y="124460"/>
                  </a:lnTo>
                  <a:cubicBezTo>
                    <a:pt x="19563955" y="55880"/>
                    <a:pt x="19508076" y="0"/>
                    <a:pt x="19439496" y="0"/>
                  </a:cubicBezTo>
                  <a:close/>
                </a:path>
              </a:pathLst>
            </a:custGeom>
            <a:solidFill>
              <a:srgbClr val="2C5DC9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4394629" y="2747127"/>
            <a:ext cx="3402745" cy="4124341"/>
            <a:chOff x="0" y="0"/>
            <a:chExt cx="15159431" cy="16339672"/>
          </a:xfrm>
        </p:grpSpPr>
        <p:sp>
          <p:nvSpPr>
            <p:cNvPr id="11" name="Freeform 11"/>
            <p:cNvSpPr/>
            <p:nvPr/>
          </p:nvSpPr>
          <p:spPr>
            <a:xfrm>
              <a:off x="31750" y="31750"/>
              <a:ext cx="15095931" cy="16276172"/>
            </a:xfrm>
            <a:custGeom>
              <a:avLst/>
              <a:gdLst/>
              <a:ahLst/>
              <a:cxnLst/>
              <a:rect l="l" t="t" r="r" b="b"/>
              <a:pathLst>
                <a:path w="15095931" h="16276172">
                  <a:moveTo>
                    <a:pt x="15003221" y="16276172"/>
                  </a:moveTo>
                  <a:lnTo>
                    <a:pt x="92710" y="16276172"/>
                  </a:lnTo>
                  <a:cubicBezTo>
                    <a:pt x="41910" y="16276172"/>
                    <a:pt x="0" y="16234262"/>
                    <a:pt x="0" y="1618346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5001951" y="0"/>
                  </a:lnTo>
                  <a:cubicBezTo>
                    <a:pt x="15052751" y="0"/>
                    <a:pt x="15094662" y="41910"/>
                    <a:pt x="15094662" y="92710"/>
                  </a:cubicBezTo>
                  <a:lnTo>
                    <a:pt x="15094662" y="16182192"/>
                  </a:lnTo>
                  <a:cubicBezTo>
                    <a:pt x="15095931" y="16234262"/>
                    <a:pt x="15054021" y="16276172"/>
                    <a:pt x="15003221" y="16276172"/>
                  </a:cubicBezTo>
                  <a:close/>
                </a:path>
              </a:pathLst>
            </a:custGeom>
            <a:solidFill>
              <a:srgbClr val="F8F7F2"/>
            </a:solidFill>
            <a:ln w="38100">
              <a:solidFill>
                <a:schemeClr val="accent5">
                  <a:lumMod val="75000"/>
                </a:schemeClr>
              </a:solidFill>
            </a:ln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15159431" cy="16339672"/>
            </a:xfrm>
            <a:custGeom>
              <a:avLst/>
              <a:gdLst/>
              <a:ahLst/>
              <a:cxnLst/>
              <a:rect l="l" t="t" r="r" b="b"/>
              <a:pathLst>
                <a:path w="15159431" h="16339672">
                  <a:moveTo>
                    <a:pt x="15034971" y="59690"/>
                  </a:moveTo>
                  <a:cubicBezTo>
                    <a:pt x="15070531" y="59690"/>
                    <a:pt x="15099742" y="88900"/>
                    <a:pt x="15099742" y="124460"/>
                  </a:cubicBezTo>
                  <a:lnTo>
                    <a:pt x="15099742" y="16215212"/>
                  </a:lnTo>
                  <a:cubicBezTo>
                    <a:pt x="15099742" y="16250772"/>
                    <a:pt x="15070531" y="16279983"/>
                    <a:pt x="15034971" y="16279983"/>
                  </a:cubicBezTo>
                  <a:lnTo>
                    <a:pt x="124460" y="16279983"/>
                  </a:lnTo>
                  <a:cubicBezTo>
                    <a:pt x="88900" y="16279983"/>
                    <a:pt x="59690" y="16250772"/>
                    <a:pt x="59690" y="1621521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5034971" y="59690"/>
                  </a:lnTo>
                  <a:moveTo>
                    <a:pt x="1503497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6215212"/>
                  </a:lnTo>
                  <a:cubicBezTo>
                    <a:pt x="0" y="16283792"/>
                    <a:pt x="55880" y="16339672"/>
                    <a:pt x="124460" y="16339672"/>
                  </a:cubicBezTo>
                  <a:lnTo>
                    <a:pt x="15034971" y="16339672"/>
                  </a:lnTo>
                  <a:cubicBezTo>
                    <a:pt x="15103551" y="16339672"/>
                    <a:pt x="15159431" y="16283792"/>
                    <a:pt x="15159431" y="16215212"/>
                  </a:cubicBezTo>
                  <a:lnTo>
                    <a:pt x="15159431" y="124460"/>
                  </a:lnTo>
                  <a:cubicBezTo>
                    <a:pt x="15159431" y="55880"/>
                    <a:pt x="15103551" y="0"/>
                    <a:pt x="15034971" y="0"/>
                  </a:cubicBezTo>
                  <a:close/>
                </a:path>
              </a:pathLst>
            </a:custGeom>
            <a:solidFill>
              <a:srgbClr val="2C5DC9"/>
            </a:solidFill>
            <a:ln w="38100">
              <a:solidFill>
                <a:schemeClr val="accent5">
                  <a:lumMod val="75000"/>
                </a:schemeClr>
              </a:solidFill>
            </a:ln>
          </p:spPr>
        </p:sp>
      </p:grpSp>
      <p:grpSp>
        <p:nvGrpSpPr>
          <p:cNvPr id="13" name="Group 13"/>
          <p:cNvGrpSpPr/>
          <p:nvPr/>
        </p:nvGrpSpPr>
        <p:grpSpPr>
          <a:xfrm>
            <a:off x="8141932" y="2747127"/>
            <a:ext cx="3402745" cy="3984579"/>
            <a:chOff x="0" y="0"/>
            <a:chExt cx="15159431" cy="16339672"/>
          </a:xfrm>
        </p:grpSpPr>
        <p:sp>
          <p:nvSpPr>
            <p:cNvPr id="14" name="Freeform 14"/>
            <p:cNvSpPr/>
            <p:nvPr/>
          </p:nvSpPr>
          <p:spPr>
            <a:xfrm>
              <a:off x="31750" y="31750"/>
              <a:ext cx="15095931" cy="16276172"/>
            </a:xfrm>
            <a:custGeom>
              <a:avLst/>
              <a:gdLst/>
              <a:ahLst/>
              <a:cxnLst/>
              <a:rect l="l" t="t" r="r" b="b"/>
              <a:pathLst>
                <a:path w="15095931" h="16276172">
                  <a:moveTo>
                    <a:pt x="15003221" y="16276172"/>
                  </a:moveTo>
                  <a:lnTo>
                    <a:pt x="92710" y="16276172"/>
                  </a:lnTo>
                  <a:cubicBezTo>
                    <a:pt x="41910" y="16276172"/>
                    <a:pt x="0" y="16234262"/>
                    <a:pt x="0" y="1618346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5001951" y="0"/>
                  </a:lnTo>
                  <a:cubicBezTo>
                    <a:pt x="15052751" y="0"/>
                    <a:pt x="15094662" y="41910"/>
                    <a:pt x="15094662" y="92710"/>
                  </a:cubicBezTo>
                  <a:lnTo>
                    <a:pt x="15094662" y="16182192"/>
                  </a:lnTo>
                  <a:cubicBezTo>
                    <a:pt x="15095931" y="16234262"/>
                    <a:pt x="15054021" y="16276172"/>
                    <a:pt x="15003221" y="16276172"/>
                  </a:cubicBezTo>
                  <a:close/>
                </a:path>
              </a:pathLst>
            </a:custGeom>
            <a:solidFill>
              <a:srgbClr val="F8F7F2"/>
            </a:solidFill>
            <a:ln w="38100">
              <a:solidFill>
                <a:schemeClr val="accent5">
                  <a:lumMod val="75000"/>
                </a:schemeClr>
              </a:solidFill>
            </a:ln>
          </p:spPr>
        </p:sp>
        <p:sp>
          <p:nvSpPr>
            <p:cNvPr id="15" name="Freeform 15"/>
            <p:cNvSpPr/>
            <p:nvPr/>
          </p:nvSpPr>
          <p:spPr>
            <a:xfrm>
              <a:off x="0" y="0"/>
              <a:ext cx="15159431" cy="16339672"/>
            </a:xfrm>
            <a:custGeom>
              <a:avLst/>
              <a:gdLst/>
              <a:ahLst/>
              <a:cxnLst/>
              <a:rect l="l" t="t" r="r" b="b"/>
              <a:pathLst>
                <a:path w="15159431" h="16339672">
                  <a:moveTo>
                    <a:pt x="15034971" y="59690"/>
                  </a:moveTo>
                  <a:cubicBezTo>
                    <a:pt x="15070531" y="59690"/>
                    <a:pt x="15099742" y="88900"/>
                    <a:pt x="15099742" y="124460"/>
                  </a:cubicBezTo>
                  <a:lnTo>
                    <a:pt x="15099742" y="16215212"/>
                  </a:lnTo>
                  <a:cubicBezTo>
                    <a:pt x="15099742" y="16250772"/>
                    <a:pt x="15070531" y="16279983"/>
                    <a:pt x="15034971" y="16279983"/>
                  </a:cubicBezTo>
                  <a:lnTo>
                    <a:pt x="124460" y="16279983"/>
                  </a:lnTo>
                  <a:cubicBezTo>
                    <a:pt x="88900" y="16279983"/>
                    <a:pt x="59690" y="16250772"/>
                    <a:pt x="59690" y="1621521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5034971" y="59690"/>
                  </a:lnTo>
                  <a:moveTo>
                    <a:pt x="1503497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6215212"/>
                  </a:lnTo>
                  <a:cubicBezTo>
                    <a:pt x="0" y="16283792"/>
                    <a:pt x="55880" y="16339672"/>
                    <a:pt x="124460" y="16339672"/>
                  </a:cubicBezTo>
                  <a:lnTo>
                    <a:pt x="15034971" y="16339672"/>
                  </a:lnTo>
                  <a:cubicBezTo>
                    <a:pt x="15103551" y="16339672"/>
                    <a:pt x="15159431" y="16283792"/>
                    <a:pt x="15159431" y="16215212"/>
                  </a:cubicBezTo>
                  <a:lnTo>
                    <a:pt x="15159431" y="124460"/>
                  </a:lnTo>
                  <a:cubicBezTo>
                    <a:pt x="15159431" y="55880"/>
                    <a:pt x="15103551" y="0"/>
                    <a:pt x="15034971" y="0"/>
                  </a:cubicBezTo>
                  <a:close/>
                </a:path>
              </a:pathLst>
            </a:custGeom>
            <a:solidFill>
              <a:srgbClr val="2C5DC9"/>
            </a:solidFill>
            <a:ln w="38100">
              <a:solidFill>
                <a:schemeClr val="accent5">
                  <a:lumMod val="75000"/>
                </a:schemeClr>
              </a:solidFill>
            </a:ln>
          </p:spPr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40983">
            <a:off x="11260845" y="3806280"/>
            <a:ext cx="984447" cy="190649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859490">
            <a:off x="-137432" y="11276"/>
            <a:ext cx="1172155" cy="39267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72677" y="2059400"/>
            <a:ext cx="2959475" cy="991424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195287" y="5975080"/>
            <a:ext cx="963635" cy="1106471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673004">
            <a:off x="7176247" y="44295"/>
            <a:ext cx="954599" cy="141135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163552">
            <a:off x="24442" y="3091574"/>
            <a:ext cx="848406" cy="1994117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2078994" y="1148499"/>
            <a:ext cx="7494606" cy="79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ts val="5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5 Monalisa script" panose="02000000000000000000" pitchFamily="2" charset="0"/>
                <a:ea typeface="+mn-ea"/>
                <a:cs typeface="+mn-cs"/>
              </a:rPr>
              <a:t>Phiếu</a:t>
            </a: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5 Monalisa script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5 Monalisa script" panose="02000000000000000000" pitchFamily="2" charset="0"/>
                <a:ea typeface="+mn-ea"/>
                <a:cs typeface="+mn-cs"/>
              </a:rPr>
              <a:t>học</a:t>
            </a: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5 Monalisa script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5 Monalisa script" panose="02000000000000000000" pitchFamily="2" charset="0"/>
                <a:ea typeface="+mn-ea"/>
                <a:cs typeface="+mn-cs"/>
              </a:rPr>
              <a:t>tập</a:t>
            </a:r>
            <a:endParaRPr kumimoji="0" lang="en-US" sz="66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#9Slide05 Monalisa script" panose="02000000000000000000" pitchFamily="2" charset="0"/>
              <a:ea typeface="+mn-ea"/>
              <a:cs typeface="+mn-cs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373339" y="322937"/>
            <a:ext cx="4134911" cy="260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60" rtl="0" eaLnBrk="1" fontAlgn="auto" latinLnBrk="0" hangingPunct="1">
              <a:lnSpc>
                <a:spcPts val="223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99" b="0" i="0" u="none" strike="noStrike" kern="1200" cap="none" spc="0" normalizeH="0" baseline="0" noProof="0" dirty="0" err="1">
                <a:ln>
                  <a:noFill/>
                </a:ln>
                <a:solidFill>
                  <a:srgbClr val="2C5DC9"/>
                </a:solidFill>
                <a:effectLst/>
                <a:uLnTx/>
                <a:uFillTx/>
                <a:latin typeface="Quicksand"/>
                <a:ea typeface="+mn-ea"/>
                <a:cs typeface="+mn-cs"/>
              </a:rPr>
              <a:t>Tên</a:t>
            </a:r>
            <a:r>
              <a:rPr kumimoji="0" lang="en-US" sz="1599" b="0" i="0" u="none" strike="noStrike" kern="1200" cap="none" spc="0" normalizeH="0" baseline="0" noProof="0" dirty="0">
                <a:ln>
                  <a:noFill/>
                </a:ln>
                <a:solidFill>
                  <a:srgbClr val="2C5DC9"/>
                </a:solidFill>
                <a:effectLst/>
                <a:uLnTx/>
                <a:uFillTx/>
                <a:latin typeface="Quicksand"/>
                <a:ea typeface="+mn-ea"/>
                <a:cs typeface="+mn-cs"/>
              </a:rPr>
              <a:t> HS: ..........................................................................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989771" y="1948562"/>
            <a:ext cx="2761703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Quicksand"/>
                <a:ea typeface="+mn-ea"/>
                <a:cs typeface="+mn-cs"/>
              </a:rPr>
              <a:t>K</a:t>
            </a:r>
          </a:p>
          <a:p>
            <a:pPr marL="0" marR="0" lvl="0" indent="0" algn="ctr" defTabSz="609660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C5DC9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Những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5DC9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C5DC9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điều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5DC9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C5DC9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em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5DC9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C5DC9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đã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5DC9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C5DC9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biết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5DC9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C5DC9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về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5DC9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 SGK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C5DC9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Ngữ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5DC9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C5DC9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văn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5DC9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 8</a:t>
            </a:r>
          </a:p>
        </p:txBody>
      </p:sp>
      <p:pic>
        <p:nvPicPr>
          <p:cNvPr id="25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00866">
            <a:off x="4503470" y="2115958"/>
            <a:ext cx="3126700" cy="991424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252749" y="2037375"/>
            <a:ext cx="3181109" cy="1065672"/>
          </a:xfrm>
          <a:prstGeom prst="rect">
            <a:avLst/>
          </a:prstGeom>
        </p:spPr>
      </p:pic>
      <p:sp>
        <p:nvSpPr>
          <p:cNvPr id="27" name="TextBox 27"/>
          <p:cNvSpPr txBox="1"/>
          <p:nvPr/>
        </p:nvSpPr>
        <p:spPr>
          <a:xfrm>
            <a:off x="8529436" y="2135792"/>
            <a:ext cx="2596671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Quicksand"/>
                <a:ea typeface="+mn-ea"/>
                <a:cs typeface="+mn-cs"/>
              </a:rPr>
              <a:t>L</a:t>
            </a:r>
          </a:p>
          <a:p>
            <a:pPr marL="0" marR="0" lvl="0" indent="0" algn="ctr" defTabSz="609660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C5DC9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Những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5DC9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C5DC9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điều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5DC9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C5DC9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em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5DC9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C5DC9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đã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5DC9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C5DC9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học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5DC9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C5DC9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được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2C5DC9"/>
              </a:solidFill>
              <a:effectLst/>
              <a:uLnTx/>
              <a:uFillTx/>
              <a:latin typeface="#9Slide05 SVNBulgary" pitchFamily="2" charset="0"/>
              <a:ea typeface="+mn-ea"/>
              <a:cs typeface="+mn-cs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4593806" y="2033068"/>
            <a:ext cx="2883595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Quicksand"/>
                <a:ea typeface="+mn-ea"/>
                <a:cs typeface="+mn-cs"/>
              </a:rPr>
              <a:t>W</a:t>
            </a:r>
          </a:p>
          <a:p>
            <a:pPr marL="0" marR="0" lvl="0" indent="0" algn="ctr" defTabSz="609660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C5DC9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Những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5DC9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C5DC9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điều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5DC9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C5DC9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em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5DC9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C5DC9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mong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5DC9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C5DC9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đợi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5DC9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 ở SGK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C5DC9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Ngữ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5DC9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C5DC9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văn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5DC9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 8</a:t>
            </a:r>
          </a:p>
        </p:txBody>
      </p:sp>
      <p:sp>
        <p:nvSpPr>
          <p:cNvPr id="29" name="Google Shape;638;p31">
            <a:extLst>
              <a:ext uri="{FF2B5EF4-FFF2-40B4-BE49-F238E27FC236}">
                <a16:creationId xmlns:a16="http://schemas.microsoft.com/office/drawing/2014/main" id="{8E202F3A-7DB1-DC1A-41FB-E2DA633E47E5}"/>
              </a:ext>
            </a:extLst>
          </p:cNvPr>
          <p:cNvSpPr/>
          <p:nvPr/>
        </p:nvSpPr>
        <p:spPr>
          <a:xfrm>
            <a:off x="9434286" y="169289"/>
            <a:ext cx="1767943" cy="1779273"/>
          </a:xfrm>
          <a:custGeom>
            <a:avLst/>
            <a:gdLst/>
            <a:ahLst/>
            <a:cxnLst/>
            <a:rect l="l" t="t" r="r" b="b"/>
            <a:pathLst>
              <a:path w="723955" h="1402026" extrusionOk="0">
                <a:moveTo>
                  <a:pt x="0" y="0"/>
                </a:moveTo>
                <a:lnTo>
                  <a:pt x="723955" y="0"/>
                </a:lnTo>
                <a:lnTo>
                  <a:pt x="723955" y="1402026"/>
                </a:lnTo>
                <a:lnTo>
                  <a:pt x="0" y="14020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4">
            <a:extLst>
              <a:ext uri="{FF2B5EF4-FFF2-40B4-BE49-F238E27FC236}">
                <a16:creationId xmlns:a16="http://schemas.microsoft.com/office/drawing/2014/main" id="{C61BC78F-B6C2-04A3-8105-DB7C25B0B606}"/>
              </a:ext>
            </a:extLst>
          </p:cNvPr>
          <p:cNvSpPr>
            <a:spLocks/>
          </p:cNvSpPr>
          <p:nvPr/>
        </p:nvSpPr>
        <p:spPr bwMode="auto">
          <a:xfrm>
            <a:off x="1564217" y="1857375"/>
            <a:ext cx="9098492" cy="4244975"/>
          </a:xfrm>
          <a:custGeom>
            <a:avLst/>
            <a:gdLst>
              <a:gd name="T0" fmla="*/ 28929 w 3594670"/>
              <a:gd name="T1" fmla="*/ 0 h 1676751"/>
              <a:gd name="T2" fmla="*/ 3565741 w 3594670"/>
              <a:gd name="T3" fmla="*/ 0 h 1676751"/>
              <a:gd name="T4" fmla="*/ 3586197 w 3594670"/>
              <a:gd name="T5" fmla="*/ 8473 h 1676751"/>
              <a:gd name="T6" fmla="*/ 3594670 w 3594670"/>
              <a:gd name="T7" fmla="*/ 28929 h 1676751"/>
              <a:gd name="T8" fmla="*/ 3594670 w 3594670"/>
              <a:gd name="T9" fmla="*/ 1647822 h 1676751"/>
              <a:gd name="T10" fmla="*/ 3586197 w 3594670"/>
              <a:gd name="T11" fmla="*/ 1668278 h 1676751"/>
              <a:gd name="T12" fmla="*/ 3565741 w 3594670"/>
              <a:gd name="T13" fmla="*/ 1676751 h 1676751"/>
              <a:gd name="T14" fmla="*/ 28929 w 3594670"/>
              <a:gd name="T15" fmla="*/ 1676751 h 1676751"/>
              <a:gd name="T16" fmla="*/ 8473 w 3594670"/>
              <a:gd name="T17" fmla="*/ 1668278 h 1676751"/>
              <a:gd name="T18" fmla="*/ 0 w 3594670"/>
              <a:gd name="T19" fmla="*/ 1647822 h 1676751"/>
              <a:gd name="T20" fmla="*/ 0 w 3594670"/>
              <a:gd name="T21" fmla="*/ 28929 h 1676751"/>
              <a:gd name="T22" fmla="*/ 8473 w 3594670"/>
              <a:gd name="T23" fmla="*/ 8473 h 1676751"/>
              <a:gd name="T24" fmla="*/ 28929 w 3594670"/>
              <a:gd name="T25" fmla="*/ 0 h 16767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594670" h="1676751">
                <a:moveTo>
                  <a:pt x="28929" y="0"/>
                </a:moveTo>
                <a:lnTo>
                  <a:pt x="3565741" y="0"/>
                </a:lnTo>
                <a:cubicBezTo>
                  <a:pt x="3573413" y="0"/>
                  <a:pt x="3580771" y="3048"/>
                  <a:pt x="3586197" y="8473"/>
                </a:cubicBezTo>
                <a:cubicBezTo>
                  <a:pt x="3591622" y="13898"/>
                  <a:pt x="3594670" y="21257"/>
                  <a:pt x="3594670" y="28929"/>
                </a:cubicBezTo>
                <a:lnTo>
                  <a:pt x="3594670" y="1647822"/>
                </a:lnTo>
                <a:cubicBezTo>
                  <a:pt x="3594670" y="1655495"/>
                  <a:pt x="3591622" y="1662853"/>
                  <a:pt x="3586197" y="1668278"/>
                </a:cubicBezTo>
                <a:cubicBezTo>
                  <a:pt x="3580771" y="1673703"/>
                  <a:pt x="3573413" y="1676751"/>
                  <a:pt x="3565741" y="1676751"/>
                </a:cubicBezTo>
                <a:lnTo>
                  <a:pt x="28929" y="1676751"/>
                </a:lnTo>
                <a:cubicBezTo>
                  <a:pt x="21257" y="1676751"/>
                  <a:pt x="13898" y="1673703"/>
                  <a:pt x="8473" y="1668278"/>
                </a:cubicBezTo>
                <a:cubicBezTo>
                  <a:pt x="3048" y="1662853"/>
                  <a:pt x="0" y="1655495"/>
                  <a:pt x="0" y="1647822"/>
                </a:cubicBezTo>
                <a:lnTo>
                  <a:pt x="0" y="28929"/>
                </a:lnTo>
                <a:cubicBezTo>
                  <a:pt x="0" y="21257"/>
                  <a:pt x="3048" y="13898"/>
                  <a:pt x="8473" y="8473"/>
                </a:cubicBezTo>
                <a:cubicBezTo>
                  <a:pt x="13898" y="3048"/>
                  <a:pt x="21257" y="0"/>
                  <a:pt x="28929" y="0"/>
                </a:cubicBezTo>
                <a:close/>
              </a:path>
            </a:pathLst>
          </a:custGeom>
          <a:solidFill>
            <a:srgbClr val="92D05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60963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grpSp>
        <p:nvGrpSpPr>
          <p:cNvPr id="5" name="Group 27">
            <a:extLst>
              <a:ext uri="{FF2B5EF4-FFF2-40B4-BE49-F238E27FC236}">
                <a16:creationId xmlns:a16="http://schemas.microsoft.com/office/drawing/2014/main" id="{AD94A855-CD38-C163-6569-48B57D694B45}"/>
              </a:ext>
            </a:extLst>
          </p:cNvPr>
          <p:cNvGrpSpPr>
            <a:grpSpLocks/>
          </p:cNvGrpSpPr>
          <p:nvPr/>
        </p:nvGrpSpPr>
        <p:grpSpPr bwMode="auto">
          <a:xfrm>
            <a:off x="4330700" y="2331509"/>
            <a:ext cx="3173942" cy="3173941"/>
            <a:chOff x="0" y="0"/>
            <a:chExt cx="6349448" cy="6349448"/>
          </a:xfrm>
        </p:grpSpPr>
        <p:grpSp>
          <p:nvGrpSpPr>
            <p:cNvPr id="6" name="Group 28">
              <a:extLst>
                <a:ext uri="{FF2B5EF4-FFF2-40B4-BE49-F238E27FC236}">
                  <a16:creationId xmlns:a16="http://schemas.microsoft.com/office/drawing/2014/main" id="{08E00A8D-C111-2188-EF16-105EB6984453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0" y="0"/>
              <a:ext cx="6349448" cy="6349448"/>
              <a:chOff x="0" y="0"/>
              <a:chExt cx="2540000" cy="2540000"/>
            </a:xfrm>
          </p:grpSpPr>
          <p:sp>
            <p:nvSpPr>
              <p:cNvPr id="7" name="Freeform 29">
                <a:extLst>
                  <a:ext uri="{FF2B5EF4-FFF2-40B4-BE49-F238E27FC236}">
                    <a16:creationId xmlns:a16="http://schemas.microsoft.com/office/drawing/2014/main" id="{92738B22-91A4-8403-7D2B-9BF49BDE52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0000" y="0"/>
                <a:ext cx="1372180" cy="2400215"/>
              </a:xfrm>
              <a:custGeom>
                <a:avLst/>
                <a:gdLst>
                  <a:gd name="T0" fmla="*/ 0 w 1372180"/>
                  <a:gd name="T1" fmla="*/ 0 h 2400215"/>
                  <a:gd name="T2" fmla="*/ 1234559 w 1372180"/>
                  <a:gd name="T3" fmla="*/ 972068 h 2400215"/>
                  <a:gd name="T4" fmla="*/ 579237 w 1372180"/>
                  <a:gd name="T5" fmla="*/ 2400215 h 2400215"/>
                  <a:gd name="T6" fmla="*/ 289618 w 1372180"/>
                  <a:gd name="T7" fmla="*/ 1835107 h 2400215"/>
                  <a:gd name="T8" fmla="*/ 617279 w 1372180"/>
                  <a:gd name="T9" fmla="*/ 1121034 h 2400215"/>
                  <a:gd name="T10" fmla="*/ 0 w 1372180"/>
                  <a:gd name="T11" fmla="*/ 635000 h 2400215"/>
                  <a:gd name="T12" fmla="*/ 0 w 1372180"/>
                  <a:gd name="T13" fmla="*/ 0 h 2400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72180" h="2400215">
                    <a:moveTo>
                      <a:pt x="0" y="0"/>
                    </a:moveTo>
                    <a:cubicBezTo>
                      <a:pt x="586637" y="0"/>
                      <a:pt x="1096938" y="401801"/>
                      <a:pt x="1234559" y="972068"/>
                    </a:cubicBezTo>
                    <a:cubicBezTo>
                      <a:pt x="1372180" y="1542334"/>
                      <a:pt x="1101304" y="2132654"/>
                      <a:pt x="579237" y="2400215"/>
                    </a:cubicBezTo>
                    <a:lnTo>
                      <a:pt x="289618" y="1835107"/>
                    </a:lnTo>
                    <a:cubicBezTo>
                      <a:pt x="550652" y="1701327"/>
                      <a:pt x="686090" y="1406167"/>
                      <a:pt x="617279" y="1121034"/>
                    </a:cubicBezTo>
                    <a:cubicBezTo>
                      <a:pt x="548469" y="835901"/>
                      <a:pt x="293319" y="635000"/>
                      <a:pt x="0" y="63500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C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0963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8" name="Freeform 30">
                <a:extLst>
                  <a:ext uri="{FF2B5EF4-FFF2-40B4-BE49-F238E27FC236}">
                    <a16:creationId xmlns:a16="http://schemas.microsoft.com/office/drawing/2014/main" id="{6201CBB9-E3F7-3302-6E08-69768B8A32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06006" y="0"/>
                <a:ext cx="2011006" cy="2636797"/>
              </a:xfrm>
              <a:custGeom>
                <a:avLst/>
                <a:gdLst>
                  <a:gd name="T0" fmla="*/ 2011006 w 2011006"/>
                  <a:gd name="T1" fmla="*/ 2369852 h 2636797"/>
                  <a:gd name="T2" fmla="*/ 559698 w 2011006"/>
                  <a:gd name="T3" fmla="*/ 2242904 h 2636797"/>
                  <a:gd name="T4" fmla="*/ 182567 w 2011006"/>
                  <a:gd name="T5" fmla="*/ 835714 h 2636797"/>
                  <a:gd name="T6" fmla="*/ 1375879 w 2011006"/>
                  <a:gd name="T7" fmla="*/ 0 h 2636797"/>
                  <a:gd name="T8" fmla="*/ 1375943 w 2011006"/>
                  <a:gd name="T9" fmla="*/ 635000 h 2636797"/>
                  <a:gd name="T10" fmla="*/ 779287 w 2011006"/>
                  <a:gd name="T11" fmla="*/ 1052857 h 2636797"/>
                  <a:gd name="T12" fmla="*/ 967852 w 2011006"/>
                  <a:gd name="T13" fmla="*/ 1756452 h 2636797"/>
                  <a:gd name="T14" fmla="*/ 1693506 w 2011006"/>
                  <a:gd name="T15" fmla="*/ 1819926 h 2636797"/>
                  <a:gd name="T16" fmla="*/ 2011006 w 2011006"/>
                  <a:gd name="T17" fmla="*/ 2369852 h 26367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11006" h="2636797">
                    <a:moveTo>
                      <a:pt x="2011006" y="2369852"/>
                    </a:moveTo>
                    <a:cubicBezTo>
                      <a:pt x="1548643" y="2636797"/>
                      <a:pt x="968693" y="2586068"/>
                      <a:pt x="559698" y="2242904"/>
                    </a:cubicBezTo>
                    <a:cubicBezTo>
                      <a:pt x="150703" y="1899739"/>
                      <a:pt x="0" y="1337419"/>
                      <a:pt x="182567" y="835714"/>
                    </a:cubicBezTo>
                    <a:cubicBezTo>
                      <a:pt x="365135" y="334009"/>
                      <a:pt x="841989" y="53"/>
                      <a:pt x="1375879" y="0"/>
                    </a:cubicBezTo>
                    <a:lnTo>
                      <a:pt x="1375943" y="635000"/>
                    </a:lnTo>
                    <a:cubicBezTo>
                      <a:pt x="1108997" y="635027"/>
                      <a:pt x="870571" y="802004"/>
                      <a:pt x="779287" y="1052857"/>
                    </a:cubicBezTo>
                    <a:cubicBezTo>
                      <a:pt x="688003" y="1303709"/>
                      <a:pt x="763354" y="1584870"/>
                      <a:pt x="967852" y="1756452"/>
                    </a:cubicBezTo>
                    <a:cubicBezTo>
                      <a:pt x="1172350" y="1928034"/>
                      <a:pt x="1462325" y="1953399"/>
                      <a:pt x="1693506" y="1819926"/>
                    </a:cubicBezTo>
                    <a:lnTo>
                      <a:pt x="2011006" y="2369852"/>
                    </a:lnTo>
                    <a:close/>
                  </a:path>
                </a:pathLst>
              </a:custGeom>
              <a:solidFill>
                <a:srgbClr val="5F55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0963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</p:grp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F4978057-2B41-0D75-B724-5752BC6359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1457" y="810779"/>
            <a:ext cx="6622269" cy="1325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0963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 HOẠT ĐỘNG</a:t>
            </a:r>
            <a:endParaRPr lang="en-US" altLang="en-US" sz="5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38">
            <a:extLst>
              <a:ext uri="{FF2B5EF4-FFF2-40B4-BE49-F238E27FC236}">
                <a16:creationId xmlns:a16="http://schemas.microsoft.com/office/drawing/2014/main" id="{5AB429F8-629A-D11C-EC73-981B25839C4D}"/>
              </a:ext>
            </a:extLst>
          </p:cNvPr>
          <p:cNvGrpSpPr>
            <a:grpSpLocks/>
          </p:cNvGrpSpPr>
          <p:nvPr/>
        </p:nvGrpSpPr>
        <p:grpSpPr bwMode="auto">
          <a:xfrm>
            <a:off x="1833033" y="2774950"/>
            <a:ext cx="2862792" cy="654050"/>
            <a:chOff x="0" y="0"/>
            <a:chExt cx="1131283" cy="258384"/>
          </a:xfrm>
        </p:grpSpPr>
        <p:sp>
          <p:nvSpPr>
            <p:cNvPr id="11" name="Freeform 39">
              <a:extLst>
                <a:ext uri="{FF2B5EF4-FFF2-40B4-BE49-F238E27FC236}">
                  <a16:creationId xmlns:a16="http://schemas.microsoft.com/office/drawing/2014/main" id="{EF69E223-EF41-EB0E-8E15-CE97D7CBD23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1131283" cy="258384"/>
            </a:xfrm>
            <a:custGeom>
              <a:avLst/>
              <a:gdLst>
                <a:gd name="T0" fmla="*/ 91922 w 1131283"/>
                <a:gd name="T1" fmla="*/ 0 h 258384"/>
                <a:gd name="T2" fmla="*/ 1039361 w 1131283"/>
                <a:gd name="T3" fmla="*/ 0 h 258384"/>
                <a:gd name="T4" fmla="*/ 1104360 w 1131283"/>
                <a:gd name="T5" fmla="*/ 26923 h 258384"/>
                <a:gd name="T6" fmla="*/ 1131283 w 1131283"/>
                <a:gd name="T7" fmla="*/ 91922 h 258384"/>
                <a:gd name="T8" fmla="*/ 1131283 w 1131283"/>
                <a:gd name="T9" fmla="*/ 166462 h 258384"/>
                <a:gd name="T10" fmla="*/ 1104360 w 1131283"/>
                <a:gd name="T11" fmla="*/ 231461 h 258384"/>
                <a:gd name="T12" fmla="*/ 1039361 w 1131283"/>
                <a:gd name="T13" fmla="*/ 258384 h 258384"/>
                <a:gd name="T14" fmla="*/ 91922 w 1131283"/>
                <a:gd name="T15" fmla="*/ 258384 h 258384"/>
                <a:gd name="T16" fmla="*/ 26923 w 1131283"/>
                <a:gd name="T17" fmla="*/ 231461 h 258384"/>
                <a:gd name="T18" fmla="*/ 0 w 1131283"/>
                <a:gd name="T19" fmla="*/ 166462 h 258384"/>
                <a:gd name="T20" fmla="*/ 0 w 1131283"/>
                <a:gd name="T21" fmla="*/ 91922 h 258384"/>
                <a:gd name="T22" fmla="*/ 26923 w 1131283"/>
                <a:gd name="T23" fmla="*/ 26923 h 258384"/>
                <a:gd name="T24" fmla="*/ 91922 w 1131283"/>
                <a:gd name="T25" fmla="*/ 0 h 258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31283" h="258384">
                  <a:moveTo>
                    <a:pt x="91922" y="0"/>
                  </a:moveTo>
                  <a:lnTo>
                    <a:pt x="1039361" y="0"/>
                  </a:lnTo>
                  <a:cubicBezTo>
                    <a:pt x="1063740" y="0"/>
                    <a:pt x="1087121" y="9685"/>
                    <a:pt x="1104360" y="26923"/>
                  </a:cubicBezTo>
                  <a:cubicBezTo>
                    <a:pt x="1121598" y="44162"/>
                    <a:pt x="1131283" y="67543"/>
                    <a:pt x="1131283" y="91922"/>
                  </a:cubicBezTo>
                  <a:lnTo>
                    <a:pt x="1131283" y="166462"/>
                  </a:lnTo>
                  <a:cubicBezTo>
                    <a:pt x="1131283" y="190841"/>
                    <a:pt x="1121598" y="214222"/>
                    <a:pt x="1104360" y="231461"/>
                  </a:cubicBezTo>
                  <a:cubicBezTo>
                    <a:pt x="1087121" y="248699"/>
                    <a:pt x="1063740" y="258384"/>
                    <a:pt x="1039361" y="258384"/>
                  </a:cubicBezTo>
                  <a:lnTo>
                    <a:pt x="91922" y="258384"/>
                  </a:lnTo>
                  <a:cubicBezTo>
                    <a:pt x="67543" y="258384"/>
                    <a:pt x="44162" y="248699"/>
                    <a:pt x="26923" y="231461"/>
                  </a:cubicBezTo>
                  <a:cubicBezTo>
                    <a:pt x="9685" y="214222"/>
                    <a:pt x="0" y="190841"/>
                    <a:pt x="0" y="166462"/>
                  </a:cubicBezTo>
                  <a:lnTo>
                    <a:pt x="0" y="91922"/>
                  </a:lnTo>
                  <a:cubicBezTo>
                    <a:pt x="0" y="67543"/>
                    <a:pt x="9685" y="44162"/>
                    <a:pt x="26923" y="26923"/>
                  </a:cubicBezTo>
                  <a:cubicBezTo>
                    <a:pt x="44162" y="9685"/>
                    <a:pt x="67543" y="0"/>
                    <a:pt x="91922" y="0"/>
                  </a:cubicBezTo>
                  <a:close/>
                </a:path>
              </a:pathLst>
            </a:custGeom>
            <a:solidFill>
              <a:srgbClr val="4B412E"/>
            </a:solidFill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60963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" name="TextBox 40">
              <a:extLst>
                <a:ext uri="{FF2B5EF4-FFF2-40B4-BE49-F238E27FC236}">
                  <a16:creationId xmlns:a16="http://schemas.microsoft.com/office/drawing/2014/main" id="{DA3F7041-393B-08E1-1720-4E3405C080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3867" tIns="33867" rIns="33867" bIns="33867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609630" fontAlgn="base">
                <a:lnSpc>
                  <a:spcPts val="1775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altLang="en-US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41">
            <a:extLst>
              <a:ext uri="{FF2B5EF4-FFF2-40B4-BE49-F238E27FC236}">
                <a16:creationId xmlns:a16="http://schemas.microsoft.com/office/drawing/2014/main" id="{666FE8FB-5CC8-B259-7B3A-675FC00771DE}"/>
              </a:ext>
            </a:extLst>
          </p:cNvPr>
          <p:cNvGrpSpPr>
            <a:grpSpLocks/>
          </p:cNvGrpSpPr>
          <p:nvPr/>
        </p:nvGrpSpPr>
        <p:grpSpPr bwMode="auto">
          <a:xfrm>
            <a:off x="4019253" y="2707217"/>
            <a:ext cx="981075" cy="981075"/>
            <a:chOff x="0" y="0"/>
            <a:chExt cx="812800" cy="812800"/>
          </a:xfrm>
        </p:grpSpPr>
        <p:sp>
          <p:nvSpPr>
            <p:cNvPr id="14" name="Freeform 42">
              <a:extLst>
                <a:ext uri="{FF2B5EF4-FFF2-40B4-BE49-F238E27FC236}">
                  <a16:creationId xmlns:a16="http://schemas.microsoft.com/office/drawing/2014/main" id="{82044AE0-9311-B3E6-FA30-0A0D17F543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3" y="0"/>
              <a:ext cx="809173" cy="812800"/>
            </a:xfrm>
            <a:custGeom>
              <a:avLst/>
              <a:gdLst>
                <a:gd name="T0" fmla="*/ 404587 w 809173"/>
                <a:gd name="T1" fmla="*/ 0 h 812800"/>
                <a:gd name="T2" fmla="*/ 809174 w 809173"/>
                <a:gd name="T3" fmla="*/ 406400 h 812800"/>
                <a:gd name="T4" fmla="*/ 404587 w 809173"/>
                <a:gd name="T5" fmla="*/ 812800 h 812800"/>
                <a:gd name="T6" fmla="*/ 0 w 809173"/>
                <a:gd name="T7" fmla="*/ 406400 h 812800"/>
                <a:gd name="T8" fmla="*/ 404587 w 809173"/>
                <a:gd name="T9" fmla="*/ 0 h 8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AF835A"/>
            </a:solidFill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60963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" name="TextBox 43">
              <a:extLst>
                <a:ext uri="{FF2B5EF4-FFF2-40B4-BE49-F238E27FC236}">
                  <a16:creationId xmlns:a16="http://schemas.microsoft.com/office/drawing/2014/main" id="{CADC0399-F27E-CD60-F08C-8BBBB4E7BB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3867" tIns="33867" rIns="33867" bIns="33867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609630" fontAlgn="base">
                <a:lnSpc>
                  <a:spcPts val="1775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altLang="en-US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29">
            <a:extLst>
              <a:ext uri="{FF2B5EF4-FFF2-40B4-BE49-F238E27FC236}">
                <a16:creationId xmlns:a16="http://schemas.microsoft.com/office/drawing/2014/main" id="{5D3083B3-603B-0517-981C-F4E63A052D04}"/>
              </a:ext>
            </a:extLst>
          </p:cNvPr>
          <p:cNvGrpSpPr>
            <a:grpSpLocks/>
          </p:cNvGrpSpPr>
          <p:nvPr/>
        </p:nvGrpSpPr>
        <p:grpSpPr bwMode="auto">
          <a:xfrm>
            <a:off x="6465359" y="2289175"/>
            <a:ext cx="3715808" cy="981075"/>
            <a:chOff x="9697352" y="3433335"/>
            <a:chExt cx="5573715" cy="1472140"/>
          </a:xfrm>
        </p:grpSpPr>
        <p:grpSp>
          <p:nvGrpSpPr>
            <p:cNvPr id="17" name="Group 31">
              <a:extLst>
                <a:ext uri="{FF2B5EF4-FFF2-40B4-BE49-F238E27FC236}">
                  <a16:creationId xmlns:a16="http://schemas.microsoft.com/office/drawing/2014/main" id="{6CB6F924-D16D-3CEB-5D6A-A7BD1509896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392849" y="3674521"/>
              <a:ext cx="4878218" cy="975855"/>
              <a:chOff x="0" y="0"/>
              <a:chExt cx="1284798" cy="257015"/>
            </a:xfrm>
          </p:grpSpPr>
          <p:sp>
            <p:nvSpPr>
              <p:cNvPr id="23" name="Freeform 32">
                <a:extLst>
                  <a:ext uri="{FF2B5EF4-FFF2-40B4-BE49-F238E27FC236}">
                    <a16:creationId xmlns:a16="http://schemas.microsoft.com/office/drawing/2014/main" id="{7F2A6D76-EDBE-CD02-6F60-DCC6D3CFA2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1284798" cy="257015"/>
              </a:xfrm>
              <a:custGeom>
                <a:avLst/>
                <a:gdLst>
                  <a:gd name="T0" fmla="*/ 80939 w 1284798"/>
                  <a:gd name="T1" fmla="*/ 0 h 257015"/>
                  <a:gd name="T2" fmla="*/ 1203859 w 1284798"/>
                  <a:gd name="T3" fmla="*/ 0 h 257015"/>
                  <a:gd name="T4" fmla="*/ 1261092 w 1284798"/>
                  <a:gd name="T5" fmla="*/ 23706 h 257015"/>
                  <a:gd name="T6" fmla="*/ 1284798 w 1284798"/>
                  <a:gd name="T7" fmla="*/ 80939 h 257015"/>
                  <a:gd name="T8" fmla="*/ 1284798 w 1284798"/>
                  <a:gd name="T9" fmla="*/ 176076 h 257015"/>
                  <a:gd name="T10" fmla="*/ 1203859 w 1284798"/>
                  <a:gd name="T11" fmla="*/ 257015 h 257015"/>
                  <a:gd name="T12" fmla="*/ 80939 w 1284798"/>
                  <a:gd name="T13" fmla="*/ 257015 h 257015"/>
                  <a:gd name="T14" fmla="*/ 23706 w 1284798"/>
                  <a:gd name="T15" fmla="*/ 233309 h 257015"/>
                  <a:gd name="T16" fmla="*/ 0 w 1284798"/>
                  <a:gd name="T17" fmla="*/ 176076 h 257015"/>
                  <a:gd name="T18" fmla="*/ 0 w 1284798"/>
                  <a:gd name="T19" fmla="*/ 80939 h 257015"/>
                  <a:gd name="T20" fmla="*/ 80939 w 1284798"/>
                  <a:gd name="T21" fmla="*/ 0 h 2570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84798" h="257015">
                    <a:moveTo>
                      <a:pt x="80939" y="0"/>
                    </a:moveTo>
                    <a:lnTo>
                      <a:pt x="1203859" y="0"/>
                    </a:lnTo>
                    <a:cubicBezTo>
                      <a:pt x="1225326" y="0"/>
                      <a:pt x="1245913" y="8527"/>
                      <a:pt x="1261092" y="23706"/>
                    </a:cubicBezTo>
                    <a:cubicBezTo>
                      <a:pt x="1276271" y="38885"/>
                      <a:pt x="1284798" y="59473"/>
                      <a:pt x="1284798" y="80939"/>
                    </a:cubicBezTo>
                    <a:lnTo>
                      <a:pt x="1284798" y="176076"/>
                    </a:lnTo>
                    <a:cubicBezTo>
                      <a:pt x="1284798" y="220778"/>
                      <a:pt x="1248561" y="257015"/>
                      <a:pt x="1203859" y="257015"/>
                    </a:cubicBezTo>
                    <a:lnTo>
                      <a:pt x="80939" y="257015"/>
                    </a:lnTo>
                    <a:cubicBezTo>
                      <a:pt x="59473" y="257015"/>
                      <a:pt x="38885" y="248488"/>
                      <a:pt x="23706" y="233309"/>
                    </a:cubicBezTo>
                    <a:cubicBezTo>
                      <a:pt x="8527" y="218130"/>
                      <a:pt x="0" y="197543"/>
                      <a:pt x="0" y="176076"/>
                    </a:cubicBezTo>
                    <a:lnTo>
                      <a:pt x="0" y="80939"/>
                    </a:lnTo>
                    <a:cubicBezTo>
                      <a:pt x="0" y="36238"/>
                      <a:pt x="36238" y="0"/>
                      <a:pt x="80939" y="0"/>
                    </a:cubicBezTo>
                    <a:close/>
                  </a:path>
                </a:pathLst>
              </a:custGeom>
              <a:solidFill>
                <a:srgbClr val="4B412E"/>
              </a:solidFill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0963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" name="TextBox 33">
                <a:extLst>
                  <a:ext uri="{FF2B5EF4-FFF2-40B4-BE49-F238E27FC236}">
                    <a16:creationId xmlns:a16="http://schemas.microsoft.com/office/drawing/2014/main" id="{1623D09E-B277-B786-C5CA-DC8C3907100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33867" tIns="33867" rIns="33867" bIns="33867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defTabSz="609630" fontAlgn="base">
                  <a:lnSpc>
                    <a:spcPts val="1775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36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8" name="Group 41">
              <a:extLst>
                <a:ext uri="{FF2B5EF4-FFF2-40B4-BE49-F238E27FC236}">
                  <a16:creationId xmlns:a16="http://schemas.microsoft.com/office/drawing/2014/main" id="{3633EC80-D54C-8250-B522-050F36D83E5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697352" y="3433335"/>
              <a:ext cx="1472140" cy="1472140"/>
              <a:chOff x="0" y="0"/>
              <a:chExt cx="812800" cy="812800"/>
            </a:xfrm>
          </p:grpSpPr>
          <p:sp>
            <p:nvSpPr>
              <p:cNvPr id="21" name="Freeform 42">
                <a:extLst>
                  <a:ext uri="{FF2B5EF4-FFF2-40B4-BE49-F238E27FC236}">
                    <a16:creationId xmlns:a16="http://schemas.microsoft.com/office/drawing/2014/main" id="{BEC2C84D-C775-3F62-A664-4C9024E0B2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0"/>
                <a:ext cx="809173" cy="812800"/>
              </a:xfrm>
              <a:custGeom>
                <a:avLst/>
                <a:gdLst>
                  <a:gd name="T0" fmla="*/ 404587 w 809173"/>
                  <a:gd name="T1" fmla="*/ 0 h 812800"/>
                  <a:gd name="T2" fmla="*/ 809174 w 809173"/>
                  <a:gd name="T3" fmla="*/ 406400 h 812800"/>
                  <a:gd name="T4" fmla="*/ 404587 w 809173"/>
                  <a:gd name="T5" fmla="*/ 812800 h 812800"/>
                  <a:gd name="T6" fmla="*/ 0 w 809173"/>
                  <a:gd name="T7" fmla="*/ 406400 h 812800"/>
                  <a:gd name="T8" fmla="*/ 404587 w 809173"/>
                  <a:gd name="T9" fmla="*/ 0 h 812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AF835A"/>
              </a:solidFill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0963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" name="TextBox 43">
                <a:extLst>
                  <a:ext uri="{FF2B5EF4-FFF2-40B4-BE49-F238E27FC236}">
                    <a16:creationId xmlns:a16="http://schemas.microsoft.com/office/drawing/2014/main" id="{7158DFE5-31DE-0B61-3B40-579B0EE6DD4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33867" tIns="33867" rIns="33867" bIns="33867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defTabSz="609630" fontAlgn="base">
                  <a:lnSpc>
                    <a:spcPts val="1775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36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9" name="TextBox 37">
              <a:extLst>
                <a:ext uri="{FF2B5EF4-FFF2-40B4-BE49-F238E27FC236}">
                  <a16:creationId xmlns:a16="http://schemas.microsoft.com/office/drawing/2014/main" id="{E972093F-1193-4690-139C-4B9F270502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21734" y="3731670"/>
              <a:ext cx="1078228" cy="811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609630" fontAlgn="base">
                <a:lnSpc>
                  <a:spcPts val="4492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60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20" name="TextBox 46">
              <a:extLst>
                <a:ext uri="{FF2B5EF4-FFF2-40B4-BE49-F238E27FC236}">
                  <a16:creationId xmlns:a16="http://schemas.microsoft.com/office/drawing/2014/main" id="{F5080D75-B0A1-4747-2A55-4244C8634B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132625" y="3793595"/>
              <a:ext cx="4281248" cy="731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609630" fontAlgn="base">
                <a:lnSpc>
                  <a:spcPts val="3842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altLang="en-US" sz="3600">
                <a:solidFill>
                  <a:srgbClr val="F6FEF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31">
            <a:extLst>
              <a:ext uri="{FF2B5EF4-FFF2-40B4-BE49-F238E27FC236}">
                <a16:creationId xmlns:a16="http://schemas.microsoft.com/office/drawing/2014/main" id="{006C4300-47CC-1FB0-1944-AC942A1C8913}"/>
              </a:ext>
            </a:extLst>
          </p:cNvPr>
          <p:cNvGrpSpPr>
            <a:grpSpLocks/>
          </p:cNvGrpSpPr>
          <p:nvPr/>
        </p:nvGrpSpPr>
        <p:grpSpPr bwMode="auto">
          <a:xfrm>
            <a:off x="6987117" y="4536017"/>
            <a:ext cx="3251200" cy="650875"/>
            <a:chOff x="0" y="0"/>
            <a:chExt cx="1284798" cy="257015"/>
          </a:xfrm>
        </p:grpSpPr>
        <p:sp>
          <p:nvSpPr>
            <p:cNvPr id="26" name="Freeform 32">
              <a:extLst>
                <a:ext uri="{FF2B5EF4-FFF2-40B4-BE49-F238E27FC236}">
                  <a16:creationId xmlns:a16="http://schemas.microsoft.com/office/drawing/2014/main" id="{0998A342-8E02-5344-5096-0908CB5C0B67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1284798" cy="257015"/>
            </a:xfrm>
            <a:custGeom>
              <a:avLst/>
              <a:gdLst>
                <a:gd name="T0" fmla="*/ 80939 w 1284798"/>
                <a:gd name="T1" fmla="*/ 0 h 257015"/>
                <a:gd name="T2" fmla="*/ 1203859 w 1284798"/>
                <a:gd name="T3" fmla="*/ 0 h 257015"/>
                <a:gd name="T4" fmla="*/ 1261092 w 1284798"/>
                <a:gd name="T5" fmla="*/ 23706 h 257015"/>
                <a:gd name="T6" fmla="*/ 1284798 w 1284798"/>
                <a:gd name="T7" fmla="*/ 80939 h 257015"/>
                <a:gd name="T8" fmla="*/ 1284798 w 1284798"/>
                <a:gd name="T9" fmla="*/ 176076 h 257015"/>
                <a:gd name="T10" fmla="*/ 1203859 w 1284798"/>
                <a:gd name="T11" fmla="*/ 257015 h 257015"/>
                <a:gd name="T12" fmla="*/ 80939 w 1284798"/>
                <a:gd name="T13" fmla="*/ 257015 h 257015"/>
                <a:gd name="T14" fmla="*/ 23706 w 1284798"/>
                <a:gd name="T15" fmla="*/ 233309 h 257015"/>
                <a:gd name="T16" fmla="*/ 0 w 1284798"/>
                <a:gd name="T17" fmla="*/ 176076 h 257015"/>
                <a:gd name="T18" fmla="*/ 0 w 1284798"/>
                <a:gd name="T19" fmla="*/ 80939 h 257015"/>
                <a:gd name="T20" fmla="*/ 80939 w 1284798"/>
                <a:gd name="T21" fmla="*/ 0 h 2570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84798" h="257015">
                  <a:moveTo>
                    <a:pt x="80939" y="0"/>
                  </a:moveTo>
                  <a:lnTo>
                    <a:pt x="1203859" y="0"/>
                  </a:lnTo>
                  <a:cubicBezTo>
                    <a:pt x="1225326" y="0"/>
                    <a:pt x="1245913" y="8527"/>
                    <a:pt x="1261092" y="23706"/>
                  </a:cubicBezTo>
                  <a:cubicBezTo>
                    <a:pt x="1276271" y="38885"/>
                    <a:pt x="1284798" y="59473"/>
                    <a:pt x="1284798" y="80939"/>
                  </a:cubicBezTo>
                  <a:lnTo>
                    <a:pt x="1284798" y="176076"/>
                  </a:lnTo>
                  <a:cubicBezTo>
                    <a:pt x="1284798" y="220778"/>
                    <a:pt x="1248561" y="257015"/>
                    <a:pt x="1203859" y="257015"/>
                  </a:cubicBezTo>
                  <a:lnTo>
                    <a:pt x="80939" y="257015"/>
                  </a:lnTo>
                  <a:cubicBezTo>
                    <a:pt x="59473" y="257015"/>
                    <a:pt x="38885" y="248488"/>
                    <a:pt x="23706" y="233309"/>
                  </a:cubicBezTo>
                  <a:cubicBezTo>
                    <a:pt x="8527" y="218130"/>
                    <a:pt x="0" y="197543"/>
                    <a:pt x="0" y="176076"/>
                  </a:cubicBezTo>
                  <a:lnTo>
                    <a:pt x="0" y="80939"/>
                  </a:lnTo>
                  <a:cubicBezTo>
                    <a:pt x="0" y="36238"/>
                    <a:pt x="36238" y="0"/>
                    <a:pt x="80939" y="0"/>
                  </a:cubicBezTo>
                  <a:close/>
                </a:path>
              </a:pathLst>
            </a:custGeom>
            <a:solidFill>
              <a:srgbClr val="4B412E"/>
            </a:solidFill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60963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" name="TextBox 33">
              <a:extLst>
                <a:ext uri="{FF2B5EF4-FFF2-40B4-BE49-F238E27FC236}">
                  <a16:creationId xmlns:a16="http://schemas.microsoft.com/office/drawing/2014/main" id="{A67D5262-1093-3AFA-E303-93898157B8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3867" tIns="33867" rIns="33867" bIns="33867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609630" fontAlgn="base">
                <a:lnSpc>
                  <a:spcPts val="1775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altLang="en-US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roup 41">
            <a:extLst>
              <a:ext uri="{FF2B5EF4-FFF2-40B4-BE49-F238E27FC236}">
                <a16:creationId xmlns:a16="http://schemas.microsoft.com/office/drawing/2014/main" id="{47E175F7-BF40-74CD-222A-FF27169103EF}"/>
              </a:ext>
            </a:extLst>
          </p:cNvPr>
          <p:cNvGrpSpPr>
            <a:grpSpLocks/>
          </p:cNvGrpSpPr>
          <p:nvPr/>
        </p:nvGrpSpPr>
        <p:grpSpPr bwMode="auto">
          <a:xfrm>
            <a:off x="6522509" y="4375150"/>
            <a:ext cx="982133" cy="982133"/>
            <a:chOff x="0" y="0"/>
            <a:chExt cx="812800" cy="812800"/>
          </a:xfrm>
        </p:grpSpPr>
        <p:sp>
          <p:nvSpPr>
            <p:cNvPr id="29" name="Freeform 42">
              <a:extLst>
                <a:ext uri="{FF2B5EF4-FFF2-40B4-BE49-F238E27FC236}">
                  <a16:creationId xmlns:a16="http://schemas.microsoft.com/office/drawing/2014/main" id="{859B4E3C-A3BD-5C37-DA1E-6BC8AD5CD6B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3" y="0"/>
              <a:ext cx="809173" cy="812800"/>
            </a:xfrm>
            <a:custGeom>
              <a:avLst/>
              <a:gdLst>
                <a:gd name="T0" fmla="*/ 404587 w 809173"/>
                <a:gd name="T1" fmla="*/ 0 h 812800"/>
                <a:gd name="T2" fmla="*/ 809174 w 809173"/>
                <a:gd name="T3" fmla="*/ 406400 h 812800"/>
                <a:gd name="T4" fmla="*/ 404587 w 809173"/>
                <a:gd name="T5" fmla="*/ 812800 h 812800"/>
                <a:gd name="T6" fmla="*/ 0 w 809173"/>
                <a:gd name="T7" fmla="*/ 406400 h 812800"/>
                <a:gd name="T8" fmla="*/ 404587 w 809173"/>
                <a:gd name="T9" fmla="*/ 0 h 8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AF835A"/>
            </a:solidFill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60963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" name="TextBox 43">
              <a:extLst>
                <a:ext uri="{FF2B5EF4-FFF2-40B4-BE49-F238E27FC236}">
                  <a16:creationId xmlns:a16="http://schemas.microsoft.com/office/drawing/2014/main" id="{939A69C6-118F-128B-AFB1-6BACA1052F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3867" tIns="33867" rIns="33867" bIns="33867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609630" fontAlgn="base">
                <a:lnSpc>
                  <a:spcPts val="1775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altLang="en-US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1" name="TextBox 37">
            <a:extLst>
              <a:ext uri="{FF2B5EF4-FFF2-40B4-BE49-F238E27FC236}">
                <a16:creationId xmlns:a16="http://schemas.microsoft.com/office/drawing/2014/main" id="{CCDD4DB0-3065-3320-D2D0-38D16BC9CF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1150" y="2887133"/>
            <a:ext cx="719667" cy="540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09630" fontAlgn="base">
              <a:lnSpc>
                <a:spcPts val="4492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6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grpSp>
        <p:nvGrpSpPr>
          <p:cNvPr id="32" name="Group 38">
            <a:extLst>
              <a:ext uri="{FF2B5EF4-FFF2-40B4-BE49-F238E27FC236}">
                <a16:creationId xmlns:a16="http://schemas.microsoft.com/office/drawing/2014/main" id="{99604A4A-44C6-A94D-8682-6937D9CD0F52}"/>
              </a:ext>
            </a:extLst>
          </p:cNvPr>
          <p:cNvGrpSpPr>
            <a:grpSpLocks/>
          </p:cNvGrpSpPr>
          <p:nvPr/>
        </p:nvGrpSpPr>
        <p:grpSpPr bwMode="auto">
          <a:xfrm>
            <a:off x="2166409" y="4380442"/>
            <a:ext cx="2863850" cy="654050"/>
            <a:chOff x="0" y="0"/>
            <a:chExt cx="1131283" cy="258384"/>
          </a:xfrm>
        </p:grpSpPr>
        <p:sp>
          <p:nvSpPr>
            <p:cNvPr id="33" name="Freeform 39">
              <a:extLst>
                <a:ext uri="{FF2B5EF4-FFF2-40B4-BE49-F238E27FC236}">
                  <a16:creationId xmlns:a16="http://schemas.microsoft.com/office/drawing/2014/main" id="{8B13B480-2C22-9F31-DA94-1C0907DA209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1131283" cy="258384"/>
            </a:xfrm>
            <a:custGeom>
              <a:avLst/>
              <a:gdLst>
                <a:gd name="T0" fmla="*/ 91922 w 1131283"/>
                <a:gd name="T1" fmla="*/ 0 h 258384"/>
                <a:gd name="T2" fmla="*/ 1039361 w 1131283"/>
                <a:gd name="T3" fmla="*/ 0 h 258384"/>
                <a:gd name="T4" fmla="*/ 1104360 w 1131283"/>
                <a:gd name="T5" fmla="*/ 26923 h 258384"/>
                <a:gd name="T6" fmla="*/ 1131283 w 1131283"/>
                <a:gd name="T7" fmla="*/ 91922 h 258384"/>
                <a:gd name="T8" fmla="*/ 1131283 w 1131283"/>
                <a:gd name="T9" fmla="*/ 166462 h 258384"/>
                <a:gd name="T10" fmla="*/ 1104360 w 1131283"/>
                <a:gd name="T11" fmla="*/ 231461 h 258384"/>
                <a:gd name="T12" fmla="*/ 1039361 w 1131283"/>
                <a:gd name="T13" fmla="*/ 258384 h 258384"/>
                <a:gd name="T14" fmla="*/ 91922 w 1131283"/>
                <a:gd name="T15" fmla="*/ 258384 h 258384"/>
                <a:gd name="T16" fmla="*/ 26923 w 1131283"/>
                <a:gd name="T17" fmla="*/ 231461 h 258384"/>
                <a:gd name="T18" fmla="*/ 0 w 1131283"/>
                <a:gd name="T19" fmla="*/ 166462 h 258384"/>
                <a:gd name="T20" fmla="*/ 0 w 1131283"/>
                <a:gd name="T21" fmla="*/ 91922 h 258384"/>
                <a:gd name="T22" fmla="*/ 26923 w 1131283"/>
                <a:gd name="T23" fmla="*/ 26923 h 258384"/>
                <a:gd name="T24" fmla="*/ 91922 w 1131283"/>
                <a:gd name="T25" fmla="*/ 0 h 258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31283" h="258384">
                  <a:moveTo>
                    <a:pt x="91922" y="0"/>
                  </a:moveTo>
                  <a:lnTo>
                    <a:pt x="1039361" y="0"/>
                  </a:lnTo>
                  <a:cubicBezTo>
                    <a:pt x="1063740" y="0"/>
                    <a:pt x="1087121" y="9685"/>
                    <a:pt x="1104360" y="26923"/>
                  </a:cubicBezTo>
                  <a:cubicBezTo>
                    <a:pt x="1121598" y="44162"/>
                    <a:pt x="1131283" y="67543"/>
                    <a:pt x="1131283" y="91922"/>
                  </a:cubicBezTo>
                  <a:lnTo>
                    <a:pt x="1131283" y="166462"/>
                  </a:lnTo>
                  <a:cubicBezTo>
                    <a:pt x="1131283" y="190841"/>
                    <a:pt x="1121598" y="214222"/>
                    <a:pt x="1104360" y="231461"/>
                  </a:cubicBezTo>
                  <a:cubicBezTo>
                    <a:pt x="1087121" y="248699"/>
                    <a:pt x="1063740" y="258384"/>
                    <a:pt x="1039361" y="258384"/>
                  </a:cubicBezTo>
                  <a:lnTo>
                    <a:pt x="91922" y="258384"/>
                  </a:lnTo>
                  <a:cubicBezTo>
                    <a:pt x="67543" y="258384"/>
                    <a:pt x="44162" y="248699"/>
                    <a:pt x="26923" y="231461"/>
                  </a:cubicBezTo>
                  <a:cubicBezTo>
                    <a:pt x="9685" y="214222"/>
                    <a:pt x="0" y="190841"/>
                    <a:pt x="0" y="166462"/>
                  </a:cubicBezTo>
                  <a:lnTo>
                    <a:pt x="0" y="91922"/>
                  </a:lnTo>
                  <a:cubicBezTo>
                    <a:pt x="0" y="67543"/>
                    <a:pt x="9685" y="44162"/>
                    <a:pt x="26923" y="26923"/>
                  </a:cubicBezTo>
                  <a:cubicBezTo>
                    <a:pt x="44162" y="9685"/>
                    <a:pt x="67543" y="0"/>
                    <a:pt x="91922" y="0"/>
                  </a:cubicBezTo>
                  <a:close/>
                </a:path>
              </a:pathLst>
            </a:custGeom>
            <a:solidFill>
              <a:srgbClr val="4B412E"/>
            </a:solidFill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60963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4" name="TextBox 40">
              <a:extLst>
                <a:ext uri="{FF2B5EF4-FFF2-40B4-BE49-F238E27FC236}">
                  <a16:creationId xmlns:a16="http://schemas.microsoft.com/office/drawing/2014/main" id="{91D57F35-B611-3B15-D9A6-9065FFEF51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3867" tIns="33867" rIns="33867" bIns="33867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609630" fontAlgn="base">
                <a:lnSpc>
                  <a:spcPts val="1775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altLang="en-US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41">
            <a:extLst>
              <a:ext uri="{FF2B5EF4-FFF2-40B4-BE49-F238E27FC236}">
                <a16:creationId xmlns:a16="http://schemas.microsoft.com/office/drawing/2014/main" id="{4EAF2F29-5588-B11C-EE2A-A853F677C74B}"/>
              </a:ext>
            </a:extLst>
          </p:cNvPr>
          <p:cNvGrpSpPr>
            <a:grpSpLocks/>
          </p:cNvGrpSpPr>
          <p:nvPr/>
        </p:nvGrpSpPr>
        <p:grpSpPr bwMode="auto">
          <a:xfrm>
            <a:off x="4351867" y="4312709"/>
            <a:ext cx="981075" cy="981075"/>
            <a:chOff x="0" y="0"/>
            <a:chExt cx="812800" cy="812800"/>
          </a:xfrm>
        </p:grpSpPr>
        <p:sp>
          <p:nvSpPr>
            <p:cNvPr id="36" name="Freeform 42">
              <a:extLst>
                <a:ext uri="{FF2B5EF4-FFF2-40B4-BE49-F238E27FC236}">
                  <a16:creationId xmlns:a16="http://schemas.microsoft.com/office/drawing/2014/main" id="{856822AF-B53E-5C18-A0CA-EAACF6699F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3" y="0"/>
              <a:ext cx="809173" cy="812800"/>
            </a:xfrm>
            <a:custGeom>
              <a:avLst/>
              <a:gdLst>
                <a:gd name="T0" fmla="*/ 404587 w 809173"/>
                <a:gd name="T1" fmla="*/ 0 h 812800"/>
                <a:gd name="T2" fmla="*/ 809174 w 809173"/>
                <a:gd name="T3" fmla="*/ 406400 h 812800"/>
                <a:gd name="T4" fmla="*/ 404587 w 809173"/>
                <a:gd name="T5" fmla="*/ 812800 h 812800"/>
                <a:gd name="T6" fmla="*/ 0 w 809173"/>
                <a:gd name="T7" fmla="*/ 406400 h 812800"/>
                <a:gd name="T8" fmla="*/ 404587 w 809173"/>
                <a:gd name="T9" fmla="*/ 0 h 8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AF835A"/>
            </a:solidFill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60963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7" name="TextBox 43">
              <a:extLst>
                <a:ext uri="{FF2B5EF4-FFF2-40B4-BE49-F238E27FC236}">
                  <a16:creationId xmlns:a16="http://schemas.microsoft.com/office/drawing/2014/main" id="{783A83F4-C488-6928-A88F-E01764C8D2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3867" tIns="33867" rIns="33867" bIns="33867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609630" fontAlgn="base">
                <a:lnSpc>
                  <a:spcPts val="1775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altLang="en-US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C0697B62-7750-06CC-0471-C39E38FAEC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5584" y="4493683"/>
            <a:ext cx="718609" cy="540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09630" fontAlgn="base">
              <a:lnSpc>
                <a:spcPts val="4492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6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9" name="TextBox 46">
            <a:extLst>
              <a:ext uri="{FF2B5EF4-FFF2-40B4-BE49-F238E27FC236}">
                <a16:creationId xmlns:a16="http://schemas.microsoft.com/office/drawing/2014/main" id="{16D14602-3465-6208-16B9-2C46EB74A2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1776" y="2559051"/>
            <a:ext cx="2854325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09630" fontAlgn="base">
              <a:lnSpc>
                <a:spcPts val="3842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600">
                <a:solidFill>
                  <a:srgbClr val="F6FE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</a:p>
        </p:txBody>
      </p:sp>
      <p:pic>
        <p:nvPicPr>
          <p:cNvPr id="40" name="Picture 76">
            <a:extLst>
              <a:ext uri="{FF2B5EF4-FFF2-40B4-BE49-F238E27FC236}">
                <a16:creationId xmlns:a16="http://schemas.microsoft.com/office/drawing/2014/main" id="{86C10520-0A60-7785-A1A5-9B9944D9F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0859" y="2261659"/>
            <a:ext cx="82867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Box 46">
            <a:extLst>
              <a:ext uri="{FF2B5EF4-FFF2-40B4-BE49-F238E27FC236}">
                <a16:creationId xmlns:a16="http://schemas.microsoft.com/office/drawing/2014/main" id="{7DC7F22E-5973-DB44-0704-228A0A6FFA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1584" y="4652434"/>
            <a:ext cx="2854325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09630" fontAlgn="base">
              <a:lnSpc>
                <a:spcPts val="3842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600">
                <a:solidFill>
                  <a:srgbClr val="F6FE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</a:p>
        </p:txBody>
      </p:sp>
      <p:pic>
        <p:nvPicPr>
          <p:cNvPr id="42" name="Picture 78">
            <a:extLst>
              <a:ext uri="{FF2B5EF4-FFF2-40B4-BE49-F238E27FC236}">
                <a16:creationId xmlns:a16="http://schemas.microsoft.com/office/drawing/2014/main" id="{A7A0AA5E-697F-FCC4-112F-34F6C0012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917" y="4331759"/>
            <a:ext cx="794809" cy="795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Box 46">
            <a:extLst>
              <a:ext uri="{FF2B5EF4-FFF2-40B4-BE49-F238E27FC236}">
                <a16:creationId xmlns:a16="http://schemas.microsoft.com/office/drawing/2014/main" id="{269933A0-4B55-FFEF-628E-EAB8D5E88C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7842" y="4478867"/>
            <a:ext cx="2854325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09630" fontAlgn="base">
              <a:lnSpc>
                <a:spcPts val="3842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600">
                <a:solidFill>
                  <a:srgbClr val="F6FE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</a:p>
        </p:txBody>
      </p:sp>
      <p:pic>
        <p:nvPicPr>
          <p:cNvPr id="44" name="Picture 80">
            <a:extLst>
              <a:ext uri="{FF2B5EF4-FFF2-40B4-BE49-F238E27FC236}">
                <a16:creationId xmlns:a16="http://schemas.microsoft.com/office/drawing/2014/main" id="{E20E5AFF-9BEB-DE56-FE5B-C59A2A977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550" y="4092575"/>
            <a:ext cx="958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TextBox 46">
            <a:extLst>
              <a:ext uri="{FF2B5EF4-FFF2-40B4-BE49-F238E27FC236}">
                <a16:creationId xmlns:a16="http://schemas.microsoft.com/office/drawing/2014/main" id="{5BD191CF-58D5-FEAB-3D58-BF4DEC139C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0776" y="2801409"/>
            <a:ext cx="2854325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09630" fontAlgn="base">
              <a:lnSpc>
                <a:spcPts val="3842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600">
                <a:solidFill>
                  <a:srgbClr val="F6FE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</a:p>
        </p:txBody>
      </p:sp>
      <p:sp>
        <p:nvSpPr>
          <p:cNvPr id="46" name="TextBox 37">
            <a:extLst>
              <a:ext uri="{FF2B5EF4-FFF2-40B4-BE49-F238E27FC236}">
                <a16:creationId xmlns:a16="http://schemas.microsoft.com/office/drawing/2014/main" id="{9331DD79-E523-D9BC-3436-36F0167959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2792" y="4574117"/>
            <a:ext cx="718608" cy="540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09630" fontAlgn="base">
              <a:lnSpc>
                <a:spcPts val="4492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6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47" name="Picture 82">
            <a:extLst>
              <a:ext uri="{FF2B5EF4-FFF2-40B4-BE49-F238E27FC236}">
                <a16:creationId xmlns:a16="http://schemas.microsoft.com/office/drawing/2014/main" id="{B172720B-4F23-5126-BFDA-BB9F526E4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481" y="2631341"/>
            <a:ext cx="939800" cy="770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5428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0">
            <a:extLst>
              <a:ext uri="{FF2B5EF4-FFF2-40B4-BE49-F238E27FC236}">
                <a16:creationId xmlns:a16="http://schemas.microsoft.com/office/drawing/2014/main" id="{E7B1F92A-2A84-A62E-B7DA-BD656C31870D}"/>
              </a:ext>
            </a:extLst>
          </p:cNvPr>
          <p:cNvSpPr>
            <a:spLocks/>
          </p:cNvSpPr>
          <p:nvPr/>
        </p:nvSpPr>
        <p:spPr bwMode="auto">
          <a:xfrm>
            <a:off x="15875" y="2578631"/>
            <a:ext cx="3603625" cy="1359958"/>
          </a:xfrm>
          <a:custGeom>
            <a:avLst/>
            <a:gdLst>
              <a:gd name="T0" fmla="*/ 0 w 8363429"/>
              <a:gd name="T1" fmla="*/ 0 h 4693974"/>
              <a:gd name="T2" fmla="*/ 8363428 w 8363429"/>
              <a:gd name="T3" fmla="*/ 0 h 4693974"/>
              <a:gd name="T4" fmla="*/ 8363428 w 8363429"/>
              <a:gd name="T5" fmla="*/ 4693974 h 4693974"/>
              <a:gd name="T6" fmla="*/ 0 w 8363429"/>
              <a:gd name="T7" fmla="*/ 4693974 h 4693974"/>
              <a:gd name="T8" fmla="*/ 0 w 8363429"/>
              <a:gd name="T9" fmla="*/ 0 h 46939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363429" h="4693974">
                <a:moveTo>
                  <a:pt x="0" y="0"/>
                </a:moveTo>
                <a:lnTo>
                  <a:pt x="8363428" y="0"/>
                </a:lnTo>
                <a:lnTo>
                  <a:pt x="8363428" y="4693974"/>
                </a:lnTo>
                <a:lnTo>
                  <a:pt x="0" y="4693974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/>
          <a:lstStyle/>
          <a:p>
            <a:pPr defTabSz="60963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C648474-E68E-4F5A-7EBD-D68A72D656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049" y="2726123"/>
            <a:ext cx="2641600" cy="953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0963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HỌC ĐỌC</a:t>
            </a:r>
            <a:endParaRPr lang="en-US" altLang="en-US" sz="32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7774482-FC45-B2F1-DD5C-010DA12CE7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9599" y="778407"/>
            <a:ext cx="5686425" cy="89958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lIns="91440" tIns="45720" rIns="91440" bIns="4572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defTabSz="60963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endParaRPr lang="en-US" altLang="en-US" sz="32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6A34424-2EC3-C9B9-7F4B-61C71F7E6D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9500" y="1838328"/>
            <a:ext cx="5686425" cy="57996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lIns="91440" tIns="45720" rIns="91440" bIns="4572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defTabSz="60963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altLang="en-US" sz="32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897E135-8F9D-9416-1263-21E358131B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9500" y="2679815"/>
            <a:ext cx="5686425" cy="900641"/>
          </a:xfrm>
          <a:prstGeom prst="rect">
            <a:avLst/>
          </a:prstGeom>
          <a:solidFill>
            <a:schemeClr val="accent2">
              <a:lumMod val="90000"/>
            </a:schemeClr>
          </a:solidFill>
          <a:ln>
            <a:noFill/>
          </a:ln>
        </p:spPr>
        <p:txBody>
          <a:bodyPr lIns="91440" tIns="45720" rIns="91440" bIns="4572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defTabSz="60963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endParaRPr lang="en-US" altLang="en-US" sz="32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5853E17-A163-18E3-C580-1A8AAFD2B1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9500" y="3679682"/>
            <a:ext cx="5686425" cy="64107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lIns="91440" tIns="45720" rIns="91440" bIns="4572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defTabSz="60963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altLang="en-US" sz="32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9BE431A-FE4A-B4BD-5A63-7BE41C5B4D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9500" y="4419984"/>
            <a:ext cx="5686425" cy="764977"/>
          </a:xfrm>
          <a:prstGeom prst="rect">
            <a:avLst/>
          </a:prstGeom>
          <a:solidFill>
            <a:schemeClr val="bg1">
              <a:lumMod val="90000"/>
            </a:schemeClr>
          </a:solidFill>
          <a:ln>
            <a:noFill/>
          </a:ln>
        </p:spPr>
        <p:txBody>
          <a:bodyPr lIns="91440" tIns="45720" rIns="91440" bIns="4572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defTabSz="60963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  <a:endParaRPr lang="en-US" altLang="en-US" sz="32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7881000-2995-0056-2507-EC6F8A27DD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9500" y="5298546"/>
            <a:ext cx="5686425" cy="78104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lIns="91440" tIns="45720" rIns="91440" bIns="4572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defTabSz="60963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altLang="en-US" sz="32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626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22">
            <a:extLst>
              <a:ext uri="{FF2B5EF4-FFF2-40B4-BE49-F238E27FC236}">
                <a16:creationId xmlns:a16="http://schemas.microsoft.com/office/drawing/2014/main" id="{17168EA5-8590-47CF-1CA7-1C211854C108}"/>
              </a:ext>
            </a:extLst>
          </p:cNvPr>
          <p:cNvSpPr/>
          <p:nvPr/>
        </p:nvSpPr>
        <p:spPr>
          <a:xfrm>
            <a:off x="1121576" y="683955"/>
            <a:ext cx="9717205" cy="2745046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38100" cap="flat" cmpd="sng" algn="ctr">
            <a:solidFill>
              <a:srgbClr val="66605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方正黑体简体" panose="03000509000000000000" pitchFamily="65" charset="-122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BCF2298-733D-9317-A66B-58C6BEB38118}"/>
              </a:ext>
            </a:extLst>
          </p:cNvPr>
          <p:cNvSpPr/>
          <p:nvPr/>
        </p:nvSpPr>
        <p:spPr>
          <a:xfrm>
            <a:off x="1640193" y="1514353"/>
            <a:ext cx="89119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sánh các thể loại trong nội dung học đọc có gì giống và khác giữa các thể loại em đã được học trong chương trình lớp 6,7 và 8</a:t>
            </a:r>
            <a:endParaRPr lang="en-US" sz="28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8907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TH\Pictures\Screenshots\Screenshot (30).png">
            <a:extLst>
              <a:ext uri="{FF2B5EF4-FFF2-40B4-BE49-F238E27FC236}">
                <a16:creationId xmlns:a16="http://schemas.microsoft.com/office/drawing/2014/main" id="{208CD882-B468-D943-CFFE-322DE75A1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19156" y="614596"/>
            <a:ext cx="9668634" cy="54107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493377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预览图_千图网_编号2873017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520000" flipH="1">
            <a:off x="577850" y="437515"/>
            <a:ext cx="1654810" cy="1654810"/>
          </a:xfrm>
          <a:prstGeom prst="rect">
            <a:avLst/>
          </a:prstGeom>
        </p:spPr>
      </p:pic>
      <p:pic>
        <p:nvPicPr>
          <p:cNvPr id="2050" name="Picture 2" descr="C:\Users\AdminTH\Pictures\Screenshots\Screenshot (30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1445" y="573206"/>
            <a:ext cx="10972801" cy="576696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>
            <a:extLst>
              <a:ext uri="{FF2B5EF4-FFF2-40B4-BE49-F238E27FC236}">
                <a16:creationId xmlns:a16="http://schemas.microsoft.com/office/drawing/2014/main" id="{BE365C1A-D318-1448-7734-588B8F6A0A5E}"/>
              </a:ext>
            </a:extLst>
          </p:cNvPr>
          <p:cNvGrpSpPr>
            <a:grpSpLocks/>
          </p:cNvGrpSpPr>
          <p:nvPr/>
        </p:nvGrpSpPr>
        <p:grpSpPr bwMode="auto">
          <a:xfrm>
            <a:off x="1504023" y="603367"/>
            <a:ext cx="9641173" cy="5522642"/>
            <a:chOff x="0" y="0"/>
            <a:chExt cx="21289069" cy="11829104"/>
          </a:xfrm>
        </p:grpSpPr>
        <p:grpSp>
          <p:nvGrpSpPr>
            <p:cNvPr id="3" name="Group 6">
              <a:extLst>
                <a:ext uri="{FF2B5EF4-FFF2-40B4-BE49-F238E27FC236}">
                  <a16:creationId xmlns:a16="http://schemas.microsoft.com/office/drawing/2014/main" id="{53066821-A934-9922-AF2B-58B9973810A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21289069" cy="11829104"/>
              <a:chOff x="0" y="0"/>
              <a:chExt cx="4037113" cy="2243190"/>
            </a:xfrm>
          </p:grpSpPr>
          <p:sp>
            <p:nvSpPr>
              <p:cNvPr id="5" name="Freeform 7">
                <a:extLst>
                  <a:ext uri="{FF2B5EF4-FFF2-40B4-BE49-F238E27FC236}">
                    <a16:creationId xmlns:a16="http://schemas.microsoft.com/office/drawing/2014/main" id="{A4413129-D602-7DD3-97DA-3C6506036A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4037113" cy="2243190"/>
              </a:xfrm>
              <a:custGeom>
                <a:avLst/>
                <a:gdLst>
                  <a:gd name="T0" fmla="*/ 0 w 4037113"/>
                  <a:gd name="T1" fmla="*/ 0 h 2243190"/>
                  <a:gd name="T2" fmla="*/ 4037113 w 4037113"/>
                  <a:gd name="T3" fmla="*/ 0 h 2243190"/>
                  <a:gd name="T4" fmla="*/ 4037113 w 4037113"/>
                  <a:gd name="T5" fmla="*/ 2243190 h 2243190"/>
                  <a:gd name="T6" fmla="*/ 0 w 4037113"/>
                  <a:gd name="T7" fmla="*/ 2243190 h 2243190"/>
                  <a:gd name="T8" fmla="*/ 0 w 4037113"/>
                  <a:gd name="T9" fmla="*/ 0 h 2243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37113" h="2243190">
                    <a:moveTo>
                      <a:pt x="0" y="0"/>
                    </a:moveTo>
                    <a:lnTo>
                      <a:pt x="4037113" y="0"/>
                    </a:lnTo>
                    <a:lnTo>
                      <a:pt x="4037113" y="2243190"/>
                    </a:lnTo>
                    <a:lnTo>
                      <a:pt x="0" y="224319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TextBox 8">
                <a:extLst>
                  <a:ext uri="{FF2B5EF4-FFF2-40B4-BE49-F238E27FC236}">
                    <a16:creationId xmlns:a16="http://schemas.microsoft.com/office/drawing/2014/main" id="{DD2DB2A0-B20C-72DC-7477-2D39B7A9DE5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33867" tIns="33867" rIns="33867" bIns="33867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609630" rtl="0" eaLnBrk="1" fontAlgn="base" latinLnBrk="0" hangingPunct="1">
                  <a:lnSpc>
                    <a:spcPts val="1775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Freeform 10">
              <a:extLst>
                <a:ext uri="{FF2B5EF4-FFF2-40B4-BE49-F238E27FC236}">
                  <a16:creationId xmlns:a16="http://schemas.microsoft.com/office/drawing/2014/main" id="{008543AF-A719-5FFB-5946-28A3B5B9AC2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804" y="490241"/>
              <a:ext cx="20279461" cy="10449306"/>
            </a:xfrm>
            <a:custGeom>
              <a:avLst/>
              <a:gdLst>
                <a:gd name="T0" fmla="*/ 0 w 3845658"/>
                <a:gd name="T1" fmla="*/ 0 h 1981535"/>
                <a:gd name="T2" fmla="*/ 3845658 w 3845658"/>
                <a:gd name="T3" fmla="*/ 0 h 1981535"/>
                <a:gd name="T4" fmla="*/ 3845658 w 3845658"/>
                <a:gd name="T5" fmla="*/ 1981535 h 1981535"/>
                <a:gd name="T6" fmla="*/ 0 w 3845658"/>
                <a:gd name="T7" fmla="*/ 1981535 h 1981535"/>
                <a:gd name="T8" fmla="*/ 0 w 3845658"/>
                <a:gd name="T9" fmla="*/ 0 h 1981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5658" h="1981535">
                  <a:moveTo>
                    <a:pt x="0" y="0"/>
                  </a:moveTo>
                  <a:lnTo>
                    <a:pt x="3845658" y="0"/>
                  </a:lnTo>
                  <a:lnTo>
                    <a:pt x="3845658" y="1981535"/>
                  </a:lnTo>
                  <a:lnTo>
                    <a:pt x="0" y="19815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B7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0963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8" name="Freeform 17">
            <a:extLst>
              <a:ext uri="{FF2B5EF4-FFF2-40B4-BE49-F238E27FC236}">
                <a16:creationId xmlns:a16="http://schemas.microsoft.com/office/drawing/2014/main" id="{80CCEA4F-7EAF-CB33-32B0-7C2A8C90165A}"/>
              </a:ext>
            </a:extLst>
          </p:cNvPr>
          <p:cNvSpPr>
            <a:spLocks/>
          </p:cNvSpPr>
          <p:nvPr/>
        </p:nvSpPr>
        <p:spPr bwMode="auto">
          <a:xfrm>
            <a:off x="1000359" y="550428"/>
            <a:ext cx="5051685" cy="1982910"/>
          </a:xfrm>
          <a:custGeom>
            <a:avLst/>
            <a:gdLst>
              <a:gd name="T0" fmla="*/ 0 w 6040157"/>
              <a:gd name="T1" fmla="*/ 0 h 1321284"/>
              <a:gd name="T2" fmla="*/ 6040156 w 6040157"/>
              <a:gd name="T3" fmla="*/ 0 h 1321284"/>
              <a:gd name="T4" fmla="*/ 6040156 w 6040157"/>
              <a:gd name="T5" fmla="*/ 1321284 h 1321284"/>
              <a:gd name="T6" fmla="*/ 0 w 6040157"/>
              <a:gd name="T7" fmla="*/ 1321284 h 1321284"/>
              <a:gd name="T8" fmla="*/ 0 w 6040157"/>
              <a:gd name="T9" fmla="*/ 0 h 13212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040157" h="1321284">
                <a:moveTo>
                  <a:pt x="0" y="0"/>
                </a:moveTo>
                <a:lnTo>
                  <a:pt x="6040156" y="0"/>
                </a:lnTo>
                <a:lnTo>
                  <a:pt x="6040156" y="1321284"/>
                </a:lnTo>
                <a:lnTo>
                  <a:pt x="0" y="1321284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60963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F36E7B-8D80-3B63-F585-94691FAE1E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8970" y="881058"/>
            <a:ext cx="4632184" cy="14570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230A69C-0375-A51A-C504-66769008B9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2633" y="2982192"/>
            <a:ext cx="9022862" cy="31580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EF26707-C7B3-D610-AE44-DCC4483D05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9992" y="717806"/>
            <a:ext cx="5779509" cy="250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024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5">
            <a:extLst>
              <a:ext uri="{FF2B5EF4-FFF2-40B4-BE49-F238E27FC236}">
                <a16:creationId xmlns:a16="http://schemas.microsoft.com/office/drawing/2014/main" id="{D42FB693-922C-99C4-521A-23ADAF5934C6}"/>
              </a:ext>
            </a:extLst>
          </p:cNvPr>
          <p:cNvGrpSpPr>
            <a:grpSpLocks/>
          </p:cNvGrpSpPr>
          <p:nvPr/>
        </p:nvGrpSpPr>
        <p:grpSpPr bwMode="auto">
          <a:xfrm>
            <a:off x="1137102" y="535898"/>
            <a:ext cx="10133386" cy="5786204"/>
            <a:chOff x="0" y="0"/>
            <a:chExt cx="21289069" cy="11829104"/>
          </a:xfrm>
        </p:grpSpPr>
        <p:grpSp>
          <p:nvGrpSpPr>
            <p:cNvPr id="8" name="Group 6">
              <a:extLst>
                <a:ext uri="{FF2B5EF4-FFF2-40B4-BE49-F238E27FC236}">
                  <a16:creationId xmlns:a16="http://schemas.microsoft.com/office/drawing/2014/main" id="{9992B924-24D2-4937-22E9-404354F5C2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21289069" cy="11829104"/>
              <a:chOff x="0" y="0"/>
              <a:chExt cx="4037113" cy="2243190"/>
            </a:xfrm>
          </p:grpSpPr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FD7F4F64-E86D-4637-2252-A0556A5EFD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4037113" cy="2243190"/>
              </a:xfrm>
              <a:custGeom>
                <a:avLst/>
                <a:gdLst>
                  <a:gd name="T0" fmla="*/ 0 w 4037113"/>
                  <a:gd name="T1" fmla="*/ 0 h 2243190"/>
                  <a:gd name="T2" fmla="*/ 4037113 w 4037113"/>
                  <a:gd name="T3" fmla="*/ 0 h 2243190"/>
                  <a:gd name="T4" fmla="*/ 4037113 w 4037113"/>
                  <a:gd name="T5" fmla="*/ 2243190 h 2243190"/>
                  <a:gd name="T6" fmla="*/ 0 w 4037113"/>
                  <a:gd name="T7" fmla="*/ 2243190 h 2243190"/>
                  <a:gd name="T8" fmla="*/ 0 w 4037113"/>
                  <a:gd name="T9" fmla="*/ 0 h 2243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37113" h="2243190">
                    <a:moveTo>
                      <a:pt x="0" y="0"/>
                    </a:moveTo>
                    <a:lnTo>
                      <a:pt x="4037113" y="0"/>
                    </a:lnTo>
                    <a:lnTo>
                      <a:pt x="4037113" y="2243190"/>
                    </a:lnTo>
                    <a:lnTo>
                      <a:pt x="0" y="224319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60963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</a:endParaRPr>
              </a:p>
            </p:txBody>
          </p:sp>
          <p:sp>
            <p:nvSpPr>
              <p:cNvPr id="13" name="TextBox 8">
                <a:extLst>
                  <a:ext uri="{FF2B5EF4-FFF2-40B4-BE49-F238E27FC236}">
                    <a16:creationId xmlns:a16="http://schemas.microsoft.com/office/drawing/2014/main" id="{527BF466-D586-D577-FEFC-54BFAF0B6FF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33867" tIns="33867" rIns="33867" bIns="33867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609630" eaLnBrk="1" fontAlgn="base" latinLnBrk="0" hangingPunct="1">
                  <a:lnSpc>
                    <a:spcPts val="1775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9" name="Group 9">
              <a:extLst>
                <a:ext uri="{FF2B5EF4-FFF2-40B4-BE49-F238E27FC236}">
                  <a16:creationId xmlns:a16="http://schemas.microsoft.com/office/drawing/2014/main" id="{D4875B0A-9135-A61A-6529-966E388A5EA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4804" y="490241"/>
              <a:ext cx="20279461" cy="10449307"/>
              <a:chOff x="0" y="0"/>
              <a:chExt cx="3845658" cy="1981535"/>
            </a:xfrm>
          </p:grpSpPr>
          <p:sp>
            <p:nvSpPr>
              <p:cNvPr id="10" name="Freeform 10">
                <a:extLst>
                  <a:ext uri="{FF2B5EF4-FFF2-40B4-BE49-F238E27FC236}">
                    <a16:creationId xmlns:a16="http://schemas.microsoft.com/office/drawing/2014/main" id="{287B875D-9B35-271B-4815-F051E2CA5F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3845658" cy="1981535"/>
              </a:xfrm>
              <a:custGeom>
                <a:avLst/>
                <a:gdLst>
                  <a:gd name="T0" fmla="*/ 0 w 3845658"/>
                  <a:gd name="T1" fmla="*/ 0 h 1981535"/>
                  <a:gd name="T2" fmla="*/ 3845658 w 3845658"/>
                  <a:gd name="T3" fmla="*/ 0 h 1981535"/>
                  <a:gd name="T4" fmla="*/ 3845658 w 3845658"/>
                  <a:gd name="T5" fmla="*/ 1981535 h 1981535"/>
                  <a:gd name="T6" fmla="*/ 0 w 3845658"/>
                  <a:gd name="T7" fmla="*/ 1981535 h 1981535"/>
                  <a:gd name="T8" fmla="*/ 0 w 3845658"/>
                  <a:gd name="T9" fmla="*/ 0 h 19815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45658" h="1981535">
                    <a:moveTo>
                      <a:pt x="0" y="0"/>
                    </a:moveTo>
                    <a:lnTo>
                      <a:pt x="3845658" y="0"/>
                    </a:lnTo>
                    <a:lnTo>
                      <a:pt x="3845658" y="1981535"/>
                    </a:lnTo>
                    <a:lnTo>
                      <a:pt x="0" y="198153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8B7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60963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</a:endParaRPr>
              </a:p>
            </p:txBody>
          </p:sp>
          <p:sp>
            <p:nvSpPr>
              <p:cNvPr id="11" name="TextBox 11">
                <a:extLst>
                  <a:ext uri="{FF2B5EF4-FFF2-40B4-BE49-F238E27FC236}">
                    <a16:creationId xmlns:a16="http://schemas.microsoft.com/office/drawing/2014/main" id="{85A81111-1833-05E8-E812-59B6E1149F1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33867" tIns="33867" rIns="33867" bIns="33867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609630" eaLnBrk="1" fontAlgn="base" latinLnBrk="0" hangingPunct="1">
                  <a:lnSpc>
                    <a:spcPts val="1775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</a:endParaRPr>
              </a:p>
            </p:txBody>
          </p:sp>
        </p:grpSp>
      </p:grpSp>
      <p:sp>
        <p:nvSpPr>
          <p:cNvPr id="5" name="Freeform 17">
            <a:extLst>
              <a:ext uri="{FF2B5EF4-FFF2-40B4-BE49-F238E27FC236}">
                <a16:creationId xmlns:a16="http://schemas.microsoft.com/office/drawing/2014/main" id="{30939FC7-83E7-8418-7EA8-DE7F84EA6C7D}"/>
              </a:ext>
            </a:extLst>
          </p:cNvPr>
          <p:cNvSpPr>
            <a:spLocks/>
          </p:cNvSpPr>
          <p:nvPr/>
        </p:nvSpPr>
        <p:spPr bwMode="auto">
          <a:xfrm>
            <a:off x="1085315" y="413052"/>
            <a:ext cx="4026959" cy="880533"/>
          </a:xfrm>
          <a:custGeom>
            <a:avLst/>
            <a:gdLst>
              <a:gd name="T0" fmla="*/ 0 w 6040157"/>
              <a:gd name="T1" fmla="*/ 0 h 1321284"/>
              <a:gd name="T2" fmla="*/ 6040156 w 6040157"/>
              <a:gd name="T3" fmla="*/ 0 h 1321284"/>
              <a:gd name="T4" fmla="*/ 6040156 w 6040157"/>
              <a:gd name="T5" fmla="*/ 1321284 h 1321284"/>
              <a:gd name="T6" fmla="*/ 0 w 6040157"/>
              <a:gd name="T7" fmla="*/ 1321284 h 1321284"/>
              <a:gd name="T8" fmla="*/ 0 w 6040157"/>
              <a:gd name="T9" fmla="*/ 0 h 13212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040157" h="1321284">
                <a:moveTo>
                  <a:pt x="0" y="0"/>
                </a:moveTo>
                <a:lnTo>
                  <a:pt x="6040156" y="0"/>
                </a:lnTo>
                <a:lnTo>
                  <a:pt x="6040156" y="1321284"/>
                </a:lnTo>
                <a:lnTo>
                  <a:pt x="0" y="1321284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60963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934A2C9-CA6D-82F9-CB9B-A47BA79581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4061" y="750013"/>
            <a:ext cx="5762572" cy="899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defTabSz="60963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endParaRPr lang="en-US" altLang="en-US" sz="32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55DB9C0A-4837-B2EF-55ED-96EBCD436A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1260646"/>
              </p:ext>
            </p:extLst>
          </p:nvPr>
        </p:nvGraphicFramePr>
        <p:xfrm>
          <a:off x="1161793" y="1754502"/>
          <a:ext cx="9969584" cy="4496628"/>
        </p:xfrm>
        <a:graphic>
          <a:graphicData uri="http://schemas.openxmlformats.org/drawingml/2006/table">
            <a:tbl>
              <a:tblPr firstRow="1" bandRow="1"/>
              <a:tblGrid>
                <a:gridCol w="11259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645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246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605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939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8474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40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Tiểu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endParaRPr lang="en-US" sz="24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23" marB="45723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ngắn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vừa</a:t>
                      </a:r>
                      <a:endParaRPr lang="en-US" sz="24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23" marB="45723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Tiểu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endParaRPr lang="en-US" sz="24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23" marB="45723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2400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lịch</a:t>
                      </a:r>
                      <a:r>
                        <a:rPr lang="en-US" sz="2400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endParaRPr lang="en-US" sz="24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23" marB="45723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40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cười</a:t>
                      </a:r>
                      <a:endParaRPr lang="en-US" sz="24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23" marB="45723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1107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1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1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1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1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1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1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sách</a:t>
                      </a:r>
                      <a:r>
                        <a:rPr lang="en-US" sz="21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1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1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</a:t>
                      </a:r>
                      <a:endParaRPr lang="en-US" sz="2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23" marB="45723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342900" indent="-342900" algn="just">
                        <a:buFontTx/>
                        <a:buChar char="-"/>
                      </a:pPr>
                      <a:r>
                        <a:rPr lang="en-US" sz="21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21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1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1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1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21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Tịnh</a:t>
                      </a:r>
                      <a:r>
                        <a:rPr lang="en-US" sz="21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marL="342900" indent="-342900" algn="just">
                        <a:buFontTx/>
                        <a:buChar char="-"/>
                      </a:pPr>
                      <a:r>
                        <a:rPr lang="en-US" sz="21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Gió</a:t>
                      </a:r>
                      <a:r>
                        <a:rPr lang="en-US" sz="21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lạnh</a:t>
                      </a:r>
                      <a:r>
                        <a:rPr lang="en-US" sz="21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1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21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1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Thạch</a:t>
                      </a:r>
                      <a:r>
                        <a:rPr lang="en-US" sz="21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Lam)</a:t>
                      </a:r>
                    </a:p>
                    <a:p>
                      <a:pPr marL="342900" indent="-342900" algn="just">
                        <a:buFontTx/>
                        <a:buChar char="-"/>
                      </a:pPr>
                      <a:r>
                        <a:rPr lang="en-US" sz="21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1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en-US" sz="21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vườn</a:t>
                      </a:r>
                      <a:r>
                        <a:rPr lang="en-US" sz="21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cau</a:t>
                      </a:r>
                      <a:r>
                        <a:rPr lang="en-US" sz="21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1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21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Ngọc</a:t>
                      </a:r>
                      <a:r>
                        <a:rPr lang="en-US" sz="21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21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marL="342900" indent="-342900" algn="just">
                        <a:buFontTx/>
                        <a:buChar char="-"/>
                      </a:pPr>
                      <a:r>
                        <a:rPr lang="en-US" sz="21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Chuỗi</a:t>
                      </a:r>
                      <a:r>
                        <a:rPr lang="en-US" sz="21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hạt</a:t>
                      </a:r>
                      <a:r>
                        <a:rPr lang="en-US" sz="21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cườm</a:t>
                      </a:r>
                      <a:r>
                        <a:rPr lang="en-US" sz="21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21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xám</a:t>
                      </a:r>
                      <a:r>
                        <a:rPr lang="en-US" sz="21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1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Đỗ</a:t>
                      </a:r>
                      <a:r>
                        <a:rPr lang="en-US" sz="21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Bích</a:t>
                      </a:r>
                      <a:r>
                        <a:rPr lang="en-US" sz="21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Thúy</a:t>
                      </a:r>
                      <a:r>
                        <a:rPr lang="en-US" sz="21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marL="342900" indent="-342900" algn="just">
                        <a:buFontTx/>
                        <a:buChar char="-"/>
                      </a:pPr>
                      <a:r>
                        <a:rPr lang="en-US" sz="21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Lão</a:t>
                      </a:r>
                      <a:r>
                        <a:rPr lang="en-US" sz="21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Hạc</a:t>
                      </a:r>
                      <a:r>
                        <a:rPr lang="en-US" sz="21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(Nam Cao)</a:t>
                      </a:r>
                    </a:p>
                    <a:p>
                      <a:pPr marL="342900" indent="-342900" algn="just">
                        <a:buFontTx/>
                        <a:buChar char="-"/>
                      </a:pPr>
                      <a:r>
                        <a:rPr lang="en-US" sz="21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1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thầy</a:t>
                      </a:r>
                      <a:r>
                        <a:rPr lang="en-US" sz="21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1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tiên</a:t>
                      </a:r>
                      <a:r>
                        <a:rPr lang="en-US" sz="21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(Ai-ma-</a:t>
                      </a:r>
                      <a:r>
                        <a:rPr lang="en-US" sz="21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tốp</a:t>
                      </a:r>
                      <a:r>
                        <a:rPr lang="en-US" sz="21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marL="342900" indent="-342900" algn="just">
                        <a:buFontTx/>
                        <a:buChar char="-"/>
                      </a:pPr>
                      <a:r>
                        <a:rPr lang="en-US" sz="21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</a:t>
                      </a:r>
                      <a:r>
                        <a:rPr lang="en-US" sz="21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hương</a:t>
                      </a:r>
                      <a:r>
                        <a:rPr lang="en-US" sz="21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1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Lỗ</a:t>
                      </a:r>
                      <a:r>
                        <a:rPr lang="en-US" sz="21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Tấn</a:t>
                      </a:r>
                      <a:r>
                        <a:rPr lang="en-US" sz="21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91442" marR="91442" marT="45723" marB="45723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342900" indent="-342900" algn="just">
                        <a:buFontTx/>
                        <a:buChar char="-"/>
                      </a:pPr>
                      <a:r>
                        <a:rPr lang="en-US" sz="21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21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21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1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chiếc</a:t>
                      </a:r>
                      <a:r>
                        <a:rPr lang="en-US" sz="21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cối</a:t>
                      </a:r>
                      <a:r>
                        <a:rPr lang="en-US" sz="21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xay</a:t>
                      </a:r>
                      <a:r>
                        <a:rPr lang="en-US" sz="21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gió</a:t>
                      </a:r>
                      <a:r>
                        <a:rPr lang="en-US" sz="21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 </a:t>
                      </a:r>
                      <a:r>
                        <a:rPr lang="en-US" sz="21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Xéc</a:t>
                      </a:r>
                      <a:r>
                        <a:rPr lang="en-US" sz="21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-van-</a:t>
                      </a:r>
                      <a:r>
                        <a:rPr lang="en-US" sz="21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téc</a:t>
                      </a:r>
                      <a:r>
                        <a:rPr lang="en-US" sz="21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marL="342900" indent="-342900" algn="just">
                        <a:buFontTx/>
                        <a:buChar char="-"/>
                      </a:pPr>
                      <a:r>
                        <a:rPr lang="en-US" sz="21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1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mắt</a:t>
                      </a:r>
                      <a:r>
                        <a:rPr lang="en-US" sz="21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1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(Ê-</a:t>
                      </a:r>
                      <a:r>
                        <a:rPr lang="en-US" sz="21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</a:t>
                      </a:r>
                      <a:r>
                        <a:rPr lang="en-US" sz="21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1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pe-ri</a:t>
                      </a:r>
                      <a:r>
                        <a:rPr lang="en-US" sz="21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marL="342900" indent="-342900" algn="just">
                        <a:buFontTx/>
                        <a:buChar char="-"/>
                      </a:pPr>
                      <a:r>
                        <a:rPr lang="en-US" sz="21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Tức</a:t>
                      </a:r>
                      <a:r>
                        <a:rPr lang="en-US" sz="21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1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vỡ</a:t>
                      </a:r>
                      <a:r>
                        <a:rPr lang="en-US" sz="21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bờ</a:t>
                      </a:r>
                      <a:r>
                        <a:rPr lang="en-US" sz="21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1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</a:t>
                      </a:r>
                      <a:r>
                        <a:rPr lang="en-US" sz="21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Tất</a:t>
                      </a:r>
                      <a:r>
                        <a:rPr lang="en-US" sz="21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21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23" marB="45723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342900" indent="-342900" algn="just">
                        <a:buFontTx/>
                        <a:buChar char="-"/>
                      </a:pPr>
                      <a:r>
                        <a:rPr lang="en-US" sz="21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Hoàng</a:t>
                      </a:r>
                      <a:r>
                        <a:rPr lang="en-US" sz="21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</a:t>
                      </a:r>
                      <a:r>
                        <a:rPr lang="en-US" sz="21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21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21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r>
                        <a:rPr lang="en-US" sz="21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1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</a:t>
                      </a:r>
                      <a:r>
                        <a:rPr lang="en-US" sz="21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1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1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phái</a:t>
                      </a:r>
                      <a:r>
                        <a:rPr lang="en-US" sz="21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marL="342900" indent="-342900" algn="just">
                        <a:buFontTx/>
                        <a:buChar char="-"/>
                      </a:pPr>
                      <a:r>
                        <a:rPr lang="en-US" sz="21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Bên</a:t>
                      </a:r>
                      <a:r>
                        <a:rPr lang="en-US" sz="21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bờ</a:t>
                      </a:r>
                      <a:r>
                        <a:rPr lang="en-US" sz="21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1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Mạc</a:t>
                      </a:r>
                      <a:r>
                        <a:rPr lang="en-US" sz="21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1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lang="en-US" sz="21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Ân</a:t>
                      </a:r>
                      <a:r>
                        <a:rPr lang="en-US" sz="21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23" marB="45723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342900" indent="-342900" algn="just">
                        <a:buFontTx/>
                        <a:buChar char="-"/>
                      </a:pPr>
                      <a:r>
                        <a:rPr lang="en-US" sz="21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Cái</a:t>
                      </a:r>
                      <a:r>
                        <a:rPr lang="en-US" sz="21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kính</a:t>
                      </a:r>
                      <a:r>
                        <a:rPr lang="en-US" sz="21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(A-</a:t>
                      </a:r>
                      <a:r>
                        <a:rPr lang="en-US" sz="21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dít</a:t>
                      </a:r>
                      <a:r>
                        <a:rPr lang="en-US" sz="21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</a:t>
                      </a:r>
                      <a:r>
                        <a:rPr lang="en-US" sz="21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1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xin</a:t>
                      </a:r>
                      <a:r>
                        <a:rPr lang="en-US" sz="21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marL="342900" indent="-342900" algn="just">
                        <a:buFontTx/>
                        <a:buChar char="-"/>
                      </a:pPr>
                      <a:r>
                        <a:rPr lang="en-US" sz="21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21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21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cười</a:t>
                      </a:r>
                      <a:r>
                        <a:rPr lang="en-US" sz="21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1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1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21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Nam: </a:t>
                      </a:r>
                      <a:r>
                        <a:rPr lang="en-US" sz="21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</a:t>
                      </a:r>
                      <a:r>
                        <a:rPr lang="en-US" sz="21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1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khoác</a:t>
                      </a:r>
                      <a:r>
                        <a:rPr lang="en-US" sz="21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Treo </a:t>
                      </a:r>
                      <a:r>
                        <a:rPr lang="en-US" sz="21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biển</a:t>
                      </a:r>
                      <a:endParaRPr lang="en-US" sz="21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23" marB="45723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C4A6CC21-CCD8-417B-0FA4-AE87E52CA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793" y="449776"/>
            <a:ext cx="3761986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356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5">
            <a:extLst>
              <a:ext uri="{FF2B5EF4-FFF2-40B4-BE49-F238E27FC236}">
                <a16:creationId xmlns:a16="http://schemas.microsoft.com/office/drawing/2014/main" id="{D42FB693-922C-99C4-521A-23ADAF5934C6}"/>
              </a:ext>
            </a:extLst>
          </p:cNvPr>
          <p:cNvGrpSpPr>
            <a:grpSpLocks/>
          </p:cNvGrpSpPr>
          <p:nvPr/>
        </p:nvGrpSpPr>
        <p:grpSpPr bwMode="auto">
          <a:xfrm>
            <a:off x="1137102" y="535898"/>
            <a:ext cx="10133386" cy="5786204"/>
            <a:chOff x="0" y="0"/>
            <a:chExt cx="21289069" cy="11829104"/>
          </a:xfrm>
        </p:grpSpPr>
        <p:grpSp>
          <p:nvGrpSpPr>
            <p:cNvPr id="8" name="Group 6">
              <a:extLst>
                <a:ext uri="{FF2B5EF4-FFF2-40B4-BE49-F238E27FC236}">
                  <a16:creationId xmlns:a16="http://schemas.microsoft.com/office/drawing/2014/main" id="{9992B924-24D2-4937-22E9-404354F5C2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21289069" cy="11829104"/>
              <a:chOff x="0" y="0"/>
              <a:chExt cx="4037113" cy="2243190"/>
            </a:xfrm>
          </p:grpSpPr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FD7F4F64-E86D-4637-2252-A0556A5EFD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4037113" cy="2243190"/>
              </a:xfrm>
              <a:custGeom>
                <a:avLst/>
                <a:gdLst>
                  <a:gd name="T0" fmla="*/ 0 w 4037113"/>
                  <a:gd name="T1" fmla="*/ 0 h 2243190"/>
                  <a:gd name="T2" fmla="*/ 4037113 w 4037113"/>
                  <a:gd name="T3" fmla="*/ 0 h 2243190"/>
                  <a:gd name="T4" fmla="*/ 4037113 w 4037113"/>
                  <a:gd name="T5" fmla="*/ 2243190 h 2243190"/>
                  <a:gd name="T6" fmla="*/ 0 w 4037113"/>
                  <a:gd name="T7" fmla="*/ 2243190 h 2243190"/>
                  <a:gd name="T8" fmla="*/ 0 w 4037113"/>
                  <a:gd name="T9" fmla="*/ 0 h 2243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37113" h="2243190">
                    <a:moveTo>
                      <a:pt x="0" y="0"/>
                    </a:moveTo>
                    <a:lnTo>
                      <a:pt x="4037113" y="0"/>
                    </a:lnTo>
                    <a:lnTo>
                      <a:pt x="4037113" y="2243190"/>
                    </a:lnTo>
                    <a:lnTo>
                      <a:pt x="0" y="224319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" name="TextBox 8">
                <a:extLst>
                  <a:ext uri="{FF2B5EF4-FFF2-40B4-BE49-F238E27FC236}">
                    <a16:creationId xmlns:a16="http://schemas.microsoft.com/office/drawing/2014/main" id="{527BF466-D586-D577-FEFC-54BFAF0B6FF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33867" tIns="33867" rIns="33867" bIns="33867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609630" rtl="0" eaLnBrk="1" fontAlgn="base" latinLnBrk="0" hangingPunct="1">
                  <a:lnSpc>
                    <a:spcPts val="1775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9">
              <a:extLst>
                <a:ext uri="{FF2B5EF4-FFF2-40B4-BE49-F238E27FC236}">
                  <a16:creationId xmlns:a16="http://schemas.microsoft.com/office/drawing/2014/main" id="{D4875B0A-9135-A61A-6529-966E388A5EA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4804" y="490241"/>
              <a:ext cx="20279461" cy="10449307"/>
              <a:chOff x="0" y="0"/>
              <a:chExt cx="3845658" cy="1981535"/>
            </a:xfrm>
          </p:grpSpPr>
          <p:sp>
            <p:nvSpPr>
              <p:cNvPr id="10" name="Freeform 10">
                <a:extLst>
                  <a:ext uri="{FF2B5EF4-FFF2-40B4-BE49-F238E27FC236}">
                    <a16:creationId xmlns:a16="http://schemas.microsoft.com/office/drawing/2014/main" id="{287B875D-9B35-271B-4815-F051E2CA5F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3845658" cy="1981535"/>
              </a:xfrm>
              <a:custGeom>
                <a:avLst/>
                <a:gdLst>
                  <a:gd name="T0" fmla="*/ 0 w 3845658"/>
                  <a:gd name="T1" fmla="*/ 0 h 1981535"/>
                  <a:gd name="T2" fmla="*/ 3845658 w 3845658"/>
                  <a:gd name="T3" fmla="*/ 0 h 1981535"/>
                  <a:gd name="T4" fmla="*/ 3845658 w 3845658"/>
                  <a:gd name="T5" fmla="*/ 1981535 h 1981535"/>
                  <a:gd name="T6" fmla="*/ 0 w 3845658"/>
                  <a:gd name="T7" fmla="*/ 1981535 h 1981535"/>
                  <a:gd name="T8" fmla="*/ 0 w 3845658"/>
                  <a:gd name="T9" fmla="*/ 0 h 19815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45658" h="1981535">
                    <a:moveTo>
                      <a:pt x="0" y="0"/>
                    </a:moveTo>
                    <a:lnTo>
                      <a:pt x="3845658" y="0"/>
                    </a:lnTo>
                    <a:lnTo>
                      <a:pt x="3845658" y="1981535"/>
                    </a:lnTo>
                    <a:lnTo>
                      <a:pt x="0" y="198153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8B7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" name="TextBox 11">
                <a:extLst>
                  <a:ext uri="{FF2B5EF4-FFF2-40B4-BE49-F238E27FC236}">
                    <a16:creationId xmlns:a16="http://schemas.microsoft.com/office/drawing/2014/main" id="{85A81111-1833-05E8-E812-59B6E1149F1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33867" tIns="33867" rIns="33867" bIns="33867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609630" rtl="0" eaLnBrk="1" fontAlgn="base" latinLnBrk="0" hangingPunct="1">
                  <a:lnSpc>
                    <a:spcPts val="1775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5" name="Freeform 17">
            <a:extLst>
              <a:ext uri="{FF2B5EF4-FFF2-40B4-BE49-F238E27FC236}">
                <a16:creationId xmlns:a16="http://schemas.microsoft.com/office/drawing/2014/main" id="{30939FC7-83E7-8418-7EA8-DE7F84EA6C7D}"/>
              </a:ext>
            </a:extLst>
          </p:cNvPr>
          <p:cNvSpPr>
            <a:spLocks/>
          </p:cNvSpPr>
          <p:nvPr/>
        </p:nvSpPr>
        <p:spPr bwMode="auto">
          <a:xfrm>
            <a:off x="1076704" y="586324"/>
            <a:ext cx="4026959" cy="880533"/>
          </a:xfrm>
          <a:custGeom>
            <a:avLst/>
            <a:gdLst>
              <a:gd name="T0" fmla="*/ 0 w 6040157"/>
              <a:gd name="T1" fmla="*/ 0 h 1321284"/>
              <a:gd name="T2" fmla="*/ 6040156 w 6040157"/>
              <a:gd name="T3" fmla="*/ 0 h 1321284"/>
              <a:gd name="T4" fmla="*/ 6040156 w 6040157"/>
              <a:gd name="T5" fmla="*/ 1321284 h 1321284"/>
              <a:gd name="T6" fmla="*/ 0 w 6040157"/>
              <a:gd name="T7" fmla="*/ 1321284 h 1321284"/>
              <a:gd name="T8" fmla="*/ 0 w 6040157"/>
              <a:gd name="T9" fmla="*/ 0 h 13212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040157" h="1321284">
                <a:moveTo>
                  <a:pt x="0" y="0"/>
                </a:moveTo>
                <a:lnTo>
                  <a:pt x="6040156" y="0"/>
                </a:lnTo>
                <a:lnTo>
                  <a:pt x="6040156" y="1321284"/>
                </a:lnTo>
                <a:lnTo>
                  <a:pt x="0" y="1321284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60963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D5C376-06E9-2967-37C4-B37434D98E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4865" y="611431"/>
            <a:ext cx="3450635" cy="107298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7B1FACB-6F18-DDC0-64C9-4CB8F53276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3722" y="693170"/>
            <a:ext cx="5686425" cy="899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defTabSz="60963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altLang="en-US" sz="32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A734F17-50FB-8EDC-475D-BD1B7F2F90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9699254"/>
              </p:ext>
            </p:extLst>
          </p:nvPr>
        </p:nvGraphicFramePr>
        <p:xfrm>
          <a:off x="1345693" y="1617253"/>
          <a:ext cx="9652824" cy="4587894"/>
        </p:xfrm>
        <a:graphic>
          <a:graphicData uri="http://schemas.openxmlformats.org/drawingml/2006/table">
            <a:tbl>
              <a:tblPr firstRow="1" bandRow="1"/>
              <a:tblGrid>
                <a:gridCol w="20756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102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669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3886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40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Tiểu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endParaRPr lang="en-US" sz="24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5" marR="91445" marT="45716" marB="45716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40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400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sáu</a:t>
                      </a:r>
                      <a:r>
                        <a:rPr lang="en-US" sz="2400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400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bảy</a:t>
                      </a:r>
                      <a:r>
                        <a:rPr lang="en-US" sz="2400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endParaRPr lang="en-US" sz="24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5" marR="91445" marT="45716" marB="45716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40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400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400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luật</a:t>
                      </a:r>
                      <a:endParaRPr lang="en-US" sz="24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5" marR="91445" marT="45716" marB="45716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790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sách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5" marR="91445" marT="45716" marB="45716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457200" indent="-457200" algn="just">
                        <a:buFontTx/>
                        <a:buChar char="-"/>
                      </a:pPr>
                      <a:r>
                        <a:rPr lang="en-US" sz="2400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Nắng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mới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Lưu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marL="457200" indent="-457200" algn="just">
                        <a:buFontTx/>
                        <a:buChar char="-"/>
                      </a:pP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Nếu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mai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Chiêm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(Mai </a:t>
                      </a: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Liễu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marL="457200" indent="-457200" algn="just">
                        <a:buFontTx/>
                        <a:buChar char="-"/>
                      </a:pP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quê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Đoàn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Cừ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marL="457200" indent="-457200" algn="just">
                        <a:buFontTx/>
                        <a:buChar char="-"/>
                      </a:pP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Quê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Vũ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Quần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4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5" marR="91445" marT="45716" marB="45716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457200" indent="-457200" algn="just">
                        <a:buFontTx/>
                        <a:buChar char="-"/>
                      </a:pPr>
                      <a:r>
                        <a:rPr lang="en-US" sz="2400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Mời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trầu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Xuân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Hương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marL="457200" indent="-457200" algn="just">
                        <a:buFontTx/>
                        <a:buChar char="-"/>
                      </a:pP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khuya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Minh)</a:t>
                      </a:r>
                    </a:p>
                    <a:p>
                      <a:pPr marL="457200" indent="-457200" algn="just">
                        <a:buFontTx/>
                        <a:buChar char="-"/>
                      </a:pP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ngắm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thác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núi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Lý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Bạch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marL="457200" indent="-457200" algn="just">
                        <a:buFontTx/>
                        <a:buChar char="-"/>
                      </a:pP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Vịnh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khoa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Hương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Xương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marL="457200" indent="-457200" algn="just">
                        <a:buFontTx/>
                        <a:buChar char="-"/>
                      </a:pP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 </a:t>
                      </a: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đèo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ngang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huyện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4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5" marR="91445" marT="45716" marB="45716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3119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5">
            <a:extLst>
              <a:ext uri="{FF2B5EF4-FFF2-40B4-BE49-F238E27FC236}">
                <a16:creationId xmlns:a16="http://schemas.microsoft.com/office/drawing/2014/main" id="{D42FB693-922C-99C4-521A-23ADAF5934C6}"/>
              </a:ext>
            </a:extLst>
          </p:cNvPr>
          <p:cNvGrpSpPr>
            <a:grpSpLocks/>
          </p:cNvGrpSpPr>
          <p:nvPr/>
        </p:nvGrpSpPr>
        <p:grpSpPr bwMode="auto">
          <a:xfrm>
            <a:off x="1137102" y="535898"/>
            <a:ext cx="10133386" cy="5786204"/>
            <a:chOff x="0" y="0"/>
            <a:chExt cx="21289069" cy="11829104"/>
          </a:xfrm>
        </p:grpSpPr>
        <p:grpSp>
          <p:nvGrpSpPr>
            <p:cNvPr id="8" name="Group 6">
              <a:extLst>
                <a:ext uri="{FF2B5EF4-FFF2-40B4-BE49-F238E27FC236}">
                  <a16:creationId xmlns:a16="http://schemas.microsoft.com/office/drawing/2014/main" id="{9992B924-24D2-4937-22E9-404354F5C2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21289069" cy="11829104"/>
              <a:chOff x="0" y="0"/>
              <a:chExt cx="4037113" cy="2243190"/>
            </a:xfrm>
          </p:grpSpPr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FD7F4F64-E86D-4637-2252-A0556A5EFD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4037113" cy="2243190"/>
              </a:xfrm>
              <a:custGeom>
                <a:avLst/>
                <a:gdLst>
                  <a:gd name="T0" fmla="*/ 0 w 4037113"/>
                  <a:gd name="T1" fmla="*/ 0 h 2243190"/>
                  <a:gd name="T2" fmla="*/ 4037113 w 4037113"/>
                  <a:gd name="T3" fmla="*/ 0 h 2243190"/>
                  <a:gd name="T4" fmla="*/ 4037113 w 4037113"/>
                  <a:gd name="T5" fmla="*/ 2243190 h 2243190"/>
                  <a:gd name="T6" fmla="*/ 0 w 4037113"/>
                  <a:gd name="T7" fmla="*/ 2243190 h 2243190"/>
                  <a:gd name="T8" fmla="*/ 0 w 4037113"/>
                  <a:gd name="T9" fmla="*/ 0 h 2243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37113" h="2243190">
                    <a:moveTo>
                      <a:pt x="0" y="0"/>
                    </a:moveTo>
                    <a:lnTo>
                      <a:pt x="4037113" y="0"/>
                    </a:lnTo>
                    <a:lnTo>
                      <a:pt x="4037113" y="2243190"/>
                    </a:lnTo>
                    <a:lnTo>
                      <a:pt x="0" y="224319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" name="TextBox 8">
                <a:extLst>
                  <a:ext uri="{FF2B5EF4-FFF2-40B4-BE49-F238E27FC236}">
                    <a16:creationId xmlns:a16="http://schemas.microsoft.com/office/drawing/2014/main" id="{527BF466-D586-D577-FEFC-54BFAF0B6FF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33867" tIns="33867" rIns="33867" bIns="33867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609630" rtl="0" eaLnBrk="1" fontAlgn="base" latinLnBrk="0" hangingPunct="1">
                  <a:lnSpc>
                    <a:spcPts val="1775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9">
              <a:extLst>
                <a:ext uri="{FF2B5EF4-FFF2-40B4-BE49-F238E27FC236}">
                  <a16:creationId xmlns:a16="http://schemas.microsoft.com/office/drawing/2014/main" id="{D4875B0A-9135-A61A-6529-966E388A5EA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4804" y="490241"/>
              <a:ext cx="20279461" cy="10449307"/>
              <a:chOff x="0" y="0"/>
              <a:chExt cx="3845658" cy="1981535"/>
            </a:xfrm>
          </p:grpSpPr>
          <p:sp>
            <p:nvSpPr>
              <p:cNvPr id="10" name="Freeform 10">
                <a:extLst>
                  <a:ext uri="{FF2B5EF4-FFF2-40B4-BE49-F238E27FC236}">
                    <a16:creationId xmlns:a16="http://schemas.microsoft.com/office/drawing/2014/main" id="{287B875D-9B35-271B-4815-F051E2CA5F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3845658" cy="1981535"/>
              </a:xfrm>
              <a:custGeom>
                <a:avLst/>
                <a:gdLst>
                  <a:gd name="T0" fmla="*/ 0 w 3845658"/>
                  <a:gd name="T1" fmla="*/ 0 h 1981535"/>
                  <a:gd name="T2" fmla="*/ 3845658 w 3845658"/>
                  <a:gd name="T3" fmla="*/ 0 h 1981535"/>
                  <a:gd name="T4" fmla="*/ 3845658 w 3845658"/>
                  <a:gd name="T5" fmla="*/ 1981535 h 1981535"/>
                  <a:gd name="T6" fmla="*/ 0 w 3845658"/>
                  <a:gd name="T7" fmla="*/ 1981535 h 1981535"/>
                  <a:gd name="T8" fmla="*/ 0 w 3845658"/>
                  <a:gd name="T9" fmla="*/ 0 h 19815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45658" h="1981535">
                    <a:moveTo>
                      <a:pt x="0" y="0"/>
                    </a:moveTo>
                    <a:lnTo>
                      <a:pt x="3845658" y="0"/>
                    </a:lnTo>
                    <a:lnTo>
                      <a:pt x="3845658" y="1981535"/>
                    </a:lnTo>
                    <a:lnTo>
                      <a:pt x="0" y="198153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8B7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" name="TextBox 11">
                <a:extLst>
                  <a:ext uri="{FF2B5EF4-FFF2-40B4-BE49-F238E27FC236}">
                    <a16:creationId xmlns:a16="http://schemas.microsoft.com/office/drawing/2014/main" id="{85A81111-1833-05E8-E812-59B6E1149F1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33867" tIns="33867" rIns="33867" bIns="33867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609630" rtl="0" eaLnBrk="1" fontAlgn="base" latinLnBrk="0" hangingPunct="1">
                  <a:lnSpc>
                    <a:spcPts val="1775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5" name="Freeform 17">
            <a:extLst>
              <a:ext uri="{FF2B5EF4-FFF2-40B4-BE49-F238E27FC236}">
                <a16:creationId xmlns:a16="http://schemas.microsoft.com/office/drawing/2014/main" id="{30939FC7-83E7-8418-7EA8-DE7F84EA6C7D}"/>
              </a:ext>
            </a:extLst>
          </p:cNvPr>
          <p:cNvSpPr>
            <a:spLocks/>
          </p:cNvSpPr>
          <p:nvPr/>
        </p:nvSpPr>
        <p:spPr bwMode="auto">
          <a:xfrm>
            <a:off x="1076704" y="586324"/>
            <a:ext cx="4026959" cy="880533"/>
          </a:xfrm>
          <a:custGeom>
            <a:avLst/>
            <a:gdLst>
              <a:gd name="T0" fmla="*/ 0 w 6040157"/>
              <a:gd name="T1" fmla="*/ 0 h 1321284"/>
              <a:gd name="T2" fmla="*/ 6040156 w 6040157"/>
              <a:gd name="T3" fmla="*/ 0 h 1321284"/>
              <a:gd name="T4" fmla="*/ 6040156 w 6040157"/>
              <a:gd name="T5" fmla="*/ 1321284 h 1321284"/>
              <a:gd name="T6" fmla="*/ 0 w 6040157"/>
              <a:gd name="T7" fmla="*/ 1321284 h 1321284"/>
              <a:gd name="T8" fmla="*/ 0 w 6040157"/>
              <a:gd name="T9" fmla="*/ 0 h 13212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040157" h="1321284">
                <a:moveTo>
                  <a:pt x="0" y="0"/>
                </a:moveTo>
                <a:lnTo>
                  <a:pt x="6040156" y="0"/>
                </a:lnTo>
                <a:lnTo>
                  <a:pt x="6040156" y="1321284"/>
                </a:lnTo>
                <a:lnTo>
                  <a:pt x="0" y="1321284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60963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795EBF-0CD3-E3DF-B17C-5337BF3E52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3028" y="535898"/>
            <a:ext cx="3450635" cy="1072989"/>
          </a:xfrm>
          <a:prstGeom prst="rect">
            <a:avLst/>
          </a:prstGeom>
        </p:spPr>
      </p:pic>
      <p:graphicFrame>
        <p:nvGraphicFramePr>
          <p:cNvPr id="4" name="Table 13">
            <a:extLst>
              <a:ext uri="{FF2B5EF4-FFF2-40B4-BE49-F238E27FC236}">
                <a16:creationId xmlns:a16="http://schemas.microsoft.com/office/drawing/2014/main" id="{CF02D7CE-C26B-9EE4-7B52-6E3CA09165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8872105"/>
              </p:ext>
            </p:extLst>
          </p:nvPr>
        </p:nvGraphicFramePr>
        <p:xfrm>
          <a:off x="1471443" y="2585368"/>
          <a:ext cx="7303000" cy="2123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1500">
                  <a:extLst>
                    <a:ext uri="{9D8B030D-6E8A-4147-A177-3AD203B41FA5}">
                      <a16:colId xmlns:a16="http://schemas.microsoft.com/office/drawing/2014/main" val="807598362"/>
                    </a:ext>
                  </a:extLst>
                </a:gridCol>
                <a:gridCol w="3651500">
                  <a:extLst>
                    <a:ext uri="{9D8B030D-6E8A-4147-A177-3AD203B41FA5}">
                      <a16:colId xmlns:a16="http://schemas.microsoft.com/office/drawing/2014/main" val="2710506322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40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Tiểu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endParaRPr lang="en-US" sz="24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5" marR="91445" marT="45716" marB="45716" anchor="ctr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40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Kịch</a:t>
                      </a:r>
                      <a:endParaRPr lang="en-US" sz="24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5" marR="91445" marT="45716" marB="45716" anchor="ctr"/>
                </a:tc>
                <a:extLst>
                  <a:ext uri="{0D108BD9-81ED-4DB2-BD59-A6C34878D82A}">
                    <a16:rowId xmlns:a16="http://schemas.microsoft.com/office/drawing/2014/main" val="131756865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28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2E2E2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Một</a:t>
                      </a:r>
                      <a:r>
                        <a:rPr kumimoji="0" lang="en-US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E2E2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kumimoji="0" lang="en-US" sz="28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2E2E2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số</a:t>
                      </a:r>
                      <a:r>
                        <a:rPr kumimoji="0" lang="en-US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E2E2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kumimoji="0" lang="en-US" sz="28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2E2E2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văn</a:t>
                      </a:r>
                      <a:r>
                        <a:rPr kumimoji="0" lang="en-US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E2E2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kumimoji="0" lang="en-US" sz="28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2E2E2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bản</a:t>
                      </a:r>
                      <a:r>
                        <a:rPr kumimoji="0" lang="en-US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E2E2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kumimoji="0" lang="en-US" sz="28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2E2E2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trong</a:t>
                      </a:r>
                      <a:r>
                        <a:rPr kumimoji="0" lang="en-US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E2E2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kumimoji="0" lang="en-US" sz="28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2E2E2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sách</a:t>
                      </a:r>
                      <a:r>
                        <a:rPr kumimoji="0" lang="en-US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E2E2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kumimoji="0" lang="en-US" sz="28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2E2E2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Ngữ</a:t>
                      </a:r>
                      <a:r>
                        <a:rPr kumimoji="0" lang="en-US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E2E2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kumimoji="0" lang="en-US" sz="28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2E2E2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văn</a:t>
                      </a:r>
                      <a:r>
                        <a:rPr kumimoji="0" lang="en-US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E2E2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8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en-US" sz="20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altLang="en-US" sz="20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0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altLang="en-US" sz="20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0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altLang="en-US" sz="20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0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altLang="en-US" sz="20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vi-VN" altLang="en-US" sz="20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Lưu</a:t>
                      </a:r>
                      <a:r>
                        <a:rPr lang="en-US" altLang="en-US" sz="20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Quang Vũ)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258070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en-US" sz="20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Ông</a:t>
                      </a:r>
                      <a:r>
                        <a:rPr lang="en-US" altLang="en-US" sz="20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0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Giuốc</a:t>
                      </a:r>
                      <a:r>
                        <a:rPr lang="en-US" altLang="en-US" sz="20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altLang="en-US" sz="20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đanh</a:t>
                      </a:r>
                      <a:r>
                        <a:rPr lang="en-US" altLang="en-US" sz="20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0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mặc</a:t>
                      </a:r>
                      <a:r>
                        <a:rPr lang="en-US" altLang="en-US" sz="20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0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lễ</a:t>
                      </a:r>
                      <a:r>
                        <a:rPr lang="en-US" altLang="en-US" sz="20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0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altLang="en-US" sz="20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altLang="en-US" sz="20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</a:t>
                      </a:r>
                      <a:r>
                        <a:rPr lang="en-US" altLang="en-US" sz="20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-li-e)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5568861"/>
                  </a:ext>
                </a:extLst>
              </a:tr>
            </a:tbl>
          </a:graphicData>
        </a:graphic>
      </p:graphicFrame>
      <p:sp>
        <p:nvSpPr>
          <p:cNvPr id="14" name="Title 1">
            <a:extLst>
              <a:ext uri="{FF2B5EF4-FFF2-40B4-BE49-F238E27FC236}">
                <a16:creationId xmlns:a16="http://schemas.microsoft.com/office/drawing/2014/main" id="{1A2620E7-3DB7-9CCE-7DFC-12BBC67363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0991" y="1576321"/>
            <a:ext cx="5686425" cy="899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defTabSz="60963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endParaRPr lang="en-US" altLang="en-US" sz="32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F941778-7901-A95E-D70B-F890F85561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3778" y="613376"/>
            <a:ext cx="1976347" cy="27648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22E3786-A6AF-593E-1943-865EB3059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86"/>
          <a:stretch>
            <a:fillRect/>
          </a:stretch>
        </p:blipFill>
        <p:spPr bwMode="auto">
          <a:xfrm>
            <a:off x="8834841" y="3647148"/>
            <a:ext cx="2393265" cy="2517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4797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D32D84B-9DE3-C794-3054-FDE4A7A59A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9761" y="830273"/>
            <a:ext cx="7492633" cy="8900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DC2074-47CE-E230-BB13-8718B62EB2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4721" y="1760157"/>
            <a:ext cx="9382557" cy="426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491667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5">
            <a:extLst>
              <a:ext uri="{FF2B5EF4-FFF2-40B4-BE49-F238E27FC236}">
                <a16:creationId xmlns:a16="http://schemas.microsoft.com/office/drawing/2014/main" id="{D42FB693-922C-99C4-521A-23ADAF5934C6}"/>
              </a:ext>
            </a:extLst>
          </p:cNvPr>
          <p:cNvGrpSpPr>
            <a:grpSpLocks/>
          </p:cNvGrpSpPr>
          <p:nvPr/>
        </p:nvGrpSpPr>
        <p:grpSpPr bwMode="auto">
          <a:xfrm>
            <a:off x="1137102" y="535898"/>
            <a:ext cx="10133386" cy="5786204"/>
            <a:chOff x="0" y="0"/>
            <a:chExt cx="21289069" cy="11829104"/>
          </a:xfrm>
        </p:grpSpPr>
        <p:grpSp>
          <p:nvGrpSpPr>
            <p:cNvPr id="8" name="Group 6">
              <a:extLst>
                <a:ext uri="{FF2B5EF4-FFF2-40B4-BE49-F238E27FC236}">
                  <a16:creationId xmlns:a16="http://schemas.microsoft.com/office/drawing/2014/main" id="{9992B924-24D2-4937-22E9-404354F5C2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21289069" cy="11829104"/>
              <a:chOff x="0" y="0"/>
              <a:chExt cx="4037113" cy="2243190"/>
            </a:xfrm>
          </p:grpSpPr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FD7F4F64-E86D-4637-2252-A0556A5EFD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4037113" cy="2243190"/>
              </a:xfrm>
              <a:custGeom>
                <a:avLst/>
                <a:gdLst>
                  <a:gd name="T0" fmla="*/ 0 w 4037113"/>
                  <a:gd name="T1" fmla="*/ 0 h 2243190"/>
                  <a:gd name="T2" fmla="*/ 4037113 w 4037113"/>
                  <a:gd name="T3" fmla="*/ 0 h 2243190"/>
                  <a:gd name="T4" fmla="*/ 4037113 w 4037113"/>
                  <a:gd name="T5" fmla="*/ 2243190 h 2243190"/>
                  <a:gd name="T6" fmla="*/ 0 w 4037113"/>
                  <a:gd name="T7" fmla="*/ 2243190 h 2243190"/>
                  <a:gd name="T8" fmla="*/ 0 w 4037113"/>
                  <a:gd name="T9" fmla="*/ 0 h 2243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37113" h="2243190">
                    <a:moveTo>
                      <a:pt x="0" y="0"/>
                    </a:moveTo>
                    <a:lnTo>
                      <a:pt x="4037113" y="0"/>
                    </a:lnTo>
                    <a:lnTo>
                      <a:pt x="4037113" y="2243190"/>
                    </a:lnTo>
                    <a:lnTo>
                      <a:pt x="0" y="224319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" name="TextBox 8">
                <a:extLst>
                  <a:ext uri="{FF2B5EF4-FFF2-40B4-BE49-F238E27FC236}">
                    <a16:creationId xmlns:a16="http://schemas.microsoft.com/office/drawing/2014/main" id="{527BF466-D586-D577-FEFC-54BFAF0B6FF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33867" tIns="33867" rIns="33867" bIns="33867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609630" rtl="0" eaLnBrk="1" fontAlgn="base" latinLnBrk="0" hangingPunct="1">
                  <a:lnSpc>
                    <a:spcPts val="1775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9">
              <a:extLst>
                <a:ext uri="{FF2B5EF4-FFF2-40B4-BE49-F238E27FC236}">
                  <a16:creationId xmlns:a16="http://schemas.microsoft.com/office/drawing/2014/main" id="{D4875B0A-9135-A61A-6529-966E388A5EA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4804" y="490241"/>
              <a:ext cx="20279461" cy="10449307"/>
              <a:chOff x="0" y="0"/>
              <a:chExt cx="3845658" cy="1981535"/>
            </a:xfrm>
          </p:grpSpPr>
          <p:sp>
            <p:nvSpPr>
              <p:cNvPr id="10" name="Freeform 10">
                <a:extLst>
                  <a:ext uri="{FF2B5EF4-FFF2-40B4-BE49-F238E27FC236}">
                    <a16:creationId xmlns:a16="http://schemas.microsoft.com/office/drawing/2014/main" id="{287B875D-9B35-271B-4815-F051E2CA5F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3845658" cy="1981535"/>
              </a:xfrm>
              <a:custGeom>
                <a:avLst/>
                <a:gdLst>
                  <a:gd name="T0" fmla="*/ 0 w 3845658"/>
                  <a:gd name="T1" fmla="*/ 0 h 1981535"/>
                  <a:gd name="T2" fmla="*/ 3845658 w 3845658"/>
                  <a:gd name="T3" fmla="*/ 0 h 1981535"/>
                  <a:gd name="T4" fmla="*/ 3845658 w 3845658"/>
                  <a:gd name="T5" fmla="*/ 1981535 h 1981535"/>
                  <a:gd name="T6" fmla="*/ 0 w 3845658"/>
                  <a:gd name="T7" fmla="*/ 1981535 h 1981535"/>
                  <a:gd name="T8" fmla="*/ 0 w 3845658"/>
                  <a:gd name="T9" fmla="*/ 0 h 19815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45658" h="1981535">
                    <a:moveTo>
                      <a:pt x="0" y="0"/>
                    </a:moveTo>
                    <a:lnTo>
                      <a:pt x="3845658" y="0"/>
                    </a:lnTo>
                    <a:lnTo>
                      <a:pt x="3845658" y="1981535"/>
                    </a:lnTo>
                    <a:lnTo>
                      <a:pt x="0" y="198153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8B7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" name="TextBox 11">
                <a:extLst>
                  <a:ext uri="{FF2B5EF4-FFF2-40B4-BE49-F238E27FC236}">
                    <a16:creationId xmlns:a16="http://schemas.microsoft.com/office/drawing/2014/main" id="{85A81111-1833-05E8-E812-59B6E1149F1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33867" tIns="33867" rIns="33867" bIns="33867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609630" rtl="0" eaLnBrk="1" fontAlgn="base" latinLnBrk="0" hangingPunct="1">
                  <a:lnSpc>
                    <a:spcPts val="1775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5" name="Freeform 17">
            <a:extLst>
              <a:ext uri="{FF2B5EF4-FFF2-40B4-BE49-F238E27FC236}">
                <a16:creationId xmlns:a16="http://schemas.microsoft.com/office/drawing/2014/main" id="{30939FC7-83E7-8418-7EA8-DE7F84EA6C7D}"/>
              </a:ext>
            </a:extLst>
          </p:cNvPr>
          <p:cNvSpPr>
            <a:spLocks/>
          </p:cNvSpPr>
          <p:nvPr/>
        </p:nvSpPr>
        <p:spPr bwMode="auto">
          <a:xfrm>
            <a:off x="1076704" y="586324"/>
            <a:ext cx="4026959" cy="880533"/>
          </a:xfrm>
          <a:custGeom>
            <a:avLst/>
            <a:gdLst>
              <a:gd name="T0" fmla="*/ 0 w 6040157"/>
              <a:gd name="T1" fmla="*/ 0 h 1321284"/>
              <a:gd name="T2" fmla="*/ 6040156 w 6040157"/>
              <a:gd name="T3" fmla="*/ 0 h 1321284"/>
              <a:gd name="T4" fmla="*/ 6040156 w 6040157"/>
              <a:gd name="T5" fmla="*/ 1321284 h 1321284"/>
              <a:gd name="T6" fmla="*/ 0 w 6040157"/>
              <a:gd name="T7" fmla="*/ 1321284 h 1321284"/>
              <a:gd name="T8" fmla="*/ 0 w 6040157"/>
              <a:gd name="T9" fmla="*/ 0 h 13212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040157" h="1321284">
                <a:moveTo>
                  <a:pt x="0" y="0"/>
                </a:moveTo>
                <a:lnTo>
                  <a:pt x="6040156" y="0"/>
                </a:lnTo>
                <a:lnTo>
                  <a:pt x="6040156" y="1321284"/>
                </a:lnTo>
                <a:lnTo>
                  <a:pt x="0" y="1321284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60963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TextBox 48">
            <a:extLst>
              <a:ext uri="{FF2B5EF4-FFF2-40B4-BE49-F238E27FC236}">
                <a16:creationId xmlns:a16="http://schemas.microsoft.com/office/drawing/2014/main" id="{7355BEDD-6115-F75B-DD25-FFA73B7C27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539" y="817375"/>
            <a:ext cx="3449600" cy="548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09630" rtl="0" eaLnBrk="1" fontAlgn="base" latinLnBrk="0" hangingPunct="1">
              <a:lnSpc>
                <a:spcPts val="4109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IcielHelena" pitchFamily="2" charset="0"/>
                <a:ea typeface="+mn-ea"/>
                <a:cs typeface="Times New Roman" panose="02020603050405020304" pitchFamily="18" charset="0"/>
              </a:rPr>
              <a:t>I. HỌC ĐỌC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E121D5-9D9F-FB6D-312E-417BD6D13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3863" y="545200"/>
            <a:ext cx="5686425" cy="899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defTabSz="60963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altLang="en-US" sz="32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C7AD446-147B-4747-E0FC-44F67A37DF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5035239"/>
              </p:ext>
            </p:extLst>
          </p:nvPr>
        </p:nvGraphicFramePr>
        <p:xfrm>
          <a:off x="1074417" y="1277722"/>
          <a:ext cx="10108695" cy="5123604"/>
        </p:xfrm>
        <a:graphic>
          <a:graphicData uri="http://schemas.openxmlformats.org/drawingml/2006/table">
            <a:tbl>
              <a:tblPr firstRow="1" bandRow="1"/>
              <a:tblGrid>
                <a:gridCol w="15854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338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893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088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40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Tiểu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endParaRPr lang="en-US" sz="24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22" marB="457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40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Nghị</a:t>
                      </a:r>
                      <a:r>
                        <a:rPr lang="en-US" sz="2400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2400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2400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endParaRPr lang="en-US" sz="24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22" marB="457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40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Nghị</a:t>
                      </a:r>
                      <a:r>
                        <a:rPr lang="en-US" sz="2400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2400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4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22" marB="457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0247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sách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22" marB="457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indent="0" algn="just">
                        <a:buFontTx/>
                        <a:buNone/>
                      </a:pPr>
                      <a:r>
                        <a:rPr lang="en-US" sz="240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NLXH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endParaRPr lang="en-US" sz="2400" i="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just">
                        <a:buFontTx/>
                        <a:buNone/>
                      </a:pP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Hịch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tướng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sĩ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Tuấn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marL="0" indent="0" algn="just">
                        <a:buFontTx/>
                        <a:buNone/>
                      </a:pP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 (</a:t>
                      </a: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TraĨ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marL="0" indent="0" algn="just">
                        <a:buFontTx/>
                        <a:buNone/>
                      </a:pP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Chiếu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dời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Lý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Uẩn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marL="0" indent="0" algn="just">
                        <a:buFontTx/>
                        <a:buNone/>
                      </a:pP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NLXH </a:t>
                      </a: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endParaRPr lang="en-US" sz="2400" i="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just">
                        <a:buFontTx/>
                        <a:buNone/>
                      </a:pP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 ta </a:t>
                      </a: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nhỏ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hay </a:t>
                      </a: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nhỏ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Dương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marL="0" indent="0" algn="just">
                        <a:buFontTx/>
                        <a:buNone/>
                      </a:pP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Chuẩn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kỉ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mới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Vũ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Khoan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91442" marR="91442" marT="45722" marB="45722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457200" indent="-457200" algn="just">
                        <a:buFontTx/>
                        <a:buChar char="-"/>
                      </a:pP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Vẻ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khuya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 (</a:t>
                      </a: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Vĩ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marL="457200" indent="-457200" algn="just">
                        <a:buFontTx/>
                        <a:buChar char="-"/>
                      </a:pP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sâu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Lão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Hạc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 (</a:t>
                      </a: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marL="457200" indent="-457200" algn="just">
                        <a:buFontTx/>
                        <a:buChar char="-"/>
                      </a:pPr>
                      <a:r>
                        <a:rPr lang="en-US" sz="2400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Nắng</a:t>
                      </a:r>
                      <a:r>
                        <a:rPr lang="en-US" sz="240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mới</a:t>
                      </a:r>
                      <a:r>
                        <a:rPr lang="en-US" sz="240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áo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đỏ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nét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cười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đen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nhánh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 </a:t>
                      </a: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Nắng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mới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 </a:t>
                      </a: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Lưu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marL="457200" indent="-457200" algn="just">
                        <a:buFontTx/>
                        <a:buChar char="-"/>
                      </a:pP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“</a:t>
                      </a: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Hoàng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”- </a:t>
                      </a: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cuốn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sách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diệu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kì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4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4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reviewsach.net)</a:t>
                      </a:r>
                      <a:endParaRPr lang="en-US" sz="24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22" marB="45722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0331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5">
            <a:extLst>
              <a:ext uri="{FF2B5EF4-FFF2-40B4-BE49-F238E27FC236}">
                <a16:creationId xmlns:a16="http://schemas.microsoft.com/office/drawing/2014/main" id="{D42FB693-922C-99C4-521A-23ADAF5934C6}"/>
              </a:ext>
            </a:extLst>
          </p:cNvPr>
          <p:cNvGrpSpPr>
            <a:grpSpLocks/>
          </p:cNvGrpSpPr>
          <p:nvPr/>
        </p:nvGrpSpPr>
        <p:grpSpPr bwMode="auto">
          <a:xfrm>
            <a:off x="1137102" y="535898"/>
            <a:ext cx="10133386" cy="5786204"/>
            <a:chOff x="0" y="0"/>
            <a:chExt cx="21289069" cy="11829104"/>
          </a:xfrm>
        </p:grpSpPr>
        <p:grpSp>
          <p:nvGrpSpPr>
            <p:cNvPr id="8" name="Group 6">
              <a:extLst>
                <a:ext uri="{FF2B5EF4-FFF2-40B4-BE49-F238E27FC236}">
                  <a16:creationId xmlns:a16="http://schemas.microsoft.com/office/drawing/2014/main" id="{9992B924-24D2-4937-22E9-404354F5C2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21289069" cy="11829104"/>
              <a:chOff x="0" y="0"/>
              <a:chExt cx="4037113" cy="2243190"/>
            </a:xfrm>
          </p:grpSpPr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FD7F4F64-E86D-4637-2252-A0556A5EFD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4037113" cy="2243190"/>
              </a:xfrm>
              <a:custGeom>
                <a:avLst/>
                <a:gdLst>
                  <a:gd name="T0" fmla="*/ 0 w 4037113"/>
                  <a:gd name="T1" fmla="*/ 0 h 2243190"/>
                  <a:gd name="T2" fmla="*/ 4037113 w 4037113"/>
                  <a:gd name="T3" fmla="*/ 0 h 2243190"/>
                  <a:gd name="T4" fmla="*/ 4037113 w 4037113"/>
                  <a:gd name="T5" fmla="*/ 2243190 h 2243190"/>
                  <a:gd name="T6" fmla="*/ 0 w 4037113"/>
                  <a:gd name="T7" fmla="*/ 2243190 h 2243190"/>
                  <a:gd name="T8" fmla="*/ 0 w 4037113"/>
                  <a:gd name="T9" fmla="*/ 0 h 2243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37113" h="2243190">
                    <a:moveTo>
                      <a:pt x="0" y="0"/>
                    </a:moveTo>
                    <a:lnTo>
                      <a:pt x="4037113" y="0"/>
                    </a:lnTo>
                    <a:lnTo>
                      <a:pt x="4037113" y="2243190"/>
                    </a:lnTo>
                    <a:lnTo>
                      <a:pt x="0" y="224319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" name="TextBox 8">
                <a:extLst>
                  <a:ext uri="{FF2B5EF4-FFF2-40B4-BE49-F238E27FC236}">
                    <a16:creationId xmlns:a16="http://schemas.microsoft.com/office/drawing/2014/main" id="{527BF466-D586-D577-FEFC-54BFAF0B6FF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33867" tIns="33867" rIns="33867" bIns="33867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609630" rtl="0" eaLnBrk="1" fontAlgn="base" latinLnBrk="0" hangingPunct="1">
                  <a:lnSpc>
                    <a:spcPts val="1775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9">
              <a:extLst>
                <a:ext uri="{FF2B5EF4-FFF2-40B4-BE49-F238E27FC236}">
                  <a16:creationId xmlns:a16="http://schemas.microsoft.com/office/drawing/2014/main" id="{D4875B0A-9135-A61A-6529-966E388A5EA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4804" y="490241"/>
              <a:ext cx="20279461" cy="10449307"/>
              <a:chOff x="0" y="0"/>
              <a:chExt cx="3845658" cy="1981535"/>
            </a:xfrm>
          </p:grpSpPr>
          <p:sp>
            <p:nvSpPr>
              <p:cNvPr id="10" name="Freeform 10">
                <a:extLst>
                  <a:ext uri="{FF2B5EF4-FFF2-40B4-BE49-F238E27FC236}">
                    <a16:creationId xmlns:a16="http://schemas.microsoft.com/office/drawing/2014/main" id="{287B875D-9B35-271B-4815-F051E2CA5F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3845658" cy="1981535"/>
              </a:xfrm>
              <a:custGeom>
                <a:avLst/>
                <a:gdLst>
                  <a:gd name="T0" fmla="*/ 0 w 3845658"/>
                  <a:gd name="T1" fmla="*/ 0 h 1981535"/>
                  <a:gd name="T2" fmla="*/ 3845658 w 3845658"/>
                  <a:gd name="T3" fmla="*/ 0 h 1981535"/>
                  <a:gd name="T4" fmla="*/ 3845658 w 3845658"/>
                  <a:gd name="T5" fmla="*/ 1981535 h 1981535"/>
                  <a:gd name="T6" fmla="*/ 0 w 3845658"/>
                  <a:gd name="T7" fmla="*/ 1981535 h 1981535"/>
                  <a:gd name="T8" fmla="*/ 0 w 3845658"/>
                  <a:gd name="T9" fmla="*/ 0 h 19815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45658" h="1981535">
                    <a:moveTo>
                      <a:pt x="0" y="0"/>
                    </a:moveTo>
                    <a:lnTo>
                      <a:pt x="3845658" y="0"/>
                    </a:lnTo>
                    <a:lnTo>
                      <a:pt x="3845658" y="1981535"/>
                    </a:lnTo>
                    <a:lnTo>
                      <a:pt x="0" y="198153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8B7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" name="TextBox 11">
                <a:extLst>
                  <a:ext uri="{FF2B5EF4-FFF2-40B4-BE49-F238E27FC236}">
                    <a16:creationId xmlns:a16="http://schemas.microsoft.com/office/drawing/2014/main" id="{85A81111-1833-05E8-E812-59B6E1149F1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33867" tIns="33867" rIns="33867" bIns="33867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609630" rtl="0" eaLnBrk="1" fontAlgn="base" latinLnBrk="0" hangingPunct="1">
                  <a:lnSpc>
                    <a:spcPts val="1775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5" name="Freeform 17">
            <a:extLst>
              <a:ext uri="{FF2B5EF4-FFF2-40B4-BE49-F238E27FC236}">
                <a16:creationId xmlns:a16="http://schemas.microsoft.com/office/drawing/2014/main" id="{30939FC7-83E7-8418-7EA8-DE7F84EA6C7D}"/>
              </a:ext>
            </a:extLst>
          </p:cNvPr>
          <p:cNvSpPr>
            <a:spLocks/>
          </p:cNvSpPr>
          <p:nvPr/>
        </p:nvSpPr>
        <p:spPr bwMode="auto">
          <a:xfrm>
            <a:off x="1076704" y="586324"/>
            <a:ext cx="4026959" cy="880533"/>
          </a:xfrm>
          <a:custGeom>
            <a:avLst/>
            <a:gdLst>
              <a:gd name="T0" fmla="*/ 0 w 6040157"/>
              <a:gd name="T1" fmla="*/ 0 h 1321284"/>
              <a:gd name="T2" fmla="*/ 6040156 w 6040157"/>
              <a:gd name="T3" fmla="*/ 0 h 1321284"/>
              <a:gd name="T4" fmla="*/ 6040156 w 6040157"/>
              <a:gd name="T5" fmla="*/ 1321284 h 1321284"/>
              <a:gd name="T6" fmla="*/ 0 w 6040157"/>
              <a:gd name="T7" fmla="*/ 1321284 h 1321284"/>
              <a:gd name="T8" fmla="*/ 0 w 6040157"/>
              <a:gd name="T9" fmla="*/ 0 h 13212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040157" h="1321284">
                <a:moveTo>
                  <a:pt x="0" y="0"/>
                </a:moveTo>
                <a:lnTo>
                  <a:pt x="6040156" y="0"/>
                </a:lnTo>
                <a:lnTo>
                  <a:pt x="6040156" y="1321284"/>
                </a:lnTo>
                <a:lnTo>
                  <a:pt x="0" y="1321284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60963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4F11008-B3CD-C355-C299-12FEC285CC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5148" y="611431"/>
            <a:ext cx="3444539" cy="107298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5A9034B-D4B3-4B5E-4FDB-14FA66CB0B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8191" y="483658"/>
            <a:ext cx="5686425" cy="899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defTabSz="60963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  <a:endParaRPr lang="en-US" altLang="en-US" sz="32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CCBC282-2E3F-3F38-1E00-7FF645F8CE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5831971"/>
              </p:ext>
            </p:extLst>
          </p:nvPr>
        </p:nvGraphicFramePr>
        <p:xfrm>
          <a:off x="1402074" y="1343027"/>
          <a:ext cx="9652824" cy="4500547"/>
        </p:xfrm>
        <a:graphic>
          <a:graphicData uri="http://schemas.openxmlformats.org/drawingml/2006/table">
            <a:tbl>
              <a:tblPr firstRow="1" bandRow="1"/>
              <a:tblGrid>
                <a:gridCol w="15218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54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654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5900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40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Tiểu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endParaRPr lang="en-US" sz="24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19" marB="4571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VBTT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400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2400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400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400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endParaRPr lang="en-US" sz="24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19" marB="4571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VBTT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400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2400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cuốn</a:t>
                      </a:r>
                      <a:r>
                        <a:rPr lang="en-US" sz="2400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sách</a:t>
                      </a:r>
                      <a:r>
                        <a:rPr lang="en-US" sz="2400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400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2400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phim</a:t>
                      </a:r>
                      <a:endParaRPr lang="en-US" sz="24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19" marB="4571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41544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sách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19" marB="4571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457200" indent="-457200" algn="just">
                        <a:buFontTx/>
                        <a:buChar char="-"/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Sao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băng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57200" indent="-457200" algn="just">
                        <a:buFontTx/>
                        <a:buChar char="-"/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biển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dâng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toán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khó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kỉ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XXI</a:t>
                      </a:r>
                    </a:p>
                    <a:p>
                      <a:pPr marL="457200" indent="-457200" algn="just">
                        <a:buFontTx/>
                        <a:buChar char="-"/>
                      </a:pP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Lũ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lụt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hại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457200" indent="-457200" algn="just">
                        <a:buFontTx/>
                        <a:buChar char="-"/>
                      </a:pP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sai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chim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bồ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lạc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19" marB="45719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457200" indent="-457200" algn="just">
                        <a:buFontTx/>
                        <a:buChar char="-"/>
                      </a:pPr>
                      <a:r>
                        <a:rPr lang="en-US" sz="28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8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28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28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8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lang="en-US" sz="28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cờ</a:t>
                      </a:r>
                      <a:r>
                        <a:rPr lang="en-US" sz="28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thêu</a:t>
                      </a:r>
                      <a:r>
                        <a:rPr lang="en-US" sz="28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sáu</a:t>
                      </a:r>
                      <a:r>
                        <a:rPr lang="en-US" sz="28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8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vàng</a:t>
                      </a:r>
                      <a:r>
                        <a:rPr lang="en-US" sz="28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</a:t>
                      </a:r>
                    </a:p>
                    <a:p>
                      <a:pPr marL="457200" indent="-457200" algn="just">
                        <a:buFontTx/>
                        <a:buChar char="-"/>
                      </a:pPr>
                      <a:r>
                        <a:rPr lang="en-US" sz="28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28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phim</a:t>
                      </a:r>
                      <a:r>
                        <a:rPr lang="en-US" sz="28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8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cha </a:t>
                      </a:r>
                      <a:r>
                        <a:rPr lang="en-US" sz="28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8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gái</a:t>
                      </a:r>
                      <a:r>
                        <a:rPr lang="en-US" sz="28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</a:t>
                      </a:r>
                    </a:p>
                    <a:p>
                      <a:pPr marL="457200" indent="-457200" algn="just">
                        <a:buFontTx/>
                        <a:buChar char="-"/>
                      </a:pPr>
                      <a:r>
                        <a:rPr lang="en-US" sz="28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Cuốn</a:t>
                      </a:r>
                      <a:r>
                        <a:rPr lang="en-US" sz="28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sách</a:t>
                      </a:r>
                      <a:r>
                        <a:rPr lang="en-US" sz="28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8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Chìa</a:t>
                      </a:r>
                      <a:r>
                        <a:rPr lang="en-US" sz="28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khóa</a:t>
                      </a:r>
                      <a:r>
                        <a:rPr lang="en-US" sz="28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vũ</a:t>
                      </a:r>
                      <a:r>
                        <a:rPr lang="en-US" sz="28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trụ</a:t>
                      </a:r>
                      <a:r>
                        <a:rPr lang="en-US" sz="28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Giooc-nơ</a:t>
                      </a:r>
                      <a:r>
                        <a:rPr lang="en-US" sz="28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</a:t>
                      </a:r>
                    </a:p>
                    <a:p>
                      <a:pPr marL="457200" indent="-457200" algn="just">
                        <a:buFontTx/>
                        <a:buChar char="-"/>
                      </a:pPr>
                      <a:r>
                        <a:rPr lang="en-US" sz="28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8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28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8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Quê</a:t>
                      </a:r>
                      <a:r>
                        <a:rPr lang="en-US" sz="28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en-US" sz="280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</a:t>
                      </a:r>
                      <a:endParaRPr lang="en-US" sz="28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19" marB="45719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7098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5">
            <a:extLst>
              <a:ext uri="{FF2B5EF4-FFF2-40B4-BE49-F238E27FC236}">
                <a16:creationId xmlns:a16="http://schemas.microsoft.com/office/drawing/2014/main" id="{D42FB693-922C-99C4-521A-23ADAF5934C6}"/>
              </a:ext>
            </a:extLst>
          </p:cNvPr>
          <p:cNvGrpSpPr>
            <a:grpSpLocks/>
          </p:cNvGrpSpPr>
          <p:nvPr/>
        </p:nvGrpSpPr>
        <p:grpSpPr bwMode="auto">
          <a:xfrm>
            <a:off x="1137102" y="535898"/>
            <a:ext cx="10133386" cy="5786204"/>
            <a:chOff x="0" y="0"/>
            <a:chExt cx="21289069" cy="11829104"/>
          </a:xfrm>
        </p:grpSpPr>
        <p:grpSp>
          <p:nvGrpSpPr>
            <p:cNvPr id="8" name="Group 6">
              <a:extLst>
                <a:ext uri="{FF2B5EF4-FFF2-40B4-BE49-F238E27FC236}">
                  <a16:creationId xmlns:a16="http://schemas.microsoft.com/office/drawing/2014/main" id="{9992B924-24D2-4937-22E9-404354F5C2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21289069" cy="11829104"/>
              <a:chOff x="0" y="0"/>
              <a:chExt cx="4037113" cy="2243190"/>
            </a:xfrm>
          </p:grpSpPr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FD7F4F64-E86D-4637-2252-A0556A5EFD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4037113" cy="2243190"/>
              </a:xfrm>
              <a:custGeom>
                <a:avLst/>
                <a:gdLst>
                  <a:gd name="T0" fmla="*/ 0 w 4037113"/>
                  <a:gd name="T1" fmla="*/ 0 h 2243190"/>
                  <a:gd name="T2" fmla="*/ 4037113 w 4037113"/>
                  <a:gd name="T3" fmla="*/ 0 h 2243190"/>
                  <a:gd name="T4" fmla="*/ 4037113 w 4037113"/>
                  <a:gd name="T5" fmla="*/ 2243190 h 2243190"/>
                  <a:gd name="T6" fmla="*/ 0 w 4037113"/>
                  <a:gd name="T7" fmla="*/ 2243190 h 2243190"/>
                  <a:gd name="T8" fmla="*/ 0 w 4037113"/>
                  <a:gd name="T9" fmla="*/ 0 h 2243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37113" h="2243190">
                    <a:moveTo>
                      <a:pt x="0" y="0"/>
                    </a:moveTo>
                    <a:lnTo>
                      <a:pt x="4037113" y="0"/>
                    </a:lnTo>
                    <a:lnTo>
                      <a:pt x="4037113" y="2243190"/>
                    </a:lnTo>
                    <a:lnTo>
                      <a:pt x="0" y="224319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" name="TextBox 8">
                <a:extLst>
                  <a:ext uri="{FF2B5EF4-FFF2-40B4-BE49-F238E27FC236}">
                    <a16:creationId xmlns:a16="http://schemas.microsoft.com/office/drawing/2014/main" id="{527BF466-D586-D577-FEFC-54BFAF0B6FF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33867" tIns="33867" rIns="33867" bIns="33867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609630" rtl="0" eaLnBrk="1" fontAlgn="base" latinLnBrk="0" hangingPunct="1">
                  <a:lnSpc>
                    <a:spcPts val="1775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9">
              <a:extLst>
                <a:ext uri="{FF2B5EF4-FFF2-40B4-BE49-F238E27FC236}">
                  <a16:creationId xmlns:a16="http://schemas.microsoft.com/office/drawing/2014/main" id="{D4875B0A-9135-A61A-6529-966E388A5EA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4804" y="490241"/>
              <a:ext cx="20279461" cy="10449307"/>
              <a:chOff x="0" y="0"/>
              <a:chExt cx="3845658" cy="1981535"/>
            </a:xfrm>
          </p:grpSpPr>
          <p:sp>
            <p:nvSpPr>
              <p:cNvPr id="10" name="Freeform 10">
                <a:extLst>
                  <a:ext uri="{FF2B5EF4-FFF2-40B4-BE49-F238E27FC236}">
                    <a16:creationId xmlns:a16="http://schemas.microsoft.com/office/drawing/2014/main" id="{287B875D-9B35-271B-4815-F051E2CA5F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3845658" cy="1981535"/>
              </a:xfrm>
              <a:custGeom>
                <a:avLst/>
                <a:gdLst>
                  <a:gd name="T0" fmla="*/ 0 w 3845658"/>
                  <a:gd name="T1" fmla="*/ 0 h 1981535"/>
                  <a:gd name="T2" fmla="*/ 3845658 w 3845658"/>
                  <a:gd name="T3" fmla="*/ 0 h 1981535"/>
                  <a:gd name="T4" fmla="*/ 3845658 w 3845658"/>
                  <a:gd name="T5" fmla="*/ 1981535 h 1981535"/>
                  <a:gd name="T6" fmla="*/ 0 w 3845658"/>
                  <a:gd name="T7" fmla="*/ 1981535 h 1981535"/>
                  <a:gd name="T8" fmla="*/ 0 w 3845658"/>
                  <a:gd name="T9" fmla="*/ 0 h 19815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45658" h="1981535">
                    <a:moveTo>
                      <a:pt x="0" y="0"/>
                    </a:moveTo>
                    <a:lnTo>
                      <a:pt x="3845658" y="0"/>
                    </a:lnTo>
                    <a:lnTo>
                      <a:pt x="3845658" y="1981535"/>
                    </a:lnTo>
                    <a:lnTo>
                      <a:pt x="0" y="198153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8B7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" name="TextBox 11">
                <a:extLst>
                  <a:ext uri="{FF2B5EF4-FFF2-40B4-BE49-F238E27FC236}">
                    <a16:creationId xmlns:a16="http://schemas.microsoft.com/office/drawing/2014/main" id="{85A81111-1833-05E8-E812-59B6E1149F1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33867" tIns="33867" rIns="33867" bIns="33867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609630" rtl="0" eaLnBrk="1" fontAlgn="base" latinLnBrk="0" hangingPunct="1">
                  <a:lnSpc>
                    <a:spcPts val="1775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5" name="Freeform 17">
            <a:extLst>
              <a:ext uri="{FF2B5EF4-FFF2-40B4-BE49-F238E27FC236}">
                <a16:creationId xmlns:a16="http://schemas.microsoft.com/office/drawing/2014/main" id="{30939FC7-83E7-8418-7EA8-DE7F84EA6C7D}"/>
              </a:ext>
            </a:extLst>
          </p:cNvPr>
          <p:cNvSpPr>
            <a:spLocks/>
          </p:cNvSpPr>
          <p:nvPr/>
        </p:nvSpPr>
        <p:spPr bwMode="auto">
          <a:xfrm>
            <a:off x="1076704" y="586324"/>
            <a:ext cx="4026959" cy="880533"/>
          </a:xfrm>
          <a:custGeom>
            <a:avLst/>
            <a:gdLst>
              <a:gd name="T0" fmla="*/ 0 w 6040157"/>
              <a:gd name="T1" fmla="*/ 0 h 1321284"/>
              <a:gd name="T2" fmla="*/ 6040156 w 6040157"/>
              <a:gd name="T3" fmla="*/ 0 h 1321284"/>
              <a:gd name="T4" fmla="*/ 6040156 w 6040157"/>
              <a:gd name="T5" fmla="*/ 1321284 h 1321284"/>
              <a:gd name="T6" fmla="*/ 0 w 6040157"/>
              <a:gd name="T7" fmla="*/ 1321284 h 1321284"/>
              <a:gd name="T8" fmla="*/ 0 w 6040157"/>
              <a:gd name="T9" fmla="*/ 0 h 13212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040157" h="1321284">
                <a:moveTo>
                  <a:pt x="0" y="0"/>
                </a:moveTo>
                <a:lnTo>
                  <a:pt x="6040156" y="0"/>
                </a:lnTo>
                <a:lnTo>
                  <a:pt x="6040156" y="1321284"/>
                </a:lnTo>
                <a:lnTo>
                  <a:pt x="0" y="1321284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60963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87964E3-F847-0E5E-C1B7-5B0457F0FE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5007" y="535898"/>
            <a:ext cx="3444539" cy="107298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8392ED9-C102-8986-4AA8-4789223995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3922" y="521232"/>
            <a:ext cx="5686425" cy="899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defTabSz="60963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altLang="en-US" sz="32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D55B0A-5C2B-2643-E3CE-19E9CEBD9E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1793" y="1208868"/>
            <a:ext cx="9988554" cy="506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580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0536230"/>
              </p:ext>
            </p:extLst>
          </p:nvPr>
        </p:nvGraphicFramePr>
        <p:xfrm>
          <a:off x="223434" y="2832811"/>
          <a:ext cx="11751590" cy="4077741"/>
        </p:xfrm>
        <a:graphic>
          <a:graphicData uri="http://schemas.openxmlformats.org/drawingml/2006/table">
            <a:tbl>
              <a:tblPr firstRow="1" firstCol="1" bandRow="1"/>
              <a:tblGrid>
                <a:gridCol w="25202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313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2879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DengXi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200" b="1" dirty="0">
                        <a:solidFill>
                          <a:srgbClr val="FF0000"/>
                        </a:solidFill>
                        <a:effectLst/>
                        <a:latin typeface="#9Slide05 Brannboll Ny" panose="02000000000000000000" pitchFamily="2" charset="0"/>
                        <a:ea typeface="DengXian"/>
                      </a:endParaRPr>
                    </a:p>
                    <a:p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- 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Học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sinh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thực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hiện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hoạt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động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cá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nhân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“Think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”: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Suy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nghĩ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độc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lập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về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câu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hỏi</a:t>
                      </a:r>
                      <a:endParaRPr lang="en-US" sz="3200" b="0" i="0" kern="1200" dirty="0">
                        <a:solidFill>
                          <a:schemeClr val="tx1"/>
                        </a:solidFill>
                        <a:effectLst/>
                        <a:latin typeface="#9Slide05 Brannboll Ny" panose="02000000000000000000" pitchFamily="2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5839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DengXi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-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Học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sinh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thực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hiện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hoạt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động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cặp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đôi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“Pair”: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Trao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đổi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với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bạn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suy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nghĩ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của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mình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.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28862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DengXi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-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Học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sinh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trình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bày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cá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nhân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trước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lớp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hoạt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động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“Share”: 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Chia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sẻ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những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điều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vừa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trao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đổi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về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câu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hỏi</a:t>
                      </a:r>
                      <a:r>
                        <a:rPr lang="vi-VN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trước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lớp.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" name="Picture 9" descr="Think, Pair, Share – phương pháp học tốt cho nhóm trẻ - CTH EDU"/>
          <p:cNvPicPr/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0" y="0"/>
            <a:ext cx="3324357" cy="220217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WordArt 5"/>
          <p:cNvSpPr>
            <a:spLocks noChangeArrowheads="1" noChangeShapeType="1" noTextEdit="1"/>
          </p:cNvSpPr>
          <p:nvPr/>
        </p:nvSpPr>
        <p:spPr bwMode="auto">
          <a:xfrm>
            <a:off x="3542578" y="162485"/>
            <a:ext cx="6381297" cy="69295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706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Thảo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luận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nhóm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đôi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9DD00"/>
              </a:solidFill>
              <a:effectLst>
                <a:outerShdw dist="107763" dir="13500000" algn="ctr" rotWithShape="0">
                  <a:srgbClr val="808080">
                    <a:alpha val="50000"/>
                  </a:srgbClr>
                </a:outerShdw>
              </a:effectLst>
              <a:uLnTx/>
              <a:uFillTx/>
              <a:latin typeface="#9Slide07 Marbelia Regular" panose="02000500000000000000" pitchFamily="2" charset="0"/>
              <a:ea typeface="Verdana" panose="020B0604030504040204" pitchFamily="34" charset="0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 rot="198028">
            <a:off x="3139859" y="-151531"/>
            <a:ext cx="8001285" cy="1034818"/>
            <a:chOff x="5855626" y="-119829"/>
            <a:chExt cx="5927300" cy="3556577"/>
          </a:xfrm>
        </p:grpSpPr>
        <p:sp>
          <p:nvSpPr>
            <p:cNvPr id="16" name="Rectangle 15"/>
            <p:cNvSpPr/>
            <p:nvPr/>
          </p:nvSpPr>
          <p:spPr>
            <a:xfrm rot="21415615">
              <a:off x="6017340" y="626201"/>
              <a:ext cx="5027723" cy="2810547"/>
            </a:xfrm>
            <a:prstGeom prst="rect">
              <a:avLst/>
            </a:prstGeom>
            <a:noFill/>
            <a:ln w="57150" cap="flat" cmpd="sng" algn="ctr">
              <a:solidFill>
                <a:srgbClr val="AFC98A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2800" l="46286" r="100000">
                          <a14:foregroundMark x1="4429" y1="30800" x2="4429" y2="30800"/>
                          <a14:foregroundMark x1="5714" y1="52000" x2="5714" y2="52400"/>
                          <a14:foregroundMark x1="6857" y1="64800" x2="6857" y2="64800"/>
                          <a14:foregroundMark x1="5714" y1="79400" x2="5714" y2="79400"/>
                          <a14:foregroundMark x1="16143" y1="79400" x2="16143" y2="79400"/>
                          <a14:foregroundMark x1="9143" y1="62000" x2="9143" y2="62000"/>
                          <a14:foregroundMark x1="9286" y1="62600" x2="5000" y2="65200"/>
                          <a14:foregroundMark x1="5857" y1="41400" x2="5857" y2="41400"/>
                          <a14:foregroundMark x1="3857" y1="19200" x2="3857" y2="19200"/>
                          <a14:foregroundMark x1="2571" y1="12600" x2="2571" y2="12600"/>
                          <a14:foregroundMark x1="5714" y1="71200" x2="5714" y2="71200"/>
                          <a14:foregroundMark x1="50143" y1="61000" x2="50143" y2="61000"/>
                          <a14:foregroundMark x1="41857" y1="78200" x2="41857" y2="78200"/>
                          <a14:foregroundMark x1="40143" y1="96400" x2="40143" y2="96400"/>
                          <a14:foregroundMark x1="51000" y1="62000" x2="51000" y2="62000"/>
                          <a14:foregroundMark x1="58857" y1="55200" x2="58857" y2="55200"/>
                          <a14:foregroundMark x1="70143" y1="57000" x2="70143" y2="57000"/>
                          <a14:foregroundMark x1="78714" y1="66400" x2="78714" y2="66400"/>
                          <a14:foregroundMark x1="84714" y1="78400" x2="84714" y2="78400"/>
                          <a14:foregroundMark x1="84429" y1="96200" x2="84429" y2="96200"/>
                          <a14:foregroundMark x1="43571" y1="71200" x2="43571" y2="71200"/>
                          <a14:foregroundMark x1="42571" y1="74200" x2="45000" y2="69800"/>
                          <a14:foregroundMark x1="45429" y1="64000" x2="45429" y2="64000"/>
                          <a14:foregroundMark x1="46571" y1="58600" x2="46571" y2="58600"/>
                          <a14:foregroundMark x1="44286" y1="55600" x2="44286" y2="55600"/>
                          <a14:foregroundMark x1="79429" y1="65400" x2="79429" y2="65400"/>
                          <a14:foregroundMark x1="75571" y1="61200" x2="75571" y2="61200"/>
                          <a14:foregroundMark x1="74714" y1="60400" x2="74714" y2="60400"/>
                          <a14:foregroundMark x1="76286" y1="62600" x2="76286" y2="62600"/>
                          <a14:foregroundMark x1="71000" y1="59200" x2="71000" y2="59200"/>
                          <a14:foregroundMark x1="73571" y1="60200" x2="73571" y2="60200"/>
                          <a14:foregroundMark x1="49286" y1="6800" x2="49286" y2="6800"/>
                          <a14:foregroundMark x1="54714" y1="7800" x2="54714" y2="7800"/>
                          <a14:foregroundMark x1="49286" y1="8600" x2="49286" y2="8600"/>
                          <a14:foregroundMark x1="59143" y1="6400" x2="59143" y2="6400"/>
                          <a14:foregroundMark x1="60286" y1="6200" x2="60286" y2="6200"/>
                          <a14:foregroundMark x1="65714" y1="6600" x2="65714" y2="6600"/>
                          <a14:foregroundMark x1="56714" y1="6200" x2="56714" y2="6200"/>
                          <a14:foregroundMark x1="53000" y1="6600" x2="53000" y2="6600"/>
                          <a14:foregroundMark x1="48714" y1="13000" x2="48714" y2="13000"/>
                          <a14:foregroundMark x1="48714" y1="14600" x2="48714" y2="14600"/>
                          <a14:foregroundMark x1="48857" y1="16800" x2="48857" y2="16800"/>
                          <a14:foregroundMark x1="48857" y1="19800" x2="48857" y2="19800"/>
                          <a14:foregroundMark x1="49000" y1="22200" x2="49000" y2="22200"/>
                          <a14:foregroundMark x1="49000" y1="24600" x2="49000" y2="24600"/>
                          <a14:foregroundMark x1="49143" y1="26400" x2="49143" y2="26400"/>
                          <a14:foregroundMark x1="49286" y1="29400" x2="49286" y2="29400"/>
                          <a14:foregroundMark x1="49143" y1="31800" x2="49143" y2="31800"/>
                          <a14:foregroundMark x1="49143" y1="34600" x2="49143" y2="35200"/>
                          <a14:foregroundMark x1="49143" y1="38200" x2="49143" y2="38600"/>
                          <a14:foregroundMark x1="49286" y1="40200" x2="49286" y2="40200"/>
                          <a14:foregroundMark x1="49571" y1="43200" x2="49571" y2="43200"/>
                          <a14:foregroundMark x1="49714" y1="45600" x2="49714" y2="45600"/>
                          <a14:foregroundMark x1="48571" y1="19000" x2="48429" y2="18600"/>
                          <a14:foregroundMark x1="48429" y1="14000" x2="48429" y2="14000"/>
                          <a14:foregroundMark x1="48429" y1="12600" x2="48429" y2="12600"/>
                          <a14:foregroundMark x1="48143" y1="10400" x2="48143" y2="10400"/>
                          <a14:foregroundMark x1="49000" y1="36600" x2="49000" y2="37200"/>
                          <a14:foregroundMark x1="49429" y1="40000" x2="49429" y2="40600"/>
                          <a14:foregroundMark x1="49714" y1="47200" x2="49714" y2="47200"/>
                          <a14:foregroundMark x1="49857" y1="49600" x2="49857" y2="49600"/>
                          <a14:foregroundMark x1="49857" y1="55600" x2="49857" y2="55600"/>
                          <a14:foregroundMark x1="80000" y1="65600" x2="80000" y2="65600"/>
                          <a14:foregroundMark x1="82714" y1="73800" x2="82714" y2="73800"/>
                          <a14:foregroundMark x1="83571" y1="79200" x2="83571" y2="79200"/>
                          <a14:foregroundMark x1="81571" y1="72000" x2="81571" y2="72000"/>
                          <a14:foregroundMark x1="81000" y1="69600" x2="81000" y2="69600"/>
                          <a14:foregroundMark x1="84429" y1="84800" x2="84429" y2="84800"/>
                          <a14:foregroundMark x1="84571" y1="90000" x2="84571" y2="90000"/>
                          <a14:foregroundMark x1="81429" y1="5200" x2="81429" y2="5200"/>
                          <a14:foregroundMark x1="88571" y1="4600" x2="88571" y2="4600"/>
                          <a14:foregroundMark x1="93429" y1="3400" x2="93429" y2="3400"/>
                          <a14:foregroundMark x1="94714" y1="4400" x2="94714" y2="4400"/>
                          <a14:foregroundMark x1="77286" y1="4800" x2="77286" y2="4800"/>
                          <a14:foregroundMark x1="76000" y1="5400" x2="76000" y2="5400"/>
                          <a14:foregroundMark x1="72429" y1="5800" x2="72429" y2="5800"/>
                          <a14:foregroundMark x1="68286" y1="5600" x2="68286" y2="5600"/>
                          <a14:foregroundMark x1="79286" y1="4800" x2="79286" y2="4800"/>
                          <a14:foregroundMark x1="89571" y1="4400" x2="89571" y2="4400"/>
                          <a14:foregroundMark x1="94143" y1="8200" x2="94143" y2="8200"/>
                          <a14:foregroundMark x1="51571" y1="60000" x2="51571" y2="60000"/>
                          <a14:foregroundMark x1="8429" y1="76200" x2="8429" y2="76200"/>
                          <a14:foregroundMark x1="3571" y1="65000" x2="3571" y2="65000"/>
                          <a14:foregroundMark x1="8571" y1="69200" x2="8571" y2="69200"/>
                          <a14:foregroundMark x1="8143" y1="70600" x2="8143" y2="70600"/>
                          <a14:foregroundMark x1="3000" y1="69400" x2="3000" y2="69400"/>
                          <a14:foregroundMark x1="4714" y1="76000" x2="4714" y2="76000"/>
                          <a14:foregroundMark x1="7571" y1="81800" x2="7571" y2="81800"/>
                          <a14:foregroundMark x1="7429" y1="83600" x2="7429" y2="83600"/>
                          <a14:foregroundMark x1="2714" y1="79600" x2="2714" y2="79600"/>
                          <a14:foregroundMark x1="3429" y1="83000" x2="3429" y2="83000"/>
                          <a14:foregroundMark x1="10571" y1="84000" x2="10571" y2="84000"/>
                          <a14:foregroundMark x1="11286" y1="78600" x2="11286" y2="78600"/>
                          <a14:foregroundMark x1="10857" y1="74800" x2="10857" y2="74800"/>
                          <a14:foregroundMark x1="6143" y1="55800" x2="6143" y2="55800"/>
                          <a14:foregroundMark x1="5429" y1="46800" x2="5429" y2="46800"/>
                          <a14:foregroundMark x1="5571" y1="56600" x2="5571" y2="56600"/>
                          <a14:foregroundMark x1="16714" y1="80000" x2="16714" y2="80000"/>
                          <a14:foregroundMark x1="40714" y1="85600" x2="40714" y2="85600"/>
                          <a14:foregroundMark x1="40571" y1="90000" x2="40571" y2="90000"/>
                          <a14:foregroundMark x1="41000" y1="82600" x2="41000" y2="82600"/>
                          <a14:foregroundMark x1="40571" y1="86600" x2="40571" y2="86600"/>
                          <a14:foregroundMark x1="40714" y1="89600" x2="40714" y2="89600"/>
                          <a14:foregroundMark x1="40714" y1="83600" x2="40714" y2="83600"/>
                          <a14:foregroundMark x1="17714" y1="77200" x2="17714" y2="77200"/>
                          <a14:foregroundMark x1="87429" y1="4000" x2="87429" y2="4000"/>
                          <a14:foregroundMark x1="86429" y1="4600" x2="86429" y2="4600"/>
                          <a14:foregroundMark x1="85714" y1="5000" x2="85714" y2="5000"/>
                          <a14:foregroundMark x1="64000" y1="5800" x2="64000" y2="5800"/>
                          <a14:backgroundMark x1="47571" y1="4600" x2="49571" y2="2600"/>
                          <a14:backgroundMark x1="50429" y1="3200" x2="51571" y2="3400"/>
                          <a14:backgroundMark x1="53000" y1="3800" x2="53000" y2="3800"/>
                          <a14:backgroundMark x1="61714" y1="1600" x2="61714" y2="1600"/>
                          <a14:backgroundMark x1="65000" y1="2600" x2="65000" y2="2600"/>
                          <a14:backgroundMark x1="74714" y1="1400" x2="74714" y2="1400"/>
                          <a14:backgroundMark x1="76571" y1="1800" x2="76571" y2="1800"/>
                          <a14:backgroundMark x1="75429" y1="3800" x2="75429" y2="3800"/>
                          <a14:backgroundMark x1="77286" y1="1800" x2="77286" y2="1800"/>
                          <a14:backgroundMark x1="78714" y1="2000" x2="78714" y2="2000"/>
                          <a14:backgroundMark x1="78714" y1="2000" x2="78714" y2="2000"/>
                          <a14:backgroundMark x1="84429" y1="1400" x2="84429" y2="1400"/>
                          <a14:backgroundMark x1="86143" y1="1800" x2="86429" y2="2200"/>
                          <a14:backgroundMark x1="87714" y1="2200" x2="87714" y2="2200"/>
                          <a14:backgroundMark x1="86286" y1="4400" x2="86286" y2="4400"/>
                          <a14:backgroundMark x1="88857" y1="1800" x2="88857" y2="1800"/>
                          <a14:backgroundMark x1="95143" y1="1000" x2="95143" y2="1000"/>
                          <a14:backgroundMark x1="97000" y1="3200" x2="97000" y2="3200"/>
                          <a14:backgroundMark x1="96429" y1="6600" x2="96429" y2="6600"/>
                          <a14:backgroundMark x1="97000" y1="7800" x2="97000" y2="7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86" t="-6463" r="-779" b="87337"/>
            <a:stretch/>
          </p:blipFill>
          <p:spPr>
            <a:xfrm>
              <a:off x="5855626" y="-119829"/>
              <a:ext cx="5927300" cy="1209103"/>
            </a:xfrm>
            <a:prstGeom prst="rect">
              <a:avLst/>
            </a:prstGeom>
          </p:spPr>
        </p:pic>
      </p:grpSp>
      <p:pic>
        <p:nvPicPr>
          <p:cNvPr id="20" name="Picture 12" descr="Ink, Think, Pair Share - Welcome!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768"/>
          <a:stretch/>
        </p:blipFill>
        <p:spPr bwMode="auto">
          <a:xfrm>
            <a:off x="393446" y="2983307"/>
            <a:ext cx="2208127" cy="83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Ink, Think, Pair Share - Welcome!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88" b="29105"/>
          <a:stretch/>
        </p:blipFill>
        <p:spPr bwMode="auto">
          <a:xfrm>
            <a:off x="393446" y="4355867"/>
            <a:ext cx="2208127" cy="859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Ink, Think, Pair Share - Welcome!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39"/>
          <a:stretch/>
        </p:blipFill>
        <p:spPr bwMode="auto">
          <a:xfrm>
            <a:off x="306472" y="5375988"/>
            <a:ext cx="2084491" cy="137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IMG_1582517675295_1582518075254">
            <a:extLst>
              <a:ext uri="{FF2B5EF4-FFF2-40B4-BE49-F238E27FC236}">
                <a16:creationId xmlns:a16="http://schemas.microsoft.com/office/drawing/2014/main" id="{274CE9D6-85AB-47A9-9E62-874FE9FCFD8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7" cstate="print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1310" y="-19366"/>
            <a:ext cx="1309396" cy="1192682"/>
          </a:xfrm>
          <a:prstGeom prst="roundRect">
            <a:avLst>
              <a:gd name="adj" fmla="val 49675"/>
            </a:avLst>
          </a:prstGeom>
          <a:solidFill>
            <a:sysClr val="window" lastClr="FFFFFF">
              <a:lumMod val="95000"/>
            </a:sys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443BA95-8540-45D8-BD8D-C331960A9503}"/>
              </a:ext>
            </a:extLst>
          </p:cNvPr>
          <p:cNvSpPr txBox="1"/>
          <p:nvPr/>
        </p:nvSpPr>
        <p:spPr>
          <a:xfrm>
            <a:off x="3385867" y="1173316"/>
            <a:ext cx="826198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09630">
              <a:defRPr/>
            </a:pP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b="1" i="1" kern="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i="1" kern="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 defTabSz="609630">
              <a:defRPr/>
            </a:pP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b="1" i="1" kern="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i="1" kern="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400" b="1" i="1" kern="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kern="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0226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5">
            <a:extLst>
              <a:ext uri="{FF2B5EF4-FFF2-40B4-BE49-F238E27FC236}">
                <a16:creationId xmlns:a16="http://schemas.microsoft.com/office/drawing/2014/main" id="{D42FB693-922C-99C4-521A-23ADAF5934C6}"/>
              </a:ext>
            </a:extLst>
          </p:cNvPr>
          <p:cNvGrpSpPr>
            <a:grpSpLocks/>
          </p:cNvGrpSpPr>
          <p:nvPr/>
        </p:nvGrpSpPr>
        <p:grpSpPr bwMode="auto">
          <a:xfrm>
            <a:off x="1137102" y="535898"/>
            <a:ext cx="10133386" cy="5786204"/>
            <a:chOff x="0" y="0"/>
            <a:chExt cx="21289069" cy="11829104"/>
          </a:xfrm>
        </p:grpSpPr>
        <p:grpSp>
          <p:nvGrpSpPr>
            <p:cNvPr id="8" name="Group 6">
              <a:extLst>
                <a:ext uri="{FF2B5EF4-FFF2-40B4-BE49-F238E27FC236}">
                  <a16:creationId xmlns:a16="http://schemas.microsoft.com/office/drawing/2014/main" id="{9992B924-24D2-4937-22E9-404354F5C2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21289069" cy="11829104"/>
              <a:chOff x="0" y="0"/>
              <a:chExt cx="4037113" cy="2243190"/>
            </a:xfrm>
          </p:grpSpPr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FD7F4F64-E86D-4637-2252-A0556A5EFD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4037113" cy="2243190"/>
              </a:xfrm>
              <a:custGeom>
                <a:avLst/>
                <a:gdLst>
                  <a:gd name="T0" fmla="*/ 0 w 4037113"/>
                  <a:gd name="T1" fmla="*/ 0 h 2243190"/>
                  <a:gd name="T2" fmla="*/ 4037113 w 4037113"/>
                  <a:gd name="T3" fmla="*/ 0 h 2243190"/>
                  <a:gd name="T4" fmla="*/ 4037113 w 4037113"/>
                  <a:gd name="T5" fmla="*/ 2243190 h 2243190"/>
                  <a:gd name="T6" fmla="*/ 0 w 4037113"/>
                  <a:gd name="T7" fmla="*/ 2243190 h 2243190"/>
                  <a:gd name="T8" fmla="*/ 0 w 4037113"/>
                  <a:gd name="T9" fmla="*/ 0 h 2243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37113" h="2243190">
                    <a:moveTo>
                      <a:pt x="0" y="0"/>
                    </a:moveTo>
                    <a:lnTo>
                      <a:pt x="4037113" y="0"/>
                    </a:lnTo>
                    <a:lnTo>
                      <a:pt x="4037113" y="2243190"/>
                    </a:lnTo>
                    <a:lnTo>
                      <a:pt x="0" y="224319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" name="TextBox 8">
                <a:extLst>
                  <a:ext uri="{FF2B5EF4-FFF2-40B4-BE49-F238E27FC236}">
                    <a16:creationId xmlns:a16="http://schemas.microsoft.com/office/drawing/2014/main" id="{527BF466-D586-D577-FEFC-54BFAF0B6FF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33867" tIns="33867" rIns="33867" bIns="33867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609630" rtl="0" eaLnBrk="1" fontAlgn="base" latinLnBrk="0" hangingPunct="1">
                  <a:lnSpc>
                    <a:spcPts val="1775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9">
              <a:extLst>
                <a:ext uri="{FF2B5EF4-FFF2-40B4-BE49-F238E27FC236}">
                  <a16:creationId xmlns:a16="http://schemas.microsoft.com/office/drawing/2014/main" id="{D4875B0A-9135-A61A-6529-966E388A5EA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4804" y="490241"/>
              <a:ext cx="20279461" cy="10449307"/>
              <a:chOff x="0" y="0"/>
              <a:chExt cx="3845658" cy="1981535"/>
            </a:xfrm>
          </p:grpSpPr>
          <p:sp>
            <p:nvSpPr>
              <p:cNvPr id="10" name="Freeform 10">
                <a:extLst>
                  <a:ext uri="{FF2B5EF4-FFF2-40B4-BE49-F238E27FC236}">
                    <a16:creationId xmlns:a16="http://schemas.microsoft.com/office/drawing/2014/main" id="{287B875D-9B35-271B-4815-F051E2CA5F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3845658" cy="1981535"/>
              </a:xfrm>
              <a:custGeom>
                <a:avLst/>
                <a:gdLst>
                  <a:gd name="T0" fmla="*/ 0 w 3845658"/>
                  <a:gd name="T1" fmla="*/ 0 h 1981535"/>
                  <a:gd name="T2" fmla="*/ 3845658 w 3845658"/>
                  <a:gd name="T3" fmla="*/ 0 h 1981535"/>
                  <a:gd name="T4" fmla="*/ 3845658 w 3845658"/>
                  <a:gd name="T5" fmla="*/ 1981535 h 1981535"/>
                  <a:gd name="T6" fmla="*/ 0 w 3845658"/>
                  <a:gd name="T7" fmla="*/ 1981535 h 1981535"/>
                  <a:gd name="T8" fmla="*/ 0 w 3845658"/>
                  <a:gd name="T9" fmla="*/ 0 h 19815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45658" h="1981535">
                    <a:moveTo>
                      <a:pt x="0" y="0"/>
                    </a:moveTo>
                    <a:lnTo>
                      <a:pt x="3845658" y="0"/>
                    </a:lnTo>
                    <a:lnTo>
                      <a:pt x="3845658" y="1981535"/>
                    </a:lnTo>
                    <a:lnTo>
                      <a:pt x="0" y="198153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8B7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" name="TextBox 11">
                <a:extLst>
                  <a:ext uri="{FF2B5EF4-FFF2-40B4-BE49-F238E27FC236}">
                    <a16:creationId xmlns:a16="http://schemas.microsoft.com/office/drawing/2014/main" id="{85A81111-1833-05E8-E812-59B6E1149F1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33867" tIns="33867" rIns="33867" bIns="33867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609630" rtl="0" eaLnBrk="1" fontAlgn="base" latinLnBrk="0" hangingPunct="1">
                  <a:lnSpc>
                    <a:spcPts val="1775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</p:grp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319332F-AFE7-1AD4-903B-7FD01B1DF2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165633"/>
              </p:ext>
            </p:extLst>
          </p:nvPr>
        </p:nvGraphicFramePr>
        <p:xfrm>
          <a:off x="1161793" y="535898"/>
          <a:ext cx="10133386" cy="5760750"/>
        </p:xfrm>
        <a:graphic>
          <a:graphicData uri="http://schemas.openxmlformats.org/drawingml/2006/table">
            <a:tbl>
              <a:tblPr firstRow="1" bandRow="1"/>
              <a:tblGrid>
                <a:gridCol w="23608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724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715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80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800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endParaRPr lang="en-US" sz="28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 marT="45723" marB="45723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80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800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2800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endParaRPr lang="en-US" sz="28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 marT="45723" marB="45723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8184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just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 marT="45723" marB="45723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342900" indent="-342900" algn="just">
                        <a:buFontTx/>
                        <a:buChar char="-"/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tục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342900" indent="-342900" algn="just">
                        <a:buFontTx/>
                        <a:buChar char="-"/>
                      </a:pP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lựa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chọn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342900" indent="-342900" algn="just">
                        <a:buFontTx/>
                        <a:buChar char="-"/>
                      </a:pP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342900" indent="-342900" algn="just">
                        <a:buFontTx/>
                        <a:buChar char="-"/>
                      </a:pP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Hán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 marT="45723" marB="45723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8184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just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 marT="45723" marB="45723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342900" indent="-342900" algn="just">
                        <a:buFontTx/>
                        <a:buChar char="-"/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Trợ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342900" indent="-342900" algn="just">
                        <a:buFontTx/>
                        <a:buChar char="-"/>
                      </a:pP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biệt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342900" indent="-342900" algn="just">
                        <a:buFontTx/>
                        <a:buChar char="-"/>
                      </a:pP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khiến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khẳng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phủ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 marT="45723" marB="45723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8184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just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giao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 marT="45723" marB="45723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342900" indent="-342900" algn="just">
                        <a:buFontTx/>
                        <a:buChar char="-"/>
                      </a:pP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đảo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342900" indent="-342900" algn="just">
                        <a:buFontTx/>
                        <a:buChar char="-"/>
                      </a:pP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tường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minh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hàm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ẩn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US" sz="20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 algn="just">
                        <a:buFontTx/>
                        <a:buChar char="-"/>
                      </a:pP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dịch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nạp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song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song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phối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342900" indent="-342900" algn="just">
                        <a:buFontTx/>
                        <a:buChar char="-"/>
                      </a:pP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Kiểu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 marT="45723" marB="45723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8374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just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 marT="45723" marB="45723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342900" indent="-342900" algn="just">
                        <a:buFontTx/>
                        <a:buChar char="-"/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toàn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342900" indent="-342900" algn="just">
                        <a:buFontTx/>
                        <a:buChar char="-"/>
                      </a:pP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Biệt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endParaRPr lang="en-US" sz="20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 algn="just">
                        <a:buFontTx/>
                        <a:buChar char="-"/>
                      </a:pP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tiện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giao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phi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 marT="45723" marB="45723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6425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5">
            <a:extLst>
              <a:ext uri="{FF2B5EF4-FFF2-40B4-BE49-F238E27FC236}">
                <a16:creationId xmlns:a16="http://schemas.microsoft.com/office/drawing/2014/main" id="{D42FB693-922C-99C4-521A-23ADAF5934C6}"/>
              </a:ext>
            </a:extLst>
          </p:cNvPr>
          <p:cNvGrpSpPr>
            <a:grpSpLocks/>
          </p:cNvGrpSpPr>
          <p:nvPr/>
        </p:nvGrpSpPr>
        <p:grpSpPr bwMode="auto">
          <a:xfrm>
            <a:off x="1093528" y="535898"/>
            <a:ext cx="10133386" cy="5786204"/>
            <a:chOff x="0" y="0"/>
            <a:chExt cx="21289069" cy="11829104"/>
          </a:xfrm>
        </p:grpSpPr>
        <p:grpSp>
          <p:nvGrpSpPr>
            <p:cNvPr id="8" name="Group 6">
              <a:extLst>
                <a:ext uri="{FF2B5EF4-FFF2-40B4-BE49-F238E27FC236}">
                  <a16:creationId xmlns:a16="http://schemas.microsoft.com/office/drawing/2014/main" id="{9992B924-24D2-4937-22E9-404354F5C2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21289069" cy="11829104"/>
              <a:chOff x="0" y="0"/>
              <a:chExt cx="4037113" cy="2243190"/>
            </a:xfrm>
          </p:grpSpPr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FD7F4F64-E86D-4637-2252-A0556A5EFD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4037113" cy="2243190"/>
              </a:xfrm>
              <a:custGeom>
                <a:avLst/>
                <a:gdLst>
                  <a:gd name="T0" fmla="*/ 0 w 4037113"/>
                  <a:gd name="T1" fmla="*/ 0 h 2243190"/>
                  <a:gd name="T2" fmla="*/ 4037113 w 4037113"/>
                  <a:gd name="T3" fmla="*/ 0 h 2243190"/>
                  <a:gd name="T4" fmla="*/ 4037113 w 4037113"/>
                  <a:gd name="T5" fmla="*/ 2243190 h 2243190"/>
                  <a:gd name="T6" fmla="*/ 0 w 4037113"/>
                  <a:gd name="T7" fmla="*/ 2243190 h 2243190"/>
                  <a:gd name="T8" fmla="*/ 0 w 4037113"/>
                  <a:gd name="T9" fmla="*/ 0 h 2243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37113" h="2243190">
                    <a:moveTo>
                      <a:pt x="0" y="0"/>
                    </a:moveTo>
                    <a:lnTo>
                      <a:pt x="4037113" y="0"/>
                    </a:lnTo>
                    <a:lnTo>
                      <a:pt x="4037113" y="2243190"/>
                    </a:lnTo>
                    <a:lnTo>
                      <a:pt x="0" y="224319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" name="TextBox 8">
                <a:extLst>
                  <a:ext uri="{FF2B5EF4-FFF2-40B4-BE49-F238E27FC236}">
                    <a16:creationId xmlns:a16="http://schemas.microsoft.com/office/drawing/2014/main" id="{527BF466-D586-D577-FEFC-54BFAF0B6FF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33867" tIns="33867" rIns="33867" bIns="33867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609630" rtl="0" eaLnBrk="1" fontAlgn="base" latinLnBrk="0" hangingPunct="1">
                  <a:lnSpc>
                    <a:spcPts val="1775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9">
              <a:extLst>
                <a:ext uri="{FF2B5EF4-FFF2-40B4-BE49-F238E27FC236}">
                  <a16:creationId xmlns:a16="http://schemas.microsoft.com/office/drawing/2014/main" id="{D4875B0A-9135-A61A-6529-966E388A5EA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4804" y="490241"/>
              <a:ext cx="20279461" cy="10449307"/>
              <a:chOff x="0" y="0"/>
              <a:chExt cx="3845658" cy="1981535"/>
            </a:xfrm>
          </p:grpSpPr>
          <p:sp>
            <p:nvSpPr>
              <p:cNvPr id="10" name="Freeform 10">
                <a:extLst>
                  <a:ext uri="{FF2B5EF4-FFF2-40B4-BE49-F238E27FC236}">
                    <a16:creationId xmlns:a16="http://schemas.microsoft.com/office/drawing/2014/main" id="{287B875D-9B35-271B-4815-F051E2CA5F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3845658" cy="1981535"/>
              </a:xfrm>
              <a:custGeom>
                <a:avLst/>
                <a:gdLst>
                  <a:gd name="T0" fmla="*/ 0 w 3845658"/>
                  <a:gd name="T1" fmla="*/ 0 h 1981535"/>
                  <a:gd name="T2" fmla="*/ 3845658 w 3845658"/>
                  <a:gd name="T3" fmla="*/ 0 h 1981535"/>
                  <a:gd name="T4" fmla="*/ 3845658 w 3845658"/>
                  <a:gd name="T5" fmla="*/ 1981535 h 1981535"/>
                  <a:gd name="T6" fmla="*/ 0 w 3845658"/>
                  <a:gd name="T7" fmla="*/ 1981535 h 1981535"/>
                  <a:gd name="T8" fmla="*/ 0 w 3845658"/>
                  <a:gd name="T9" fmla="*/ 0 h 19815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45658" h="1981535">
                    <a:moveTo>
                      <a:pt x="0" y="0"/>
                    </a:moveTo>
                    <a:lnTo>
                      <a:pt x="3845658" y="0"/>
                    </a:lnTo>
                    <a:lnTo>
                      <a:pt x="3845658" y="1981535"/>
                    </a:lnTo>
                    <a:lnTo>
                      <a:pt x="0" y="198153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8B7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" name="TextBox 11">
                <a:extLst>
                  <a:ext uri="{FF2B5EF4-FFF2-40B4-BE49-F238E27FC236}">
                    <a16:creationId xmlns:a16="http://schemas.microsoft.com/office/drawing/2014/main" id="{85A81111-1833-05E8-E812-59B6E1149F1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33867" tIns="33867" rIns="33867" bIns="33867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609630" rtl="0" eaLnBrk="1" fontAlgn="base" latinLnBrk="0" hangingPunct="1">
                  <a:lnSpc>
                    <a:spcPts val="1775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5" name="Freeform 17">
            <a:extLst>
              <a:ext uri="{FF2B5EF4-FFF2-40B4-BE49-F238E27FC236}">
                <a16:creationId xmlns:a16="http://schemas.microsoft.com/office/drawing/2014/main" id="{30939FC7-83E7-8418-7EA8-DE7F84EA6C7D}"/>
              </a:ext>
            </a:extLst>
          </p:cNvPr>
          <p:cNvSpPr>
            <a:spLocks/>
          </p:cNvSpPr>
          <p:nvPr/>
        </p:nvSpPr>
        <p:spPr bwMode="auto">
          <a:xfrm>
            <a:off x="1035040" y="406091"/>
            <a:ext cx="4026959" cy="880533"/>
          </a:xfrm>
          <a:custGeom>
            <a:avLst/>
            <a:gdLst>
              <a:gd name="T0" fmla="*/ 0 w 6040157"/>
              <a:gd name="T1" fmla="*/ 0 h 1321284"/>
              <a:gd name="T2" fmla="*/ 6040156 w 6040157"/>
              <a:gd name="T3" fmla="*/ 0 h 1321284"/>
              <a:gd name="T4" fmla="*/ 6040156 w 6040157"/>
              <a:gd name="T5" fmla="*/ 1321284 h 1321284"/>
              <a:gd name="T6" fmla="*/ 0 w 6040157"/>
              <a:gd name="T7" fmla="*/ 1321284 h 1321284"/>
              <a:gd name="T8" fmla="*/ 0 w 6040157"/>
              <a:gd name="T9" fmla="*/ 0 h 13212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040157" h="1321284">
                <a:moveTo>
                  <a:pt x="0" y="0"/>
                </a:moveTo>
                <a:lnTo>
                  <a:pt x="6040156" y="0"/>
                </a:lnTo>
                <a:lnTo>
                  <a:pt x="6040156" y="1321284"/>
                </a:lnTo>
                <a:lnTo>
                  <a:pt x="0" y="1321284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60963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3799EC-49EB-7EB2-B021-12B9132C29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384" y="386147"/>
            <a:ext cx="3444539" cy="107298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C143EF0-B983-D407-A171-35E706B113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0761" y="406091"/>
            <a:ext cx="5686425" cy="900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defTabSz="60963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altLang="en-US" sz="32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E75A119-BBEA-6BC1-B1F9-1E8BB88629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5619" y="941616"/>
            <a:ext cx="9900762" cy="497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227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5">
            <a:extLst>
              <a:ext uri="{FF2B5EF4-FFF2-40B4-BE49-F238E27FC236}">
                <a16:creationId xmlns:a16="http://schemas.microsoft.com/office/drawing/2014/main" id="{D42FB693-922C-99C4-521A-23ADAF5934C6}"/>
              </a:ext>
            </a:extLst>
          </p:cNvPr>
          <p:cNvGrpSpPr>
            <a:grpSpLocks/>
          </p:cNvGrpSpPr>
          <p:nvPr/>
        </p:nvGrpSpPr>
        <p:grpSpPr bwMode="auto">
          <a:xfrm>
            <a:off x="1111742" y="535898"/>
            <a:ext cx="10133386" cy="5786204"/>
            <a:chOff x="0" y="0"/>
            <a:chExt cx="21289069" cy="11829104"/>
          </a:xfrm>
        </p:grpSpPr>
        <p:grpSp>
          <p:nvGrpSpPr>
            <p:cNvPr id="8" name="Group 6">
              <a:extLst>
                <a:ext uri="{FF2B5EF4-FFF2-40B4-BE49-F238E27FC236}">
                  <a16:creationId xmlns:a16="http://schemas.microsoft.com/office/drawing/2014/main" id="{9992B924-24D2-4937-22E9-404354F5C2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21289069" cy="11829104"/>
              <a:chOff x="0" y="0"/>
              <a:chExt cx="4037113" cy="2243190"/>
            </a:xfrm>
          </p:grpSpPr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FD7F4F64-E86D-4637-2252-A0556A5EFD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4037113" cy="2243190"/>
              </a:xfrm>
              <a:custGeom>
                <a:avLst/>
                <a:gdLst>
                  <a:gd name="T0" fmla="*/ 0 w 4037113"/>
                  <a:gd name="T1" fmla="*/ 0 h 2243190"/>
                  <a:gd name="T2" fmla="*/ 4037113 w 4037113"/>
                  <a:gd name="T3" fmla="*/ 0 h 2243190"/>
                  <a:gd name="T4" fmla="*/ 4037113 w 4037113"/>
                  <a:gd name="T5" fmla="*/ 2243190 h 2243190"/>
                  <a:gd name="T6" fmla="*/ 0 w 4037113"/>
                  <a:gd name="T7" fmla="*/ 2243190 h 2243190"/>
                  <a:gd name="T8" fmla="*/ 0 w 4037113"/>
                  <a:gd name="T9" fmla="*/ 0 h 2243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37113" h="2243190">
                    <a:moveTo>
                      <a:pt x="0" y="0"/>
                    </a:moveTo>
                    <a:lnTo>
                      <a:pt x="4037113" y="0"/>
                    </a:lnTo>
                    <a:lnTo>
                      <a:pt x="4037113" y="2243190"/>
                    </a:lnTo>
                    <a:lnTo>
                      <a:pt x="0" y="224319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" name="TextBox 8">
                <a:extLst>
                  <a:ext uri="{FF2B5EF4-FFF2-40B4-BE49-F238E27FC236}">
                    <a16:creationId xmlns:a16="http://schemas.microsoft.com/office/drawing/2014/main" id="{527BF466-D586-D577-FEFC-54BFAF0B6FF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33867" tIns="33867" rIns="33867" bIns="33867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609630" rtl="0" eaLnBrk="1" fontAlgn="base" latinLnBrk="0" hangingPunct="1">
                  <a:lnSpc>
                    <a:spcPts val="1775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287B875D-9B35-271B-4815-F051E2CA5FB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805" y="490240"/>
              <a:ext cx="20279462" cy="10449308"/>
            </a:xfrm>
            <a:custGeom>
              <a:avLst/>
              <a:gdLst>
                <a:gd name="T0" fmla="*/ 0 w 3845658"/>
                <a:gd name="T1" fmla="*/ 0 h 1981535"/>
                <a:gd name="T2" fmla="*/ 3845658 w 3845658"/>
                <a:gd name="T3" fmla="*/ 0 h 1981535"/>
                <a:gd name="T4" fmla="*/ 3845658 w 3845658"/>
                <a:gd name="T5" fmla="*/ 1981535 h 1981535"/>
                <a:gd name="T6" fmla="*/ 0 w 3845658"/>
                <a:gd name="T7" fmla="*/ 1981535 h 1981535"/>
                <a:gd name="T8" fmla="*/ 0 w 3845658"/>
                <a:gd name="T9" fmla="*/ 0 h 1981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5658" h="1981535">
                  <a:moveTo>
                    <a:pt x="0" y="0"/>
                  </a:moveTo>
                  <a:lnTo>
                    <a:pt x="3845658" y="0"/>
                  </a:lnTo>
                  <a:lnTo>
                    <a:pt x="3845658" y="1981535"/>
                  </a:lnTo>
                  <a:lnTo>
                    <a:pt x="0" y="19815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B7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0963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5" name="Freeform 17">
            <a:extLst>
              <a:ext uri="{FF2B5EF4-FFF2-40B4-BE49-F238E27FC236}">
                <a16:creationId xmlns:a16="http://schemas.microsoft.com/office/drawing/2014/main" id="{30939FC7-83E7-8418-7EA8-DE7F84EA6C7D}"/>
              </a:ext>
            </a:extLst>
          </p:cNvPr>
          <p:cNvSpPr>
            <a:spLocks/>
          </p:cNvSpPr>
          <p:nvPr/>
        </p:nvSpPr>
        <p:spPr bwMode="auto">
          <a:xfrm>
            <a:off x="1076704" y="586324"/>
            <a:ext cx="4026959" cy="880533"/>
          </a:xfrm>
          <a:custGeom>
            <a:avLst/>
            <a:gdLst>
              <a:gd name="T0" fmla="*/ 0 w 6040157"/>
              <a:gd name="T1" fmla="*/ 0 h 1321284"/>
              <a:gd name="T2" fmla="*/ 6040156 w 6040157"/>
              <a:gd name="T3" fmla="*/ 0 h 1321284"/>
              <a:gd name="T4" fmla="*/ 6040156 w 6040157"/>
              <a:gd name="T5" fmla="*/ 1321284 h 1321284"/>
              <a:gd name="T6" fmla="*/ 0 w 6040157"/>
              <a:gd name="T7" fmla="*/ 1321284 h 1321284"/>
              <a:gd name="T8" fmla="*/ 0 w 6040157"/>
              <a:gd name="T9" fmla="*/ 0 h 13212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040157" h="1321284">
                <a:moveTo>
                  <a:pt x="0" y="0"/>
                </a:moveTo>
                <a:lnTo>
                  <a:pt x="6040156" y="0"/>
                </a:lnTo>
                <a:lnTo>
                  <a:pt x="6040156" y="1321284"/>
                </a:lnTo>
                <a:lnTo>
                  <a:pt x="0" y="1321284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60963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AC6A26-5EB6-10D5-2C83-983507CB5B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2192" y="611431"/>
            <a:ext cx="3450635" cy="1072989"/>
          </a:xfrm>
          <a:prstGeom prst="rect">
            <a:avLst/>
          </a:prstGeom>
        </p:spPr>
      </p:pic>
      <p:pic>
        <p:nvPicPr>
          <p:cNvPr id="3" name="Picture 149">
            <a:extLst>
              <a:ext uri="{FF2B5EF4-FFF2-40B4-BE49-F238E27FC236}">
                <a16:creationId xmlns:a16="http://schemas.microsoft.com/office/drawing/2014/main" id="{0008D6CA-086F-10A9-810B-D827AD2E5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45" t="5144" r="9734" b="60001"/>
          <a:stretch>
            <a:fillRect/>
          </a:stretch>
        </p:blipFill>
        <p:spPr bwMode="auto">
          <a:xfrm>
            <a:off x="7424379" y="775699"/>
            <a:ext cx="3450635" cy="5111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reeform 110">
            <a:extLst>
              <a:ext uri="{FF2B5EF4-FFF2-40B4-BE49-F238E27FC236}">
                <a16:creationId xmlns:a16="http://schemas.microsoft.com/office/drawing/2014/main" id="{603A5654-5267-5AB7-13CE-C14B7CFEA351}"/>
              </a:ext>
            </a:extLst>
          </p:cNvPr>
          <p:cNvSpPr>
            <a:spLocks/>
          </p:cNvSpPr>
          <p:nvPr/>
        </p:nvSpPr>
        <p:spPr bwMode="auto">
          <a:xfrm>
            <a:off x="1402234" y="1418721"/>
            <a:ext cx="5892312" cy="1028700"/>
          </a:xfrm>
          <a:custGeom>
            <a:avLst/>
            <a:gdLst>
              <a:gd name="T0" fmla="*/ 75899 w 2686494"/>
              <a:gd name="T1" fmla="*/ 0 h 406400"/>
              <a:gd name="T2" fmla="*/ 2610595 w 2686494"/>
              <a:gd name="T3" fmla="*/ 0 h 406400"/>
              <a:gd name="T4" fmla="*/ 2686494 w 2686494"/>
              <a:gd name="T5" fmla="*/ 75899 h 406400"/>
              <a:gd name="T6" fmla="*/ 2686494 w 2686494"/>
              <a:gd name="T7" fmla="*/ 330501 h 406400"/>
              <a:gd name="T8" fmla="*/ 2610595 w 2686494"/>
              <a:gd name="T9" fmla="*/ 406400 h 406400"/>
              <a:gd name="T10" fmla="*/ 75899 w 2686494"/>
              <a:gd name="T11" fmla="*/ 406400 h 406400"/>
              <a:gd name="T12" fmla="*/ 0 w 2686494"/>
              <a:gd name="T13" fmla="*/ 330501 h 406400"/>
              <a:gd name="T14" fmla="*/ 0 w 2686494"/>
              <a:gd name="T15" fmla="*/ 75899 h 406400"/>
              <a:gd name="T16" fmla="*/ 75899 w 2686494"/>
              <a:gd name="T17" fmla="*/ 0 h 406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686494" h="406400">
                <a:moveTo>
                  <a:pt x="75899" y="0"/>
                </a:moveTo>
                <a:lnTo>
                  <a:pt x="2610595" y="0"/>
                </a:lnTo>
                <a:cubicBezTo>
                  <a:pt x="2652513" y="0"/>
                  <a:pt x="2686494" y="33981"/>
                  <a:pt x="2686494" y="75899"/>
                </a:cubicBezTo>
                <a:lnTo>
                  <a:pt x="2686494" y="330501"/>
                </a:lnTo>
                <a:cubicBezTo>
                  <a:pt x="2686494" y="372419"/>
                  <a:pt x="2652513" y="406400"/>
                  <a:pt x="2610595" y="406400"/>
                </a:cubicBezTo>
                <a:lnTo>
                  <a:pt x="75899" y="406400"/>
                </a:lnTo>
                <a:cubicBezTo>
                  <a:pt x="33981" y="406400"/>
                  <a:pt x="0" y="372419"/>
                  <a:pt x="0" y="330501"/>
                </a:cubicBezTo>
                <a:lnTo>
                  <a:pt x="0" y="75899"/>
                </a:lnTo>
                <a:cubicBezTo>
                  <a:pt x="0" y="33981"/>
                  <a:pt x="33981" y="0"/>
                  <a:pt x="75899" y="0"/>
                </a:cubicBezTo>
                <a:close/>
              </a:path>
            </a:pathLst>
          </a:custGeom>
          <a:solidFill>
            <a:srgbClr val="FFCF91"/>
          </a:solidFill>
          <a:ln w="47625">
            <a:solidFill>
              <a:srgbClr val="E76262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60963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9049084-0A6E-1552-247E-1FB738124C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8895" y="1656232"/>
            <a:ext cx="5895343" cy="64623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CD57C37-5068-4A07-2B9F-6FC7895415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6986" y="2508943"/>
            <a:ext cx="6322100" cy="331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294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5">
            <a:extLst>
              <a:ext uri="{FF2B5EF4-FFF2-40B4-BE49-F238E27FC236}">
                <a16:creationId xmlns:a16="http://schemas.microsoft.com/office/drawing/2014/main" id="{D42FB693-922C-99C4-521A-23ADAF5934C6}"/>
              </a:ext>
            </a:extLst>
          </p:cNvPr>
          <p:cNvGrpSpPr>
            <a:grpSpLocks/>
          </p:cNvGrpSpPr>
          <p:nvPr/>
        </p:nvGrpSpPr>
        <p:grpSpPr bwMode="auto">
          <a:xfrm>
            <a:off x="1076704" y="485472"/>
            <a:ext cx="10133386" cy="5786204"/>
            <a:chOff x="0" y="0"/>
            <a:chExt cx="21289069" cy="11829104"/>
          </a:xfrm>
        </p:grpSpPr>
        <p:grpSp>
          <p:nvGrpSpPr>
            <p:cNvPr id="8" name="Group 6">
              <a:extLst>
                <a:ext uri="{FF2B5EF4-FFF2-40B4-BE49-F238E27FC236}">
                  <a16:creationId xmlns:a16="http://schemas.microsoft.com/office/drawing/2014/main" id="{9992B924-24D2-4937-22E9-404354F5C2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21289069" cy="11829104"/>
              <a:chOff x="0" y="0"/>
              <a:chExt cx="4037113" cy="2243190"/>
            </a:xfrm>
          </p:grpSpPr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FD7F4F64-E86D-4637-2252-A0556A5EFD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4037113" cy="2243190"/>
              </a:xfrm>
              <a:custGeom>
                <a:avLst/>
                <a:gdLst>
                  <a:gd name="T0" fmla="*/ 0 w 4037113"/>
                  <a:gd name="T1" fmla="*/ 0 h 2243190"/>
                  <a:gd name="T2" fmla="*/ 4037113 w 4037113"/>
                  <a:gd name="T3" fmla="*/ 0 h 2243190"/>
                  <a:gd name="T4" fmla="*/ 4037113 w 4037113"/>
                  <a:gd name="T5" fmla="*/ 2243190 h 2243190"/>
                  <a:gd name="T6" fmla="*/ 0 w 4037113"/>
                  <a:gd name="T7" fmla="*/ 2243190 h 2243190"/>
                  <a:gd name="T8" fmla="*/ 0 w 4037113"/>
                  <a:gd name="T9" fmla="*/ 0 h 2243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37113" h="2243190">
                    <a:moveTo>
                      <a:pt x="0" y="0"/>
                    </a:moveTo>
                    <a:lnTo>
                      <a:pt x="4037113" y="0"/>
                    </a:lnTo>
                    <a:lnTo>
                      <a:pt x="4037113" y="2243190"/>
                    </a:lnTo>
                    <a:lnTo>
                      <a:pt x="0" y="224319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" name="TextBox 8">
                <a:extLst>
                  <a:ext uri="{FF2B5EF4-FFF2-40B4-BE49-F238E27FC236}">
                    <a16:creationId xmlns:a16="http://schemas.microsoft.com/office/drawing/2014/main" id="{527BF466-D586-D577-FEFC-54BFAF0B6FF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33867" tIns="33867" rIns="33867" bIns="33867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609630" rtl="0" eaLnBrk="1" fontAlgn="base" latinLnBrk="0" hangingPunct="1">
                  <a:lnSpc>
                    <a:spcPts val="1775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287B875D-9B35-271B-4815-F051E2CA5FB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805" y="490240"/>
              <a:ext cx="20279462" cy="10449308"/>
            </a:xfrm>
            <a:custGeom>
              <a:avLst/>
              <a:gdLst>
                <a:gd name="T0" fmla="*/ 0 w 3845658"/>
                <a:gd name="T1" fmla="*/ 0 h 1981535"/>
                <a:gd name="T2" fmla="*/ 3845658 w 3845658"/>
                <a:gd name="T3" fmla="*/ 0 h 1981535"/>
                <a:gd name="T4" fmla="*/ 3845658 w 3845658"/>
                <a:gd name="T5" fmla="*/ 1981535 h 1981535"/>
                <a:gd name="T6" fmla="*/ 0 w 3845658"/>
                <a:gd name="T7" fmla="*/ 1981535 h 1981535"/>
                <a:gd name="T8" fmla="*/ 0 w 3845658"/>
                <a:gd name="T9" fmla="*/ 0 h 1981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5658" h="1981535">
                  <a:moveTo>
                    <a:pt x="0" y="0"/>
                  </a:moveTo>
                  <a:lnTo>
                    <a:pt x="3845658" y="0"/>
                  </a:lnTo>
                  <a:lnTo>
                    <a:pt x="3845658" y="1981535"/>
                  </a:lnTo>
                  <a:lnTo>
                    <a:pt x="0" y="19815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B7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0963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5" name="Freeform 17">
            <a:extLst>
              <a:ext uri="{FF2B5EF4-FFF2-40B4-BE49-F238E27FC236}">
                <a16:creationId xmlns:a16="http://schemas.microsoft.com/office/drawing/2014/main" id="{30939FC7-83E7-8418-7EA8-DE7F84EA6C7D}"/>
              </a:ext>
            </a:extLst>
          </p:cNvPr>
          <p:cNvSpPr>
            <a:spLocks/>
          </p:cNvSpPr>
          <p:nvPr/>
        </p:nvSpPr>
        <p:spPr bwMode="auto">
          <a:xfrm>
            <a:off x="1076704" y="586324"/>
            <a:ext cx="4026959" cy="880533"/>
          </a:xfrm>
          <a:custGeom>
            <a:avLst/>
            <a:gdLst>
              <a:gd name="T0" fmla="*/ 0 w 6040157"/>
              <a:gd name="T1" fmla="*/ 0 h 1321284"/>
              <a:gd name="T2" fmla="*/ 6040156 w 6040157"/>
              <a:gd name="T3" fmla="*/ 0 h 1321284"/>
              <a:gd name="T4" fmla="*/ 6040156 w 6040157"/>
              <a:gd name="T5" fmla="*/ 1321284 h 1321284"/>
              <a:gd name="T6" fmla="*/ 0 w 6040157"/>
              <a:gd name="T7" fmla="*/ 1321284 h 1321284"/>
              <a:gd name="T8" fmla="*/ 0 w 6040157"/>
              <a:gd name="T9" fmla="*/ 0 h 13212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040157" h="1321284">
                <a:moveTo>
                  <a:pt x="0" y="0"/>
                </a:moveTo>
                <a:lnTo>
                  <a:pt x="6040156" y="0"/>
                </a:lnTo>
                <a:lnTo>
                  <a:pt x="6040156" y="1321284"/>
                </a:lnTo>
                <a:lnTo>
                  <a:pt x="0" y="1321284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60963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AC6A26-5EB6-10D5-2C83-983507CB5B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2192" y="611431"/>
            <a:ext cx="3450635" cy="1072989"/>
          </a:xfrm>
          <a:prstGeom prst="rect">
            <a:avLst/>
          </a:prstGeom>
        </p:spPr>
      </p:pic>
      <p:pic>
        <p:nvPicPr>
          <p:cNvPr id="3" name="Picture 149">
            <a:extLst>
              <a:ext uri="{FF2B5EF4-FFF2-40B4-BE49-F238E27FC236}">
                <a16:creationId xmlns:a16="http://schemas.microsoft.com/office/drawing/2014/main" id="{0008D6CA-086F-10A9-810B-D827AD2E5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45" t="5144" r="9734" b="60001"/>
          <a:stretch>
            <a:fillRect/>
          </a:stretch>
        </p:blipFill>
        <p:spPr bwMode="auto">
          <a:xfrm>
            <a:off x="1362880" y="1312233"/>
            <a:ext cx="3309947" cy="265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26BF8614-822F-D89A-A530-C524ECA26E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4512" y="-114623"/>
            <a:ext cx="4156360" cy="6240780"/>
          </a:xfrm>
          <a:prstGeom prst="rect">
            <a:avLst/>
          </a:prstGeom>
        </p:spPr>
      </p:pic>
      <p:sp>
        <p:nvSpPr>
          <p:cNvPr id="9" name="矩形 31">
            <a:extLst>
              <a:ext uri="{FF2B5EF4-FFF2-40B4-BE49-F238E27FC236}">
                <a16:creationId xmlns:a16="http://schemas.microsoft.com/office/drawing/2014/main" id="{31C49DED-D067-8A6A-EE78-54267C4DF10B}"/>
              </a:ext>
            </a:extLst>
          </p:cNvPr>
          <p:cNvSpPr/>
          <p:nvPr/>
        </p:nvSpPr>
        <p:spPr>
          <a:xfrm>
            <a:off x="3785801" y="3199879"/>
            <a:ext cx="1274708" cy="523220"/>
          </a:xfrm>
          <a:prstGeom prst="rect">
            <a:avLst/>
          </a:prstGeom>
          <a:solidFill>
            <a:srgbClr val="92D050"/>
          </a:solidFill>
        </p:spPr>
        <p:txBody>
          <a:bodyPr vert="horz" wrap="none">
            <a:spAutoFit/>
          </a:bodyPr>
          <a:lstStyle/>
          <a:p>
            <a:r>
              <a:rPr lang="en-US" altLang="zh-CN" sz="2800" dirty="0">
                <a:solidFill>
                  <a:prstClr val="white"/>
                </a:solidFill>
                <a:latin typeface="Times New Roman" pitchFamily="18" charset="0"/>
                <a:ea typeface="方正黑体简体" panose="03000509000000000000" pitchFamily="65" charset="-122"/>
                <a:cs typeface="Times New Roman" pitchFamily="18" charset="0"/>
              </a:rPr>
              <a:t>bước 1:</a:t>
            </a:r>
            <a:endParaRPr lang="zh-CN" altLang="en-US" sz="2800" dirty="0">
              <a:solidFill>
                <a:prstClr val="white"/>
              </a:solidFill>
              <a:latin typeface="Times New Roman" pitchFamily="18" charset="0"/>
              <a:ea typeface="方正黑体简体" panose="03000509000000000000" pitchFamily="65" charset="-122"/>
              <a:cs typeface="Times New Roman" pitchFamily="18" charset="0"/>
            </a:endParaRPr>
          </a:p>
        </p:txBody>
      </p:sp>
      <p:sp>
        <p:nvSpPr>
          <p:cNvPr id="11" name="矩形 32">
            <a:extLst>
              <a:ext uri="{FF2B5EF4-FFF2-40B4-BE49-F238E27FC236}">
                <a16:creationId xmlns:a16="http://schemas.microsoft.com/office/drawing/2014/main" id="{A2109F96-D9DD-1901-7BBF-829E78978497}"/>
              </a:ext>
            </a:extLst>
          </p:cNvPr>
          <p:cNvSpPr/>
          <p:nvPr/>
        </p:nvSpPr>
        <p:spPr>
          <a:xfrm>
            <a:off x="3295101" y="3801095"/>
            <a:ext cx="1714536" cy="652486"/>
          </a:xfrm>
          <a:prstGeom prst="rect">
            <a:avLst/>
          </a:prstGeom>
          <a:solidFill>
            <a:srgbClr val="66FF66"/>
          </a:solidFill>
        </p:spPr>
        <p:txBody>
          <a:bodyPr vert="horz" wrap="square">
            <a:spAutoFit/>
          </a:bodyPr>
          <a:lstStyle/>
          <a:p>
            <a:pPr algn="r">
              <a:lnSpc>
                <a:spcPct val="130000"/>
              </a:lnSpc>
            </a:pP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方正黑体简体" panose="03000509000000000000" pitchFamily="65" charset="-122"/>
                <a:cs typeface="Times New Roman" pitchFamily="18" charset="0"/>
              </a:rPr>
              <a:t>Chuẩn bị</a:t>
            </a:r>
            <a:endParaRPr lang="zh-CN" altLang="en-US" sz="2800" dirty="0">
              <a:solidFill>
                <a:srgbClr val="FF0000"/>
              </a:solidFill>
              <a:latin typeface="Times New Roman" pitchFamily="18" charset="0"/>
              <a:ea typeface="方正黑体简体" panose="03000509000000000000" pitchFamily="65" charset="-122"/>
              <a:cs typeface="Times New Roman" pitchFamily="18" charset="0"/>
            </a:endParaRPr>
          </a:p>
        </p:txBody>
      </p:sp>
      <p:sp>
        <p:nvSpPr>
          <p:cNvPr id="14" name="矩形 31">
            <a:extLst>
              <a:ext uri="{FF2B5EF4-FFF2-40B4-BE49-F238E27FC236}">
                <a16:creationId xmlns:a16="http://schemas.microsoft.com/office/drawing/2014/main" id="{E9F735C5-676B-9158-56C0-4B7475908CE1}"/>
              </a:ext>
            </a:extLst>
          </p:cNvPr>
          <p:cNvSpPr/>
          <p:nvPr/>
        </p:nvSpPr>
        <p:spPr>
          <a:xfrm>
            <a:off x="6151018" y="748438"/>
            <a:ext cx="1274708" cy="523220"/>
          </a:xfrm>
          <a:prstGeom prst="rect">
            <a:avLst/>
          </a:prstGeom>
          <a:solidFill>
            <a:srgbClr val="92D050"/>
          </a:solidFill>
        </p:spPr>
        <p:txBody>
          <a:bodyPr vert="horz" wrap="none">
            <a:spAutoFit/>
          </a:bodyPr>
          <a:lstStyle/>
          <a:p>
            <a:r>
              <a:rPr lang="en-US" altLang="zh-CN" sz="2800" dirty="0">
                <a:solidFill>
                  <a:prstClr val="white"/>
                </a:solidFill>
                <a:latin typeface="Times New Roman" pitchFamily="18" charset="0"/>
                <a:ea typeface="方正黑体简体" panose="03000509000000000000" pitchFamily="65" charset="-122"/>
                <a:cs typeface="Times New Roman" pitchFamily="18" charset="0"/>
              </a:rPr>
              <a:t>bước 2:</a:t>
            </a:r>
            <a:endParaRPr lang="zh-CN" altLang="en-US" sz="2800" dirty="0">
              <a:solidFill>
                <a:prstClr val="white"/>
              </a:solidFill>
              <a:latin typeface="Times New Roman" pitchFamily="18" charset="0"/>
              <a:ea typeface="方正黑体简体" panose="03000509000000000000" pitchFamily="65" charset="-122"/>
              <a:cs typeface="Times New Roman" pitchFamily="18" charset="0"/>
            </a:endParaRPr>
          </a:p>
        </p:txBody>
      </p:sp>
      <p:sp>
        <p:nvSpPr>
          <p:cNvPr id="15" name="矩形 31">
            <a:extLst>
              <a:ext uri="{FF2B5EF4-FFF2-40B4-BE49-F238E27FC236}">
                <a16:creationId xmlns:a16="http://schemas.microsoft.com/office/drawing/2014/main" id="{007E4533-E5DF-A9C1-F828-B0243AB2250E}"/>
              </a:ext>
            </a:extLst>
          </p:cNvPr>
          <p:cNvSpPr/>
          <p:nvPr/>
        </p:nvSpPr>
        <p:spPr>
          <a:xfrm>
            <a:off x="7843341" y="2263339"/>
            <a:ext cx="1274708" cy="523220"/>
          </a:xfrm>
          <a:prstGeom prst="rect">
            <a:avLst/>
          </a:prstGeom>
          <a:solidFill>
            <a:srgbClr val="92D050"/>
          </a:solidFill>
        </p:spPr>
        <p:txBody>
          <a:bodyPr vert="horz" wrap="none">
            <a:spAutoFit/>
          </a:bodyPr>
          <a:lstStyle/>
          <a:p>
            <a:r>
              <a:rPr lang="en-US" altLang="zh-CN" sz="2800" dirty="0">
                <a:solidFill>
                  <a:prstClr val="white"/>
                </a:solidFill>
                <a:latin typeface="Times New Roman" pitchFamily="18" charset="0"/>
                <a:ea typeface="方正黑体简体" panose="03000509000000000000" pitchFamily="65" charset="-122"/>
                <a:cs typeface="Times New Roman" pitchFamily="18" charset="0"/>
              </a:rPr>
              <a:t>bước 3:</a:t>
            </a:r>
            <a:endParaRPr lang="zh-CN" altLang="en-US" sz="2800" dirty="0">
              <a:solidFill>
                <a:prstClr val="white"/>
              </a:solidFill>
              <a:latin typeface="Times New Roman" pitchFamily="18" charset="0"/>
              <a:ea typeface="方正黑体简体" panose="03000509000000000000" pitchFamily="65" charset="-122"/>
              <a:cs typeface="Times New Roman" pitchFamily="18" charset="0"/>
            </a:endParaRPr>
          </a:p>
        </p:txBody>
      </p:sp>
      <p:sp>
        <p:nvSpPr>
          <p:cNvPr id="16" name="矩形 31">
            <a:extLst>
              <a:ext uri="{FF2B5EF4-FFF2-40B4-BE49-F238E27FC236}">
                <a16:creationId xmlns:a16="http://schemas.microsoft.com/office/drawing/2014/main" id="{C41512EA-72FB-D885-663B-760D47644B76}"/>
              </a:ext>
            </a:extLst>
          </p:cNvPr>
          <p:cNvSpPr/>
          <p:nvPr/>
        </p:nvSpPr>
        <p:spPr>
          <a:xfrm>
            <a:off x="6835681" y="3971583"/>
            <a:ext cx="1274708" cy="523220"/>
          </a:xfrm>
          <a:prstGeom prst="rect">
            <a:avLst/>
          </a:prstGeom>
          <a:solidFill>
            <a:srgbClr val="92D050"/>
          </a:solidFill>
        </p:spPr>
        <p:txBody>
          <a:bodyPr vert="horz" wrap="none">
            <a:spAutoFit/>
          </a:bodyPr>
          <a:lstStyle/>
          <a:p>
            <a:r>
              <a:rPr lang="en-US" altLang="zh-CN" sz="2800" dirty="0">
                <a:solidFill>
                  <a:prstClr val="white"/>
                </a:solidFill>
                <a:latin typeface="Times New Roman" pitchFamily="18" charset="0"/>
                <a:ea typeface="方正黑体简体" panose="03000509000000000000" pitchFamily="65" charset="-122"/>
                <a:cs typeface="Times New Roman" pitchFamily="18" charset="0"/>
              </a:rPr>
              <a:t>bước 4:</a:t>
            </a:r>
            <a:endParaRPr lang="zh-CN" altLang="en-US" sz="2800" dirty="0">
              <a:solidFill>
                <a:prstClr val="white"/>
              </a:solidFill>
              <a:latin typeface="Times New Roman" pitchFamily="18" charset="0"/>
              <a:ea typeface="方正黑体简体" panose="03000509000000000000" pitchFamily="65" charset="-122"/>
              <a:cs typeface="Times New Roman" pitchFamily="18" charset="0"/>
            </a:endParaRPr>
          </a:p>
        </p:txBody>
      </p:sp>
      <p:sp>
        <p:nvSpPr>
          <p:cNvPr id="17" name="矩形 32">
            <a:extLst>
              <a:ext uri="{FF2B5EF4-FFF2-40B4-BE49-F238E27FC236}">
                <a16:creationId xmlns:a16="http://schemas.microsoft.com/office/drawing/2014/main" id="{81E31275-5267-A15C-E20E-EC413D46E4D5}"/>
              </a:ext>
            </a:extLst>
          </p:cNvPr>
          <p:cNvSpPr/>
          <p:nvPr/>
        </p:nvSpPr>
        <p:spPr>
          <a:xfrm>
            <a:off x="6289190" y="1358177"/>
            <a:ext cx="3709918" cy="652486"/>
          </a:xfrm>
          <a:prstGeom prst="rect">
            <a:avLst/>
          </a:prstGeom>
          <a:solidFill>
            <a:srgbClr val="66FF66"/>
          </a:solidFill>
        </p:spPr>
        <p:txBody>
          <a:bodyPr vert="horz" wrap="square">
            <a:spAutoFit/>
          </a:bodyPr>
          <a:lstStyle/>
          <a:p>
            <a:pPr algn="r">
              <a:lnSpc>
                <a:spcPct val="130000"/>
              </a:lnSpc>
            </a:pP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方正黑体简体" panose="03000509000000000000" pitchFamily="65" charset="-122"/>
                <a:cs typeface="Times New Roman" pitchFamily="18" charset="0"/>
              </a:rPr>
              <a:t>Tìm ý và lập dàn ý</a:t>
            </a:r>
            <a:endParaRPr lang="zh-CN" altLang="en-US" sz="2800" dirty="0">
              <a:solidFill>
                <a:srgbClr val="FF0000"/>
              </a:solidFill>
              <a:latin typeface="Times New Roman" pitchFamily="18" charset="0"/>
              <a:ea typeface="方正黑体简体" panose="03000509000000000000" pitchFamily="65" charset="-122"/>
              <a:cs typeface="Times New Roman" pitchFamily="18" charset="0"/>
            </a:endParaRPr>
          </a:p>
        </p:txBody>
      </p:sp>
      <p:sp>
        <p:nvSpPr>
          <p:cNvPr id="18" name="矩形 32">
            <a:extLst>
              <a:ext uri="{FF2B5EF4-FFF2-40B4-BE49-F238E27FC236}">
                <a16:creationId xmlns:a16="http://schemas.microsoft.com/office/drawing/2014/main" id="{ECE2C931-63FC-AAD7-F630-A629F856C776}"/>
              </a:ext>
            </a:extLst>
          </p:cNvPr>
          <p:cNvSpPr/>
          <p:nvPr/>
        </p:nvSpPr>
        <p:spPr>
          <a:xfrm>
            <a:off x="8695626" y="2796671"/>
            <a:ext cx="1714536" cy="596574"/>
          </a:xfrm>
          <a:prstGeom prst="rect">
            <a:avLst/>
          </a:prstGeom>
          <a:solidFill>
            <a:srgbClr val="66FF66"/>
          </a:solidFill>
        </p:spPr>
        <p:txBody>
          <a:bodyPr vert="horz" wrap="square">
            <a:spAutoFit/>
          </a:bodyPr>
          <a:lstStyle/>
          <a:p>
            <a:pPr algn="r">
              <a:lnSpc>
                <a:spcPct val="130000"/>
              </a:lnSpc>
            </a:pP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方正黑体简体" panose="03000509000000000000" pitchFamily="65" charset="-122"/>
                <a:cs typeface="Times New Roman" pitchFamily="18" charset="0"/>
              </a:rPr>
              <a:t>Viết</a:t>
            </a:r>
            <a:endParaRPr lang="zh-CN" altLang="en-US" sz="2800" dirty="0">
              <a:solidFill>
                <a:srgbClr val="FF0000"/>
              </a:solidFill>
              <a:latin typeface="Times New Roman" pitchFamily="18" charset="0"/>
              <a:ea typeface="方正黑体简体" panose="03000509000000000000" pitchFamily="65" charset="-122"/>
              <a:cs typeface="Times New Roman" pitchFamily="18" charset="0"/>
            </a:endParaRPr>
          </a:p>
        </p:txBody>
      </p:sp>
      <p:sp>
        <p:nvSpPr>
          <p:cNvPr id="19" name="矩形 32">
            <a:extLst>
              <a:ext uri="{FF2B5EF4-FFF2-40B4-BE49-F238E27FC236}">
                <a16:creationId xmlns:a16="http://schemas.microsoft.com/office/drawing/2014/main" id="{EAF8A2E5-680D-1881-995A-F8C955BCE004}"/>
              </a:ext>
            </a:extLst>
          </p:cNvPr>
          <p:cNvSpPr/>
          <p:nvPr/>
        </p:nvSpPr>
        <p:spPr>
          <a:xfrm>
            <a:off x="7138380" y="4436317"/>
            <a:ext cx="3717560" cy="596574"/>
          </a:xfrm>
          <a:prstGeom prst="rect">
            <a:avLst/>
          </a:prstGeom>
          <a:solidFill>
            <a:srgbClr val="66FF66"/>
          </a:solidFill>
        </p:spPr>
        <p:txBody>
          <a:bodyPr vert="horz" wrap="square">
            <a:spAutoFit/>
          </a:bodyPr>
          <a:lstStyle/>
          <a:p>
            <a:pPr algn="r">
              <a:lnSpc>
                <a:spcPct val="130000"/>
              </a:lnSpc>
            </a:pP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方正黑体简体" panose="03000509000000000000" pitchFamily="65" charset="-122"/>
                <a:cs typeface="Times New Roman" pitchFamily="18" charset="0"/>
              </a:rPr>
              <a:t>Kiểm tra và chỉnh sửa</a:t>
            </a:r>
            <a:endParaRPr lang="zh-CN" altLang="en-US" sz="2800" dirty="0">
              <a:solidFill>
                <a:srgbClr val="FF0000"/>
              </a:solidFill>
              <a:latin typeface="Times New Roman" pitchFamily="18" charset="0"/>
              <a:ea typeface="方正黑体简体" panose="03000509000000000000" pitchFamily="65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118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5">
            <a:extLst>
              <a:ext uri="{FF2B5EF4-FFF2-40B4-BE49-F238E27FC236}">
                <a16:creationId xmlns:a16="http://schemas.microsoft.com/office/drawing/2014/main" id="{D42FB693-922C-99C4-521A-23ADAF5934C6}"/>
              </a:ext>
            </a:extLst>
          </p:cNvPr>
          <p:cNvGrpSpPr>
            <a:grpSpLocks/>
          </p:cNvGrpSpPr>
          <p:nvPr/>
        </p:nvGrpSpPr>
        <p:grpSpPr bwMode="auto">
          <a:xfrm>
            <a:off x="981910" y="535898"/>
            <a:ext cx="10133386" cy="5786204"/>
            <a:chOff x="0" y="0"/>
            <a:chExt cx="21289069" cy="11829104"/>
          </a:xfrm>
        </p:grpSpPr>
        <p:grpSp>
          <p:nvGrpSpPr>
            <p:cNvPr id="8" name="Group 6">
              <a:extLst>
                <a:ext uri="{FF2B5EF4-FFF2-40B4-BE49-F238E27FC236}">
                  <a16:creationId xmlns:a16="http://schemas.microsoft.com/office/drawing/2014/main" id="{9992B924-24D2-4937-22E9-404354F5C2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21289069" cy="11829104"/>
              <a:chOff x="0" y="0"/>
              <a:chExt cx="4037113" cy="2243190"/>
            </a:xfrm>
          </p:grpSpPr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FD7F4F64-E86D-4637-2252-A0556A5EFD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4037113" cy="2243190"/>
              </a:xfrm>
              <a:custGeom>
                <a:avLst/>
                <a:gdLst>
                  <a:gd name="T0" fmla="*/ 0 w 4037113"/>
                  <a:gd name="T1" fmla="*/ 0 h 2243190"/>
                  <a:gd name="T2" fmla="*/ 4037113 w 4037113"/>
                  <a:gd name="T3" fmla="*/ 0 h 2243190"/>
                  <a:gd name="T4" fmla="*/ 4037113 w 4037113"/>
                  <a:gd name="T5" fmla="*/ 2243190 h 2243190"/>
                  <a:gd name="T6" fmla="*/ 0 w 4037113"/>
                  <a:gd name="T7" fmla="*/ 2243190 h 2243190"/>
                  <a:gd name="T8" fmla="*/ 0 w 4037113"/>
                  <a:gd name="T9" fmla="*/ 0 h 2243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37113" h="2243190">
                    <a:moveTo>
                      <a:pt x="0" y="0"/>
                    </a:moveTo>
                    <a:lnTo>
                      <a:pt x="4037113" y="0"/>
                    </a:lnTo>
                    <a:lnTo>
                      <a:pt x="4037113" y="2243190"/>
                    </a:lnTo>
                    <a:lnTo>
                      <a:pt x="0" y="224319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" name="TextBox 8">
                <a:extLst>
                  <a:ext uri="{FF2B5EF4-FFF2-40B4-BE49-F238E27FC236}">
                    <a16:creationId xmlns:a16="http://schemas.microsoft.com/office/drawing/2014/main" id="{527BF466-D586-D577-FEFC-54BFAF0B6FF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33867" tIns="33867" rIns="33867" bIns="33867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609630" rtl="0" eaLnBrk="1" fontAlgn="base" latinLnBrk="0" hangingPunct="1">
                  <a:lnSpc>
                    <a:spcPts val="1775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9">
              <a:extLst>
                <a:ext uri="{FF2B5EF4-FFF2-40B4-BE49-F238E27FC236}">
                  <a16:creationId xmlns:a16="http://schemas.microsoft.com/office/drawing/2014/main" id="{D4875B0A-9135-A61A-6529-966E388A5EA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4804" y="490241"/>
              <a:ext cx="20279461" cy="10449307"/>
              <a:chOff x="0" y="0"/>
              <a:chExt cx="3845658" cy="1981535"/>
            </a:xfrm>
          </p:grpSpPr>
          <p:sp>
            <p:nvSpPr>
              <p:cNvPr id="10" name="Freeform 10">
                <a:extLst>
                  <a:ext uri="{FF2B5EF4-FFF2-40B4-BE49-F238E27FC236}">
                    <a16:creationId xmlns:a16="http://schemas.microsoft.com/office/drawing/2014/main" id="{287B875D-9B35-271B-4815-F051E2CA5F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3845658" cy="1981535"/>
              </a:xfrm>
              <a:custGeom>
                <a:avLst/>
                <a:gdLst>
                  <a:gd name="T0" fmla="*/ 0 w 3845658"/>
                  <a:gd name="T1" fmla="*/ 0 h 1981535"/>
                  <a:gd name="T2" fmla="*/ 3845658 w 3845658"/>
                  <a:gd name="T3" fmla="*/ 0 h 1981535"/>
                  <a:gd name="T4" fmla="*/ 3845658 w 3845658"/>
                  <a:gd name="T5" fmla="*/ 1981535 h 1981535"/>
                  <a:gd name="T6" fmla="*/ 0 w 3845658"/>
                  <a:gd name="T7" fmla="*/ 1981535 h 1981535"/>
                  <a:gd name="T8" fmla="*/ 0 w 3845658"/>
                  <a:gd name="T9" fmla="*/ 0 h 19815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45658" h="1981535">
                    <a:moveTo>
                      <a:pt x="0" y="0"/>
                    </a:moveTo>
                    <a:lnTo>
                      <a:pt x="3845658" y="0"/>
                    </a:lnTo>
                    <a:lnTo>
                      <a:pt x="3845658" y="1981535"/>
                    </a:lnTo>
                    <a:lnTo>
                      <a:pt x="0" y="198153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8B7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" name="TextBox 11">
                <a:extLst>
                  <a:ext uri="{FF2B5EF4-FFF2-40B4-BE49-F238E27FC236}">
                    <a16:creationId xmlns:a16="http://schemas.microsoft.com/office/drawing/2014/main" id="{85A81111-1833-05E8-E812-59B6E1149F1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33867" tIns="33867" rIns="33867" bIns="33867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609630" rtl="0" eaLnBrk="1" fontAlgn="base" latinLnBrk="0" hangingPunct="1">
                  <a:lnSpc>
                    <a:spcPts val="1775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5" name="Freeform 17">
            <a:extLst>
              <a:ext uri="{FF2B5EF4-FFF2-40B4-BE49-F238E27FC236}">
                <a16:creationId xmlns:a16="http://schemas.microsoft.com/office/drawing/2014/main" id="{30939FC7-83E7-8418-7EA8-DE7F84EA6C7D}"/>
              </a:ext>
            </a:extLst>
          </p:cNvPr>
          <p:cNvSpPr>
            <a:spLocks/>
          </p:cNvSpPr>
          <p:nvPr/>
        </p:nvSpPr>
        <p:spPr bwMode="auto">
          <a:xfrm>
            <a:off x="1076704" y="586324"/>
            <a:ext cx="4026959" cy="880533"/>
          </a:xfrm>
          <a:custGeom>
            <a:avLst/>
            <a:gdLst>
              <a:gd name="T0" fmla="*/ 0 w 6040157"/>
              <a:gd name="T1" fmla="*/ 0 h 1321284"/>
              <a:gd name="T2" fmla="*/ 6040156 w 6040157"/>
              <a:gd name="T3" fmla="*/ 0 h 1321284"/>
              <a:gd name="T4" fmla="*/ 6040156 w 6040157"/>
              <a:gd name="T5" fmla="*/ 1321284 h 1321284"/>
              <a:gd name="T6" fmla="*/ 0 w 6040157"/>
              <a:gd name="T7" fmla="*/ 1321284 h 1321284"/>
              <a:gd name="T8" fmla="*/ 0 w 6040157"/>
              <a:gd name="T9" fmla="*/ 0 h 13212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040157" h="1321284">
                <a:moveTo>
                  <a:pt x="0" y="0"/>
                </a:moveTo>
                <a:lnTo>
                  <a:pt x="6040156" y="0"/>
                </a:lnTo>
                <a:lnTo>
                  <a:pt x="6040156" y="1321284"/>
                </a:lnTo>
                <a:lnTo>
                  <a:pt x="0" y="1321284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60963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32C6B9-9BE7-C151-D931-C6723D000D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704" y="584389"/>
            <a:ext cx="3450635" cy="1072989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8EEBD9C-0C89-C284-400A-FE3B34CD63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7881182"/>
              </p:ext>
            </p:extLst>
          </p:nvPr>
        </p:nvGraphicFramePr>
        <p:xfrm>
          <a:off x="1076704" y="1200791"/>
          <a:ext cx="10133386" cy="5232130"/>
        </p:xfrm>
        <a:graphic>
          <a:graphicData uri="http://schemas.openxmlformats.org/drawingml/2006/table">
            <a:tbl>
              <a:tblPr firstRow="1" bandRow="1"/>
              <a:tblGrid>
                <a:gridCol w="21660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673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274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Kiểu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718" marB="45718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718" marB="45718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774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SỰ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718" marB="45718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just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chuyến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hay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 miêu tả, biểu cảm.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718" marB="45718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393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CẢM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718" marB="45718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just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Bước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sáu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vi-VN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bảy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ghi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 một bài thơ sáu chữ, bảy chữ</a:t>
                      </a:r>
                      <a:endParaRPr lang="en-US" sz="24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718" marB="45718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2774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NGHỊ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LUẬN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718" marB="45718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just"/>
                      <a:r>
                        <a:rPr lang="vi-VN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 bài</a:t>
                      </a:r>
                      <a:r>
                        <a:rPr lang="vi-VN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nghị luận về một vấn đề của đời sống (NLXH) và bài phân tích một tác phẩm văn học (NLVH)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718" marB="45718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2774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MINH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718" marB="45718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just"/>
                      <a:r>
                        <a:rPr lang="vi-VN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 thích</a:t>
                      </a:r>
                      <a:r>
                        <a:rPr lang="vi-VN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một hiện tượng tự nhiên hoặc giới thiệu một cuốn sách.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718" marB="45718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2774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NHẬT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DỤNG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718" marB="45718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just"/>
                      <a:r>
                        <a:rPr lang="vi-VN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 nghị</a:t>
                      </a:r>
                      <a:r>
                        <a:rPr lang="vi-VN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về một vấn đề đời sống.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718" marB="45718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344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5">
            <a:extLst>
              <a:ext uri="{FF2B5EF4-FFF2-40B4-BE49-F238E27FC236}">
                <a16:creationId xmlns:a16="http://schemas.microsoft.com/office/drawing/2014/main" id="{D42FB693-922C-99C4-521A-23ADAF5934C6}"/>
              </a:ext>
            </a:extLst>
          </p:cNvPr>
          <p:cNvGrpSpPr>
            <a:grpSpLocks/>
          </p:cNvGrpSpPr>
          <p:nvPr/>
        </p:nvGrpSpPr>
        <p:grpSpPr bwMode="auto">
          <a:xfrm>
            <a:off x="1076704" y="586324"/>
            <a:ext cx="10133386" cy="5786204"/>
            <a:chOff x="0" y="0"/>
            <a:chExt cx="21289069" cy="11829104"/>
          </a:xfrm>
        </p:grpSpPr>
        <p:grpSp>
          <p:nvGrpSpPr>
            <p:cNvPr id="8" name="Group 6">
              <a:extLst>
                <a:ext uri="{FF2B5EF4-FFF2-40B4-BE49-F238E27FC236}">
                  <a16:creationId xmlns:a16="http://schemas.microsoft.com/office/drawing/2014/main" id="{9992B924-24D2-4937-22E9-404354F5C2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21289069" cy="11829104"/>
              <a:chOff x="0" y="0"/>
              <a:chExt cx="4037113" cy="2243190"/>
            </a:xfrm>
          </p:grpSpPr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FD7F4F64-E86D-4637-2252-A0556A5EFD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4037113" cy="2243190"/>
              </a:xfrm>
              <a:custGeom>
                <a:avLst/>
                <a:gdLst>
                  <a:gd name="T0" fmla="*/ 0 w 4037113"/>
                  <a:gd name="T1" fmla="*/ 0 h 2243190"/>
                  <a:gd name="T2" fmla="*/ 4037113 w 4037113"/>
                  <a:gd name="T3" fmla="*/ 0 h 2243190"/>
                  <a:gd name="T4" fmla="*/ 4037113 w 4037113"/>
                  <a:gd name="T5" fmla="*/ 2243190 h 2243190"/>
                  <a:gd name="T6" fmla="*/ 0 w 4037113"/>
                  <a:gd name="T7" fmla="*/ 2243190 h 2243190"/>
                  <a:gd name="T8" fmla="*/ 0 w 4037113"/>
                  <a:gd name="T9" fmla="*/ 0 h 2243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37113" h="2243190">
                    <a:moveTo>
                      <a:pt x="0" y="0"/>
                    </a:moveTo>
                    <a:lnTo>
                      <a:pt x="4037113" y="0"/>
                    </a:lnTo>
                    <a:lnTo>
                      <a:pt x="4037113" y="2243190"/>
                    </a:lnTo>
                    <a:lnTo>
                      <a:pt x="0" y="224319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" name="TextBox 8">
                <a:extLst>
                  <a:ext uri="{FF2B5EF4-FFF2-40B4-BE49-F238E27FC236}">
                    <a16:creationId xmlns:a16="http://schemas.microsoft.com/office/drawing/2014/main" id="{527BF466-D586-D577-FEFC-54BFAF0B6FF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33867" tIns="33867" rIns="33867" bIns="33867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609630" rtl="0" eaLnBrk="1" fontAlgn="base" latinLnBrk="0" hangingPunct="1">
                  <a:lnSpc>
                    <a:spcPts val="1775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9">
              <a:extLst>
                <a:ext uri="{FF2B5EF4-FFF2-40B4-BE49-F238E27FC236}">
                  <a16:creationId xmlns:a16="http://schemas.microsoft.com/office/drawing/2014/main" id="{D4875B0A-9135-A61A-6529-966E388A5EA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4804" y="490241"/>
              <a:ext cx="20279461" cy="10449307"/>
              <a:chOff x="0" y="0"/>
              <a:chExt cx="3845658" cy="1981535"/>
            </a:xfrm>
          </p:grpSpPr>
          <p:sp>
            <p:nvSpPr>
              <p:cNvPr id="10" name="Freeform 10">
                <a:extLst>
                  <a:ext uri="{FF2B5EF4-FFF2-40B4-BE49-F238E27FC236}">
                    <a16:creationId xmlns:a16="http://schemas.microsoft.com/office/drawing/2014/main" id="{287B875D-9B35-271B-4815-F051E2CA5F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3845658" cy="1981535"/>
              </a:xfrm>
              <a:custGeom>
                <a:avLst/>
                <a:gdLst>
                  <a:gd name="T0" fmla="*/ 0 w 3845658"/>
                  <a:gd name="T1" fmla="*/ 0 h 1981535"/>
                  <a:gd name="T2" fmla="*/ 3845658 w 3845658"/>
                  <a:gd name="T3" fmla="*/ 0 h 1981535"/>
                  <a:gd name="T4" fmla="*/ 3845658 w 3845658"/>
                  <a:gd name="T5" fmla="*/ 1981535 h 1981535"/>
                  <a:gd name="T6" fmla="*/ 0 w 3845658"/>
                  <a:gd name="T7" fmla="*/ 1981535 h 1981535"/>
                  <a:gd name="T8" fmla="*/ 0 w 3845658"/>
                  <a:gd name="T9" fmla="*/ 0 h 19815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45658" h="1981535">
                    <a:moveTo>
                      <a:pt x="0" y="0"/>
                    </a:moveTo>
                    <a:lnTo>
                      <a:pt x="3845658" y="0"/>
                    </a:lnTo>
                    <a:lnTo>
                      <a:pt x="3845658" y="1981535"/>
                    </a:lnTo>
                    <a:lnTo>
                      <a:pt x="0" y="198153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8B7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" name="TextBox 11">
                <a:extLst>
                  <a:ext uri="{FF2B5EF4-FFF2-40B4-BE49-F238E27FC236}">
                    <a16:creationId xmlns:a16="http://schemas.microsoft.com/office/drawing/2014/main" id="{85A81111-1833-05E8-E812-59B6E1149F1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33867" tIns="33867" rIns="33867" bIns="33867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609630" rtl="0" eaLnBrk="1" fontAlgn="base" latinLnBrk="0" hangingPunct="1">
                  <a:lnSpc>
                    <a:spcPts val="1775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5" name="Freeform 17">
            <a:extLst>
              <a:ext uri="{FF2B5EF4-FFF2-40B4-BE49-F238E27FC236}">
                <a16:creationId xmlns:a16="http://schemas.microsoft.com/office/drawing/2014/main" id="{30939FC7-83E7-8418-7EA8-DE7F84EA6C7D}"/>
              </a:ext>
            </a:extLst>
          </p:cNvPr>
          <p:cNvSpPr>
            <a:spLocks/>
          </p:cNvSpPr>
          <p:nvPr/>
        </p:nvSpPr>
        <p:spPr bwMode="auto">
          <a:xfrm>
            <a:off x="1076704" y="586324"/>
            <a:ext cx="5572069" cy="880533"/>
          </a:xfrm>
          <a:custGeom>
            <a:avLst/>
            <a:gdLst>
              <a:gd name="T0" fmla="*/ 0 w 6040157"/>
              <a:gd name="T1" fmla="*/ 0 h 1321284"/>
              <a:gd name="T2" fmla="*/ 6040156 w 6040157"/>
              <a:gd name="T3" fmla="*/ 0 h 1321284"/>
              <a:gd name="T4" fmla="*/ 6040156 w 6040157"/>
              <a:gd name="T5" fmla="*/ 1321284 h 1321284"/>
              <a:gd name="T6" fmla="*/ 0 w 6040157"/>
              <a:gd name="T7" fmla="*/ 1321284 h 1321284"/>
              <a:gd name="T8" fmla="*/ 0 w 6040157"/>
              <a:gd name="T9" fmla="*/ 0 h 13212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040157" h="1321284">
                <a:moveTo>
                  <a:pt x="0" y="0"/>
                </a:moveTo>
                <a:lnTo>
                  <a:pt x="6040156" y="0"/>
                </a:lnTo>
                <a:lnTo>
                  <a:pt x="6040156" y="1321284"/>
                </a:lnTo>
                <a:lnTo>
                  <a:pt x="0" y="1321284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60963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TextBox 48">
            <a:extLst>
              <a:ext uri="{FF2B5EF4-FFF2-40B4-BE49-F238E27FC236}">
                <a16:creationId xmlns:a16="http://schemas.microsoft.com/office/drawing/2014/main" id="{7355BEDD-6115-F75B-DD25-FFA73B7C27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1593" y="752476"/>
            <a:ext cx="4925226" cy="548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09630" rtl="0" eaLnBrk="1" fontAlgn="base" latinLnBrk="0" hangingPunct="1">
              <a:lnSpc>
                <a:spcPts val="4109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IcielHelena" pitchFamily="2" charset="0"/>
                <a:ea typeface="+mn-ea"/>
                <a:cs typeface="Times New Roman" panose="02020603050405020304" pitchFamily="18" charset="0"/>
              </a:rPr>
              <a:t>III. HỌC NÓI VÀ NGHE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28D999-F342-9A75-66C8-A8397AD04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3476" y="630095"/>
            <a:ext cx="3039451" cy="1421144"/>
          </a:xfrm>
          <a:prstGeom prst="rect">
            <a:avLst/>
          </a:prstGeom>
        </p:spPr>
      </p:pic>
      <p:sp>
        <p:nvSpPr>
          <p:cNvPr id="3" name="Rounded Rectangle 4">
            <a:extLst>
              <a:ext uri="{FF2B5EF4-FFF2-40B4-BE49-F238E27FC236}">
                <a16:creationId xmlns:a16="http://schemas.microsoft.com/office/drawing/2014/main" id="{2B816411-6519-A1E2-D372-DA4B236D2C60}"/>
              </a:ext>
            </a:extLst>
          </p:cNvPr>
          <p:cNvSpPr/>
          <p:nvPr/>
        </p:nvSpPr>
        <p:spPr>
          <a:xfrm>
            <a:off x="1171499" y="1130648"/>
            <a:ext cx="6904346" cy="993775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 em, kĩ năng nói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nói nghe tương tác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 có những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kĩ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năng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 cầu như thế nào?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EF620FC-532E-715E-0572-E18B201905A8}"/>
              </a:ext>
            </a:extLst>
          </p:cNvPr>
          <p:cNvGraphicFramePr>
            <a:graphicFrameLocks noGrp="1"/>
          </p:cNvGraphicFramePr>
          <p:nvPr/>
        </p:nvGraphicFramePr>
        <p:xfrm>
          <a:off x="1183868" y="2108689"/>
          <a:ext cx="10082693" cy="4321289"/>
        </p:xfrm>
        <a:graphic>
          <a:graphicData uri="http://schemas.openxmlformats.org/drawingml/2006/table">
            <a:tbl>
              <a:tblPr firstRow="1" bandRow="1"/>
              <a:tblGrid>
                <a:gridCol w="2210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723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3334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Kĩ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5" marR="91445" marT="45723" marB="45723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5" marR="91445" marT="45723" marB="45723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4478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5" marR="91445" marT="45723" marB="45723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457200" indent="-457200" algn="just">
                        <a:buFontTx/>
                        <a:buChar char="-"/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xã hội</a:t>
                      </a:r>
                    </a:p>
                    <a:p>
                      <a:pPr marL="457200" indent="-457200" algn="just">
                        <a:buFontTx/>
                        <a:buChar char="-"/>
                      </a:pPr>
                      <a:r>
                        <a:rPr lang="vi-VN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 bày giới thiệu ngắn về một cuốn sách.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5" marR="91445" marT="45723" marB="45723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0000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Nghe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5" marR="91445" marT="45723" marB="45723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just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Tóm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tắt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vi-VN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thuyết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28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vi-VN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Nắm bắt nội dung chính mà nhóm đã trao đổi, thảo luận và trình bày lại được nội dung đó.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5" marR="91445" marT="45723" marB="45723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4768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5" marR="91445" marT="45723" marB="45723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just"/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Thảo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 kiến về một vấn đề trong đời sống phù hợp với lứa tuổi.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5" marR="91445" marT="45723" marB="45723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4222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187;p42">
            <a:extLst>
              <a:ext uri="{FF2B5EF4-FFF2-40B4-BE49-F238E27FC236}">
                <a16:creationId xmlns:a16="http://schemas.microsoft.com/office/drawing/2014/main" id="{872A8D89-20B5-A890-4123-8A8181EC514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83436" y="1724609"/>
            <a:ext cx="6086007" cy="3147193"/>
          </a:xfrm>
          <a:prstGeom prst="rect">
            <a:avLst/>
          </a:prstGeom>
          <a:solidFill>
            <a:srgbClr val="00B0F0"/>
          </a:solidFill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#9Slide05 Brannboll Ny" panose="02000000000000000000" pitchFamily="2" charset="0"/>
                <a:ea typeface="SVN-A Love Of Thunder" charset="0"/>
                <a:cs typeface="SVN-A Love Of Thunder" charset="0"/>
              </a:rPr>
              <a:t>HÌNH THÀNH </a:t>
            </a:r>
            <a:b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#9Slide05 Brannboll Ny" panose="02000000000000000000" pitchFamily="2" charset="0"/>
                <a:ea typeface="SVN-A Love Of Thunder" charset="0"/>
                <a:cs typeface="SVN-A Love Of Thunder" charset="0"/>
              </a:rPr>
            </a:br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#9Slide05 Brannboll Ny" panose="02000000000000000000" pitchFamily="2" charset="0"/>
                <a:ea typeface="SVN-A Love Of Thunder" charset="0"/>
                <a:cs typeface="SVN-A Love Of Thunder" charset="0"/>
              </a:rPr>
              <a:t>KIẾN THỨC</a:t>
            </a:r>
            <a:endParaRPr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#9Slide05 Brannboll Ny" panose="02000000000000000000" pitchFamily="2" charset="0"/>
              <a:ea typeface="SVN-A Love Of Thunder" charset="0"/>
              <a:cs typeface="SVN-A Love Of Thunder" charset="0"/>
            </a:endParaRPr>
          </a:p>
        </p:txBody>
      </p:sp>
      <p:sp>
        <p:nvSpPr>
          <p:cNvPr id="6" name="Google Shape;1190;p42">
            <a:extLst>
              <a:ext uri="{FF2B5EF4-FFF2-40B4-BE49-F238E27FC236}">
                <a16:creationId xmlns:a16="http://schemas.microsoft.com/office/drawing/2014/main" id="{36FF8ADB-3186-5AE6-E400-66E2A423A8BD}"/>
              </a:ext>
            </a:extLst>
          </p:cNvPr>
          <p:cNvSpPr/>
          <p:nvPr/>
        </p:nvSpPr>
        <p:spPr>
          <a:xfrm rot="19425987">
            <a:off x="1777730" y="1605879"/>
            <a:ext cx="1518804" cy="601741"/>
          </a:xfrm>
          <a:custGeom>
            <a:avLst/>
            <a:gdLst/>
            <a:ahLst/>
            <a:cxnLst/>
            <a:rect l="l" t="t" r="r" b="b"/>
            <a:pathLst>
              <a:path w="20842" h="5235" extrusionOk="0">
                <a:moveTo>
                  <a:pt x="234" y="0"/>
                </a:moveTo>
                <a:lnTo>
                  <a:pt x="0" y="4077"/>
                </a:lnTo>
                <a:lnTo>
                  <a:pt x="20619" y="5234"/>
                </a:lnTo>
                <a:lnTo>
                  <a:pt x="20841" y="1145"/>
                </a:lnTo>
                <a:lnTo>
                  <a:pt x="234" y="0"/>
                </a:lnTo>
                <a:close/>
              </a:path>
            </a:pathLst>
          </a:custGeom>
          <a:solidFill>
            <a:srgbClr val="E6AA54">
              <a:alpha val="849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210C29-103E-75C6-55AD-FB8259C55D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0748" y="2380135"/>
            <a:ext cx="4676037" cy="467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3969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0">
            <a:extLst>
              <a:ext uri="{FF2B5EF4-FFF2-40B4-BE49-F238E27FC236}">
                <a16:creationId xmlns:a16="http://schemas.microsoft.com/office/drawing/2014/main" id="{0F204164-990F-1613-297A-F115783B5291}"/>
              </a:ext>
            </a:extLst>
          </p:cNvPr>
          <p:cNvGrpSpPr>
            <a:grpSpLocks/>
          </p:cNvGrpSpPr>
          <p:nvPr/>
        </p:nvGrpSpPr>
        <p:grpSpPr bwMode="auto">
          <a:xfrm>
            <a:off x="6893169" y="2730580"/>
            <a:ext cx="3996995" cy="3087159"/>
            <a:chOff x="0" y="0"/>
            <a:chExt cx="1789859" cy="1219628"/>
          </a:xfrm>
        </p:grpSpPr>
        <p:sp>
          <p:nvSpPr>
            <p:cNvPr id="3" name="Freeform 91">
              <a:extLst>
                <a:ext uri="{FF2B5EF4-FFF2-40B4-BE49-F238E27FC236}">
                  <a16:creationId xmlns:a16="http://schemas.microsoft.com/office/drawing/2014/main" id="{086F79C1-BF43-8CF2-21F9-65B4ED93D463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1789859" cy="1219628"/>
            </a:xfrm>
            <a:custGeom>
              <a:avLst/>
              <a:gdLst>
                <a:gd name="T0" fmla="*/ 68353 w 1789859"/>
                <a:gd name="T1" fmla="*/ 0 h 1219628"/>
                <a:gd name="T2" fmla="*/ 1721506 w 1789859"/>
                <a:gd name="T3" fmla="*/ 0 h 1219628"/>
                <a:gd name="T4" fmla="*/ 1769839 w 1789859"/>
                <a:gd name="T5" fmla="*/ 20020 h 1219628"/>
                <a:gd name="T6" fmla="*/ 1789859 w 1789859"/>
                <a:gd name="T7" fmla="*/ 68353 h 1219628"/>
                <a:gd name="T8" fmla="*/ 1789859 w 1789859"/>
                <a:gd name="T9" fmla="*/ 1151275 h 1219628"/>
                <a:gd name="T10" fmla="*/ 1721506 w 1789859"/>
                <a:gd name="T11" fmla="*/ 1219628 h 1219628"/>
                <a:gd name="T12" fmla="*/ 68353 w 1789859"/>
                <a:gd name="T13" fmla="*/ 1219628 h 1219628"/>
                <a:gd name="T14" fmla="*/ 0 w 1789859"/>
                <a:gd name="T15" fmla="*/ 1151275 h 1219628"/>
                <a:gd name="T16" fmla="*/ 0 w 1789859"/>
                <a:gd name="T17" fmla="*/ 68353 h 1219628"/>
                <a:gd name="T18" fmla="*/ 68353 w 1789859"/>
                <a:gd name="T19" fmla="*/ 0 h 1219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89859" h="1219628">
                  <a:moveTo>
                    <a:pt x="68353" y="0"/>
                  </a:moveTo>
                  <a:lnTo>
                    <a:pt x="1721506" y="0"/>
                  </a:lnTo>
                  <a:cubicBezTo>
                    <a:pt x="1739635" y="0"/>
                    <a:pt x="1757020" y="7201"/>
                    <a:pt x="1769839" y="20020"/>
                  </a:cubicBezTo>
                  <a:cubicBezTo>
                    <a:pt x="1782657" y="32839"/>
                    <a:pt x="1789859" y="50224"/>
                    <a:pt x="1789859" y="68353"/>
                  </a:cubicBezTo>
                  <a:lnTo>
                    <a:pt x="1789859" y="1151275"/>
                  </a:lnTo>
                  <a:cubicBezTo>
                    <a:pt x="1789859" y="1189026"/>
                    <a:pt x="1759257" y="1219628"/>
                    <a:pt x="1721506" y="1219628"/>
                  </a:cubicBezTo>
                  <a:lnTo>
                    <a:pt x="68353" y="1219628"/>
                  </a:lnTo>
                  <a:cubicBezTo>
                    <a:pt x="30602" y="1219628"/>
                    <a:pt x="0" y="1189026"/>
                    <a:pt x="0" y="1151275"/>
                  </a:cubicBezTo>
                  <a:lnTo>
                    <a:pt x="0" y="68353"/>
                  </a:lnTo>
                  <a:cubicBezTo>
                    <a:pt x="0" y="30602"/>
                    <a:pt x="30602" y="0"/>
                    <a:pt x="6835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>
              <a:solidFill>
                <a:srgbClr val="E76262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0963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" name="TextBox 92">
              <a:extLst>
                <a:ext uri="{FF2B5EF4-FFF2-40B4-BE49-F238E27FC236}">
                  <a16:creationId xmlns:a16="http://schemas.microsoft.com/office/drawing/2014/main" id="{A4160E6B-61A2-08A6-7786-9669305597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3867" tIns="33867" rIns="33867" bIns="33867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609630" rtl="0" eaLnBrk="1" fontAlgn="base" latinLnBrk="0" hangingPunct="1">
                <a:lnSpc>
                  <a:spcPts val="1775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IcielSanelma" pitchFamily="2" charset="0"/>
                <a:ea typeface="+mn-ea"/>
                <a:cs typeface="+mn-cs"/>
              </a:endParaRPr>
            </a:p>
          </p:txBody>
        </p:sp>
      </p:grpSp>
      <p:pic>
        <p:nvPicPr>
          <p:cNvPr id="5" name="Picture 112">
            <a:extLst>
              <a:ext uri="{FF2B5EF4-FFF2-40B4-BE49-F238E27FC236}">
                <a16:creationId xmlns:a16="http://schemas.microsoft.com/office/drawing/2014/main" id="{C4EEAD22-EEB5-F72D-A28E-19B1E1C92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564" y="2105322"/>
            <a:ext cx="4674659" cy="4674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reeform 55">
            <a:extLst>
              <a:ext uri="{FF2B5EF4-FFF2-40B4-BE49-F238E27FC236}">
                <a16:creationId xmlns:a16="http://schemas.microsoft.com/office/drawing/2014/main" id="{EAA88555-46D9-CBFD-C76A-857E0837DAF0}"/>
              </a:ext>
            </a:extLst>
          </p:cNvPr>
          <p:cNvSpPr>
            <a:spLocks/>
          </p:cNvSpPr>
          <p:nvPr/>
        </p:nvSpPr>
        <p:spPr bwMode="auto">
          <a:xfrm>
            <a:off x="1662642" y="685800"/>
            <a:ext cx="9199034" cy="5486400"/>
          </a:xfrm>
          <a:custGeom>
            <a:avLst/>
            <a:gdLst>
              <a:gd name="T0" fmla="*/ 10353 w 3939065"/>
              <a:gd name="T1" fmla="*/ 0 h 2167467"/>
              <a:gd name="T2" fmla="*/ 3928713 w 3939065"/>
              <a:gd name="T3" fmla="*/ 0 h 2167467"/>
              <a:gd name="T4" fmla="*/ 3936033 w 3939065"/>
              <a:gd name="T5" fmla="*/ 3032 h 2167467"/>
              <a:gd name="T6" fmla="*/ 3939065 w 3939065"/>
              <a:gd name="T7" fmla="*/ 10353 h 2167467"/>
              <a:gd name="T8" fmla="*/ 3939065 w 3939065"/>
              <a:gd name="T9" fmla="*/ 2157114 h 2167467"/>
              <a:gd name="T10" fmla="*/ 3936033 w 3939065"/>
              <a:gd name="T11" fmla="*/ 2164435 h 2167467"/>
              <a:gd name="T12" fmla="*/ 3928713 w 3939065"/>
              <a:gd name="T13" fmla="*/ 2167467 h 2167467"/>
              <a:gd name="T14" fmla="*/ 10353 w 3939065"/>
              <a:gd name="T15" fmla="*/ 2167467 h 2167467"/>
              <a:gd name="T16" fmla="*/ 3032 w 3939065"/>
              <a:gd name="T17" fmla="*/ 2164435 h 2167467"/>
              <a:gd name="T18" fmla="*/ 0 w 3939065"/>
              <a:gd name="T19" fmla="*/ 2157114 h 2167467"/>
              <a:gd name="T20" fmla="*/ 0 w 3939065"/>
              <a:gd name="T21" fmla="*/ 10353 h 2167467"/>
              <a:gd name="T22" fmla="*/ 3032 w 3939065"/>
              <a:gd name="T23" fmla="*/ 3032 h 2167467"/>
              <a:gd name="T24" fmla="*/ 10353 w 3939065"/>
              <a:gd name="T25" fmla="*/ 0 h 21674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939065" h="2167467">
                <a:moveTo>
                  <a:pt x="10353" y="0"/>
                </a:moveTo>
                <a:lnTo>
                  <a:pt x="3928713" y="0"/>
                </a:lnTo>
                <a:cubicBezTo>
                  <a:pt x="3931458" y="0"/>
                  <a:pt x="3934092" y="1091"/>
                  <a:pt x="3936033" y="3032"/>
                </a:cubicBezTo>
                <a:cubicBezTo>
                  <a:pt x="3937975" y="4974"/>
                  <a:pt x="3939065" y="7607"/>
                  <a:pt x="3939065" y="10353"/>
                </a:cubicBezTo>
                <a:lnTo>
                  <a:pt x="3939065" y="2157114"/>
                </a:lnTo>
                <a:cubicBezTo>
                  <a:pt x="3939065" y="2159860"/>
                  <a:pt x="3937975" y="2162493"/>
                  <a:pt x="3936033" y="2164435"/>
                </a:cubicBezTo>
                <a:cubicBezTo>
                  <a:pt x="3934092" y="2166376"/>
                  <a:pt x="3931458" y="2167467"/>
                  <a:pt x="3928713" y="2167467"/>
                </a:cubicBezTo>
                <a:lnTo>
                  <a:pt x="10353" y="2167467"/>
                </a:lnTo>
                <a:cubicBezTo>
                  <a:pt x="7607" y="2167467"/>
                  <a:pt x="4974" y="2166376"/>
                  <a:pt x="3032" y="2164435"/>
                </a:cubicBezTo>
                <a:cubicBezTo>
                  <a:pt x="1091" y="2162493"/>
                  <a:pt x="0" y="2159860"/>
                  <a:pt x="0" y="2157114"/>
                </a:cubicBezTo>
                <a:lnTo>
                  <a:pt x="0" y="10353"/>
                </a:lnTo>
                <a:cubicBezTo>
                  <a:pt x="0" y="7607"/>
                  <a:pt x="1091" y="4974"/>
                  <a:pt x="3032" y="3032"/>
                </a:cubicBezTo>
                <a:cubicBezTo>
                  <a:pt x="4974" y="1091"/>
                  <a:pt x="7607" y="0"/>
                  <a:pt x="10353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47625">
            <a:solidFill>
              <a:srgbClr val="9FC2B6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60963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pSp>
        <p:nvGrpSpPr>
          <p:cNvPr id="10" name="Group 90">
            <a:extLst>
              <a:ext uri="{FF2B5EF4-FFF2-40B4-BE49-F238E27FC236}">
                <a16:creationId xmlns:a16="http://schemas.microsoft.com/office/drawing/2014/main" id="{DB50B6AC-EED0-3C41-3E73-9DB407314EC1}"/>
              </a:ext>
            </a:extLst>
          </p:cNvPr>
          <p:cNvGrpSpPr>
            <a:grpSpLocks/>
          </p:cNvGrpSpPr>
          <p:nvPr/>
        </p:nvGrpSpPr>
        <p:grpSpPr bwMode="auto">
          <a:xfrm>
            <a:off x="1662642" y="2540000"/>
            <a:ext cx="4530725" cy="3087159"/>
            <a:chOff x="0" y="0"/>
            <a:chExt cx="1789859" cy="1219628"/>
          </a:xfrm>
        </p:grpSpPr>
        <p:sp>
          <p:nvSpPr>
            <p:cNvPr id="11" name="Freeform 91">
              <a:extLst>
                <a:ext uri="{FF2B5EF4-FFF2-40B4-BE49-F238E27FC236}">
                  <a16:creationId xmlns:a16="http://schemas.microsoft.com/office/drawing/2014/main" id="{5F90E8A8-306E-428E-B062-05B186B2F2A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1789859" cy="1219628"/>
            </a:xfrm>
            <a:custGeom>
              <a:avLst/>
              <a:gdLst>
                <a:gd name="T0" fmla="*/ 68353 w 1789859"/>
                <a:gd name="T1" fmla="*/ 0 h 1219628"/>
                <a:gd name="T2" fmla="*/ 1721506 w 1789859"/>
                <a:gd name="T3" fmla="*/ 0 h 1219628"/>
                <a:gd name="T4" fmla="*/ 1769839 w 1789859"/>
                <a:gd name="T5" fmla="*/ 20020 h 1219628"/>
                <a:gd name="T6" fmla="*/ 1789859 w 1789859"/>
                <a:gd name="T7" fmla="*/ 68353 h 1219628"/>
                <a:gd name="T8" fmla="*/ 1789859 w 1789859"/>
                <a:gd name="T9" fmla="*/ 1151275 h 1219628"/>
                <a:gd name="T10" fmla="*/ 1721506 w 1789859"/>
                <a:gd name="T11" fmla="*/ 1219628 h 1219628"/>
                <a:gd name="T12" fmla="*/ 68353 w 1789859"/>
                <a:gd name="T13" fmla="*/ 1219628 h 1219628"/>
                <a:gd name="T14" fmla="*/ 0 w 1789859"/>
                <a:gd name="T15" fmla="*/ 1151275 h 1219628"/>
                <a:gd name="T16" fmla="*/ 0 w 1789859"/>
                <a:gd name="T17" fmla="*/ 68353 h 1219628"/>
                <a:gd name="T18" fmla="*/ 68353 w 1789859"/>
                <a:gd name="T19" fmla="*/ 0 h 1219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89859" h="1219628">
                  <a:moveTo>
                    <a:pt x="68353" y="0"/>
                  </a:moveTo>
                  <a:lnTo>
                    <a:pt x="1721506" y="0"/>
                  </a:lnTo>
                  <a:cubicBezTo>
                    <a:pt x="1739635" y="0"/>
                    <a:pt x="1757020" y="7201"/>
                    <a:pt x="1769839" y="20020"/>
                  </a:cubicBezTo>
                  <a:cubicBezTo>
                    <a:pt x="1782657" y="32839"/>
                    <a:pt x="1789859" y="50224"/>
                    <a:pt x="1789859" y="68353"/>
                  </a:cubicBezTo>
                  <a:lnTo>
                    <a:pt x="1789859" y="1151275"/>
                  </a:lnTo>
                  <a:cubicBezTo>
                    <a:pt x="1789859" y="1189026"/>
                    <a:pt x="1759257" y="1219628"/>
                    <a:pt x="1721506" y="1219628"/>
                  </a:cubicBezTo>
                  <a:lnTo>
                    <a:pt x="68353" y="1219628"/>
                  </a:lnTo>
                  <a:cubicBezTo>
                    <a:pt x="30602" y="1219628"/>
                    <a:pt x="0" y="1189026"/>
                    <a:pt x="0" y="1151275"/>
                  </a:cubicBezTo>
                  <a:lnTo>
                    <a:pt x="0" y="68353"/>
                  </a:lnTo>
                  <a:cubicBezTo>
                    <a:pt x="0" y="30602"/>
                    <a:pt x="30602" y="0"/>
                    <a:pt x="6835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>
              <a:solidFill>
                <a:srgbClr val="E76262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0963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92">
              <a:extLst>
                <a:ext uri="{FF2B5EF4-FFF2-40B4-BE49-F238E27FC236}">
                  <a16:creationId xmlns:a16="http://schemas.microsoft.com/office/drawing/2014/main" id="{93BA2242-D2B8-BA99-9EBC-8135CE20E2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3867" tIns="33867" rIns="33867" bIns="33867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609630" rtl="0" eaLnBrk="1" fontAlgn="base" latinLnBrk="0" hangingPunct="1">
                <a:lnSpc>
                  <a:spcPts val="1775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IcielSanelma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3" name="Group 109">
            <a:extLst>
              <a:ext uri="{FF2B5EF4-FFF2-40B4-BE49-F238E27FC236}">
                <a16:creationId xmlns:a16="http://schemas.microsoft.com/office/drawing/2014/main" id="{2A91DDE0-C0C3-8288-1045-2904E9035150}"/>
              </a:ext>
            </a:extLst>
          </p:cNvPr>
          <p:cNvGrpSpPr>
            <a:grpSpLocks/>
          </p:cNvGrpSpPr>
          <p:nvPr/>
        </p:nvGrpSpPr>
        <p:grpSpPr bwMode="auto">
          <a:xfrm>
            <a:off x="2827442" y="1132417"/>
            <a:ext cx="6800850" cy="1028700"/>
            <a:chOff x="0" y="0"/>
            <a:chExt cx="2686494" cy="406400"/>
          </a:xfrm>
        </p:grpSpPr>
        <p:sp>
          <p:nvSpPr>
            <p:cNvPr id="14" name="Freeform 110">
              <a:extLst>
                <a:ext uri="{FF2B5EF4-FFF2-40B4-BE49-F238E27FC236}">
                  <a16:creationId xmlns:a16="http://schemas.microsoft.com/office/drawing/2014/main" id="{BC9EA4B2-5E4D-EAF1-CF0B-89B94FCF09F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2686494" cy="406400"/>
            </a:xfrm>
            <a:custGeom>
              <a:avLst/>
              <a:gdLst>
                <a:gd name="T0" fmla="*/ 75899 w 2686494"/>
                <a:gd name="T1" fmla="*/ 0 h 406400"/>
                <a:gd name="T2" fmla="*/ 2610595 w 2686494"/>
                <a:gd name="T3" fmla="*/ 0 h 406400"/>
                <a:gd name="T4" fmla="*/ 2686494 w 2686494"/>
                <a:gd name="T5" fmla="*/ 75899 h 406400"/>
                <a:gd name="T6" fmla="*/ 2686494 w 2686494"/>
                <a:gd name="T7" fmla="*/ 330501 h 406400"/>
                <a:gd name="T8" fmla="*/ 2610595 w 2686494"/>
                <a:gd name="T9" fmla="*/ 406400 h 406400"/>
                <a:gd name="T10" fmla="*/ 75899 w 2686494"/>
                <a:gd name="T11" fmla="*/ 406400 h 406400"/>
                <a:gd name="T12" fmla="*/ 0 w 2686494"/>
                <a:gd name="T13" fmla="*/ 330501 h 406400"/>
                <a:gd name="T14" fmla="*/ 0 w 2686494"/>
                <a:gd name="T15" fmla="*/ 75899 h 406400"/>
                <a:gd name="T16" fmla="*/ 75899 w 2686494"/>
                <a:gd name="T17" fmla="*/ 0 h 406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86494" h="406400">
                  <a:moveTo>
                    <a:pt x="75899" y="0"/>
                  </a:moveTo>
                  <a:lnTo>
                    <a:pt x="2610595" y="0"/>
                  </a:lnTo>
                  <a:cubicBezTo>
                    <a:pt x="2652513" y="0"/>
                    <a:pt x="2686494" y="33981"/>
                    <a:pt x="2686494" y="75899"/>
                  </a:cubicBezTo>
                  <a:lnTo>
                    <a:pt x="2686494" y="330501"/>
                  </a:lnTo>
                  <a:cubicBezTo>
                    <a:pt x="2686494" y="372419"/>
                    <a:pt x="2652513" y="406400"/>
                    <a:pt x="2610595" y="406400"/>
                  </a:cubicBezTo>
                  <a:lnTo>
                    <a:pt x="75899" y="406400"/>
                  </a:lnTo>
                  <a:cubicBezTo>
                    <a:pt x="33981" y="406400"/>
                    <a:pt x="0" y="372419"/>
                    <a:pt x="0" y="330501"/>
                  </a:cubicBezTo>
                  <a:lnTo>
                    <a:pt x="0" y="75899"/>
                  </a:lnTo>
                  <a:cubicBezTo>
                    <a:pt x="0" y="33981"/>
                    <a:pt x="33981" y="0"/>
                    <a:pt x="75899" y="0"/>
                  </a:cubicBezTo>
                  <a:close/>
                </a:path>
              </a:pathLst>
            </a:custGeom>
            <a:solidFill>
              <a:srgbClr val="FFCF91"/>
            </a:solidFill>
            <a:ln w="47625">
              <a:solidFill>
                <a:srgbClr val="E76262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0963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5" name="TextBox 111">
              <a:extLst>
                <a:ext uri="{FF2B5EF4-FFF2-40B4-BE49-F238E27FC236}">
                  <a16:creationId xmlns:a16="http://schemas.microsoft.com/office/drawing/2014/main" id="{F15A095E-9DB3-6835-3EBD-FE7C5A91BB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3867" tIns="33867" rIns="33867" bIns="33867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609630" rtl="0" eaLnBrk="1" fontAlgn="base" latinLnBrk="0" hangingPunct="1">
                <a:lnSpc>
                  <a:spcPts val="1775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IcielSanelma" pitchFamily="2" charset="0"/>
                <a:ea typeface="+mn-ea"/>
                <a:cs typeface="+mn-cs"/>
              </a:endParaRPr>
            </a:p>
          </p:txBody>
        </p:sp>
      </p:grpSp>
      <p:pic>
        <p:nvPicPr>
          <p:cNvPr id="16" name="Picture 92">
            <a:extLst>
              <a:ext uri="{FF2B5EF4-FFF2-40B4-BE49-F238E27FC236}">
                <a16:creationId xmlns:a16="http://schemas.microsoft.com/office/drawing/2014/main" id="{A50A3D04-D84C-4621-87FE-C3164A7BF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836" y="875242"/>
            <a:ext cx="7559675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5679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0">
            <a:extLst>
              <a:ext uri="{FF2B5EF4-FFF2-40B4-BE49-F238E27FC236}">
                <a16:creationId xmlns:a16="http://schemas.microsoft.com/office/drawing/2014/main" id="{0F204164-990F-1613-297A-F115783B5291}"/>
              </a:ext>
            </a:extLst>
          </p:cNvPr>
          <p:cNvGrpSpPr>
            <a:grpSpLocks/>
          </p:cNvGrpSpPr>
          <p:nvPr/>
        </p:nvGrpSpPr>
        <p:grpSpPr bwMode="auto">
          <a:xfrm>
            <a:off x="6893169" y="2730580"/>
            <a:ext cx="3996995" cy="3087159"/>
            <a:chOff x="0" y="0"/>
            <a:chExt cx="1789859" cy="1219628"/>
          </a:xfrm>
        </p:grpSpPr>
        <p:sp>
          <p:nvSpPr>
            <p:cNvPr id="3" name="Freeform 91">
              <a:extLst>
                <a:ext uri="{FF2B5EF4-FFF2-40B4-BE49-F238E27FC236}">
                  <a16:creationId xmlns:a16="http://schemas.microsoft.com/office/drawing/2014/main" id="{086F79C1-BF43-8CF2-21F9-65B4ED93D463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1789859" cy="1219628"/>
            </a:xfrm>
            <a:custGeom>
              <a:avLst/>
              <a:gdLst>
                <a:gd name="T0" fmla="*/ 68353 w 1789859"/>
                <a:gd name="T1" fmla="*/ 0 h 1219628"/>
                <a:gd name="T2" fmla="*/ 1721506 w 1789859"/>
                <a:gd name="T3" fmla="*/ 0 h 1219628"/>
                <a:gd name="T4" fmla="*/ 1769839 w 1789859"/>
                <a:gd name="T5" fmla="*/ 20020 h 1219628"/>
                <a:gd name="T6" fmla="*/ 1789859 w 1789859"/>
                <a:gd name="T7" fmla="*/ 68353 h 1219628"/>
                <a:gd name="T8" fmla="*/ 1789859 w 1789859"/>
                <a:gd name="T9" fmla="*/ 1151275 h 1219628"/>
                <a:gd name="T10" fmla="*/ 1721506 w 1789859"/>
                <a:gd name="T11" fmla="*/ 1219628 h 1219628"/>
                <a:gd name="T12" fmla="*/ 68353 w 1789859"/>
                <a:gd name="T13" fmla="*/ 1219628 h 1219628"/>
                <a:gd name="T14" fmla="*/ 0 w 1789859"/>
                <a:gd name="T15" fmla="*/ 1151275 h 1219628"/>
                <a:gd name="T16" fmla="*/ 0 w 1789859"/>
                <a:gd name="T17" fmla="*/ 68353 h 1219628"/>
                <a:gd name="T18" fmla="*/ 68353 w 1789859"/>
                <a:gd name="T19" fmla="*/ 0 h 1219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89859" h="1219628">
                  <a:moveTo>
                    <a:pt x="68353" y="0"/>
                  </a:moveTo>
                  <a:lnTo>
                    <a:pt x="1721506" y="0"/>
                  </a:lnTo>
                  <a:cubicBezTo>
                    <a:pt x="1739635" y="0"/>
                    <a:pt x="1757020" y="7201"/>
                    <a:pt x="1769839" y="20020"/>
                  </a:cubicBezTo>
                  <a:cubicBezTo>
                    <a:pt x="1782657" y="32839"/>
                    <a:pt x="1789859" y="50224"/>
                    <a:pt x="1789859" y="68353"/>
                  </a:cubicBezTo>
                  <a:lnTo>
                    <a:pt x="1789859" y="1151275"/>
                  </a:lnTo>
                  <a:cubicBezTo>
                    <a:pt x="1789859" y="1189026"/>
                    <a:pt x="1759257" y="1219628"/>
                    <a:pt x="1721506" y="1219628"/>
                  </a:cubicBezTo>
                  <a:lnTo>
                    <a:pt x="68353" y="1219628"/>
                  </a:lnTo>
                  <a:cubicBezTo>
                    <a:pt x="30602" y="1219628"/>
                    <a:pt x="0" y="1189026"/>
                    <a:pt x="0" y="1151275"/>
                  </a:cubicBezTo>
                  <a:lnTo>
                    <a:pt x="0" y="68353"/>
                  </a:lnTo>
                  <a:cubicBezTo>
                    <a:pt x="0" y="30602"/>
                    <a:pt x="30602" y="0"/>
                    <a:pt x="6835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>
              <a:solidFill>
                <a:srgbClr val="E76262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0963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" name="TextBox 92">
              <a:extLst>
                <a:ext uri="{FF2B5EF4-FFF2-40B4-BE49-F238E27FC236}">
                  <a16:creationId xmlns:a16="http://schemas.microsoft.com/office/drawing/2014/main" id="{A4160E6B-61A2-08A6-7786-9669305597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3867" tIns="33867" rIns="33867" bIns="33867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609630" rtl="0" eaLnBrk="1" fontAlgn="base" latinLnBrk="0" hangingPunct="1">
                <a:lnSpc>
                  <a:spcPts val="1775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IcielSanelma" pitchFamily="2" charset="0"/>
                <a:ea typeface="+mn-ea"/>
                <a:cs typeface="+mn-cs"/>
              </a:endParaRPr>
            </a:p>
          </p:txBody>
        </p:sp>
      </p:grpSp>
      <p:pic>
        <p:nvPicPr>
          <p:cNvPr id="5" name="Picture 112">
            <a:extLst>
              <a:ext uri="{FF2B5EF4-FFF2-40B4-BE49-F238E27FC236}">
                <a16:creationId xmlns:a16="http://schemas.microsoft.com/office/drawing/2014/main" id="{C4EEAD22-EEB5-F72D-A28E-19B1E1C92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564" y="2105322"/>
            <a:ext cx="4674659" cy="4674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reeform 55">
            <a:extLst>
              <a:ext uri="{FF2B5EF4-FFF2-40B4-BE49-F238E27FC236}">
                <a16:creationId xmlns:a16="http://schemas.microsoft.com/office/drawing/2014/main" id="{EAA88555-46D9-CBFD-C76A-857E0837DAF0}"/>
              </a:ext>
            </a:extLst>
          </p:cNvPr>
          <p:cNvSpPr>
            <a:spLocks/>
          </p:cNvSpPr>
          <p:nvPr/>
        </p:nvSpPr>
        <p:spPr bwMode="auto">
          <a:xfrm>
            <a:off x="1662642" y="685800"/>
            <a:ext cx="9199034" cy="5486400"/>
          </a:xfrm>
          <a:custGeom>
            <a:avLst/>
            <a:gdLst>
              <a:gd name="T0" fmla="*/ 10353 w 3939065"/>
              <a:gd name="T1" fmla="*/ 0 h 2167467"/>
              <a:gd name="T2" fmla="*/ 3928713 w 3939065"/>
              <a:gd name="T3" fmla="*/ 0 h 2167467"/>
              <a:gd name="T4" fmla="*/ 3936033 w 3939065"/>
              <a:gd name="T5" fmla="*/ 3032 h 2167467"/>
              <a:gd name="T6" fmla="*/ 3939065 w 3939065"/>
              <a:gd name="T7" fmla="*/ 10353 h 2167467"/>
              <a:gd name="T8" fmla="*/ 3939065 w 3939065"/>
              <a:gd name="T9" fmla="*/ 2157114 h 2167467"/>
              <a:gd name="T10" fmla="*/ 3936033 w 3939065"/>
              <a:gd name="T11" fmla="*/ 2164435 h 2167467"/>
              <a:gd name="T12" fmla="*/ 3928713 w 3939065"/>
              <a:gd name="T13" fmla="*/ 2167467 h 2167467"/>
              <a:gd name="T14" fmla="*/ 10353 w 3939065"/>
              <a:gd name="T15" fmla="*/ 2167467 h 2167467"/>
              <a:gd name="T16" fmla="*/ 3032 w 3939065"/>
              <a:gd name="T17" fmla="*/ 2164435 h 2167467"/>
              <a:gd name="T18" fmla="*/ 0 w 3939065"/>
              <a:gd name="T19" fmla="*/ 2157114 h 2167467"/>
              <a:gd name="T20" fmla="*/ 0 w 3939065"/>
              <a:gd name="T21" fmla="*/ 10353 h 2167467"/>
              <a:gd name="T22" fmla="*/ 3032 w 3939065"/>
              <a:gd name="T23" fmla="*/ 3032 h 2167467"/>
              <a:gd name="T24" fmla="*/ 10353 w 3939065"/>
              <a:gd name="T25" fmla="*/ 0 h 21674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939065" h="2167467">
                <a:moveTo>
                  <a:pt x="10353" y="0"/>
                </a:moveTo>
                <a:lnTo>
                  <a:pt x="3928713" y="0"/>
                </a:lnTo>
                <a:cubicBezTo>
                  <a:pt x="3931458" y="0"/>
                  <a:pt x="3934092" y="1091"/>
                  <a:pt x="3936033" y="3032"/>
                </a:cubicBezTo>
                <a:cubicBezTo>
                  <a:pt x="3937975" y="4974"/>
                  <a:pt x="3939065" y="7607"/>
                  <a:pt x="3939065" y="10353"/>
                </a:cubicBezTo>
                <a:lnTo>
                  <a:pt x="3939065" y="2157114"/>
                </a:lnTo>
                <a:cubicBezTo>
                  <a:pt x="3939065" y="2159860"/>
                  <a:pt x="3937975" y="2162493"/>
                  <a:pt x="3936033" y="2164435"/>
                </a:cubicBezTo>
                <a:cubicBezTo>
                  <a:pt x="3934092" y="2166376"/>
                  <a:pt x="3931458" y="2167467"/>
                  <a:pt x="3928713" y="2167467"/>
                </a:cubicBezTo>
                <a:lnTo>
                  <a:pt x="10353" y="2167467"/>
                </a:lnTo>
                <a:cubicBezTo>
                  <a:pt x="7607" y="2167467"/>
                  <a:pt x="4974" y="2166376"/>
                  <a:pt x="3032" y="2164435"/>
                </a:cubicBezTo>
                <a:cubicBezTo>
                  <a:pt x="1091" y="2162493"/>
                  <a:pt x="0" y="2159860"/>
                  <a:pt x="0" y="2157114"/>
                </a:cubicBezTo>
                <a:lnTo>
                  <a:pt x="0" y="10353"/>
                </a:lnTo>
                <a:cubicBezTo>
                  <a:pt x="0" y="7607"/>
                  <a:pt x="1091" y="4974"/>
                  <a:pt x="3032" y="3032"/>
                </a:cubicBezTo>
                <a:cubicBezTo>
                  <a:pt x="4974" y="1091"/>
                  <a:pt x="7607" y="0"/>
                  <a:pt x="10353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47625">
            <a:solidFill>
              <a:srgbClr val="9FC2B6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60963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pSp>
        <p:nvGrpSpPr>
          <p:cNvPr id="10" name="Group 90">
            <a:extLst>
              <a:ext uri="{FF2B5EF4-FFF2-40B4-BE49-F238E27FC236}">
                <a16:creationId xmlns:a16="http://schemas.microsoft.com/office/drawing/2014/main" id="{DB50B6AC-EED0-3C41-3E73-9DB407314EC1}"/>
              </a:ext>
            </a:extLst>
          </p:cNvPr>
          <p:cNvGrpSpPr>
            <a:grpSpLocks/>
          </p:cNvGrpSpPr>
          <p:nvPr/>
        </p:nvGrpSpPr>
        <p:grpSpPr bwMode="auto">
          <a:xfrm>
            <a:off x="1662642" y="2540000"/>
            <a:ext cx="4530725" cy="3480972"/>
            <a:chOff x="0" y="0"/>
            <a:chExt cx="1789859" cy="1219628"/>
          </a:xfrm>
        </p:grpSpPr>
        <p:sp>
          <p:nvSpPr>
            <p:cNvPr id="11" name="Freeform 91">
              <a:extLst>
                <a:ext uri="{FF2B5EF4-FFF2-40B4-BE49-F238E27FC236}">
                  <a16:creationId xmlns:a16="http://schemas.microsoft.com/office/drawing/2014/main" id="{5F90E8A8-306E-428E-B062-05B186B2F2A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1789859" cy="1219628"/>
            </a:xfrm>
            <a:custGeom>
              <a:avLst/>
              <a:gdLst>
                <a:gd name="T0" fmla="*/ 68353 w 1789859"/>
                <a:gd name="T1" fmla="*/ 0 h 1219628"/>
                <a:gd name="T2" fmla="*/ 1721506 w 1789859"/>
                <a:gd name="T3" fmla="*/ 0 h 1219628"/>
                <a:gd name="T4" fmla="*/ 1769839 w 1789859"/>
                <a:gd name="T5" fmla="*/ 20020 h 1219628"/>
                <a:gd name="T6" fmla="*/ 1789859 w 1789859"/>
                <a:gd name="T7" fmla="*/ 68353 h 1219628"/>
                <a:gd name="T8" fmla="*/ 1789859 w 1789859"/>
                <a:gd name="T9" fmla="*/ 1151275 h 1219628"/>
                <a:gd name="T10" fmla="*/ 1721506 w 1789859"/>
                <a:gd name="T11" fmla="*/ 1219628 h 1219628"/>
                <a:gd name="T12" fmla="*/ 68353 w 1789859"/>
                <a:gd name="T13" fmla="*/ 1219628 h 1219628"/>
                <a:gd name="T14" fmla="*/ 0 w 1789859"/>
                <a:gd name="T15" fmla="*/ 1151275 h 1219628"/>
                <a:gd name="T16" fmla="*/ 0 w 1789859"/>
                <a:gd name="T17" fmla="*/ 68353 h 1219628"/>
                <a:gd name="T18" fmla="*/ 68353 w 1789859"/>
                <a:gd name="T19" fmla="*/ 0 h 1219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89859" h="1219628">
                  <a:moveTo>
                    <a:pt x="68353" y="0"/>
                  </a:moveTo>
                  <a:lnTo>
                    <a:pt x="1721506" y="0"/>
                  </a:lnTo>
                  <a:cubicBezTo>
                    <a:pt x="1739635" y="0"/>
                    <a:pt x="1757020" y="7201"/>
                    <a:pt x="1769839" y="20020"/>
                  </a:cubicBezTo>
                  <a:cubicBezTo>
                    <a:pt x="1782657" y="32839"/>
                    <a:pt x="1789859" y="50224"/>
                    <a:pt x="1789859" y="68353"/>
                  </a:cubicBezTo>
                  <a:lnTo>
                    <a:pt x="1789859" y="1151275"/>
                  </a:lnTo>
                  <a:cubicBezTo>
                    <a:pt x="1789859" y="1189026"/>
                    <a:pt x="1759257" y="1219628"/>
                    <a:pt x="1721506" y="1219628"/>
                  </a:cubicBezTo>
                  <a:lnTo>
                    <a:pt x="68353" y="1219628"/>
                  </a:lnTo>
                  <a:cubicBezTo>
                    <a:pt x="30602" y="1219628"/>
                    <a:pt x="0" y="1189026"/>
                    <a:pt x="0" y="1151275"/>
                  </a:cubicBezTo>
                  <a:lnTo>
                    <a:pt x="0" y="68353"/>
                  </a:lnTo>
                  <a:cubicBezTo>
                    <a:pt x="0" y="30602"/>
                    <a:pt x="30602" y="0"/>
                    <a:pt x="6835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>
              <a:solidFill>
                <a:srgbClr val="E76262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0963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92">
              <a:extLst>
                <a:ext uri="{FF2B5EF4-FFF2-40B4-BE49-F238E27FC236}">
                  <a16:creationId xmlns:a16="http://schemas.microsoft.com/office/drawing/2014/main" id="{93BA2242-D2B8-BA99-9EBC-8135CE20E2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3867" tIns="33867" rIns="33867" bIns="33867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609630" rtl="0" eaLnBrk="1" fontAlgn="base" latinLnBrk="0" hangingPunct="1">
                <a:lnSpc>
                  <a:spcPts val="1775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IcielSanelma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3" name="Group 109">
            <a:extLst>
              <a:ext uri="{FF2B5EF4-FFF2-40B4-BE49-F238E27FC236}">
                <a16:creationId xmlns:a16="http://schemas.microsoft.com/office/drawing/2014/main" id="{2A91DDE0-C0C3-8288-1045-2904E9035150}"/>
              </a:ext>
            </a:extLst>
          </p:cNvPr>
          <p:cNvGrpSpPr>
            <a:grpSpLocks/>
          </p:cNvGrpSpPr>
          <p:nvPr/>
        </p:nvGrpSpPr>
        <p:grpSpPr bwMode="auto">
          <a:xfrm>
            <a:off x="2827442" y="1132417"/>
            <a:ext cx="6800850" cy="1028700"/>
            <a:chOff x="0" y="0"/>
            <a:chExt cx="2686494" cy="406400"/>
          </a:xfrm>
        </p:grpSpPr>
        <p:sp>
          <p:nvSpPr>
            <p:cNvPr id="14" name="Freeform 110">
              <a:extLst>
                <a:ext uri="{FF2B5EF4-FFF2-40B4-BE49-F238E27FC236}">
                  <a16:creationId xmlns:a16="http://schemas.microsoft.com/office/drawing/2014/main" id="{BC9EA4B2-5E4D-EAF1-CF0B-89B94FCF09F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2686494" cy="406400"/>
            </a:xfrm>
            <a:custGeom>
              <a:avLst/>
              <a:gdLst>
                <a:gd name="T0" fmla="*/ 75899 w 2686494"/>
                <a:gd name="T1" fmla="*/ 0 h 406400"/>
                <a:gd name="T2" fmla="*/ 2610595 w 2686494"/>
                <a:gd name="T3" fmla="*/ 0 h 406400"/>
                <a:gd name="T4" fmla="*/ 2686494 w 2686494"/>
                <a:gd name="T5" fmla="*/ 75899 h 406400"/>
                <a:gd name="T6" fmla="*/ 2686494 w 2686494"/>
                <a:gd name="T7" fmla="*/ 330501 h 406400"/>
                <a:gd name="T8" fmla="*/ 2610595 w 2686494"/>
                <a:gd name="T9" fmla="*/ 406400 h 406400"/>
                <a:gd name="T10" fmla="*/ 75899 w 2686494"/>
                <a:gd name="T11" fmla="*/ 406400 h 406400"/>
                <a:gd name="T12" fmla="*/ 0 w 2686494"/>
                <a:gd name="T13" fmla="*/ 330501 h 406400"/>
                <a:gd name="T14" fmla="*/ 0 w 2686494"/>
                <a:gd name="T15" fmla="*/ 75899 h 406400"/>
                <a:gd name="T16" fmla="*/ 75899 w 2686494"/>
                <a:gd name="T17" fmla="*/ 0 h 406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86494" h="406400">
                  <a:moveTo>
                    <a:pt x="75899" y="0"/>
                  </a:moveTo>
                  <a:lnTo>
                    <a:pt x="2610595" y="0"/>
                  </a:lnTo>
                  <a:cubicBezTo>
                    <a:pt x="2652513" y="0"/>
                    <a:pt x="2686494" y="33981"/>
                    <a:pt x="2686494" y="75899"/>
                  </a:cubicBezTo>
                  <a:lnTo>
                    <a:pt x="2686494" y="330501"/>
                  </a:lnTo>
                  <a:cubicBezTo>
                    <a:pt x="2686494" y="372419"/>
                    <a:pt x="2652513" y="406400"/>
                    <a:pt x="2610595" y="406400"/>
                  </a:cubicBezTo>
                  <a:lnTo>
                    <a:pt x="75899" y="406400"/>
                  </a:lnTo>
                  <a:cubicBezTo>
                    <a:pt x="33981" y="406400"/>
                    <a:pt x="0" y="372419"/>
                    <a:pt x="0" y="330501"/>
                  </a:cubicBezTo>
                  <a:lnTo>
                    <a:pt x="0" y="75899"/>
                  </a:lnTo>
                  <a:cubicBezTo>
                    <a:pt x="0" y="33981"/>
                    <a:pt x="33981" y="0"/>
                    <a:pt x="75899" y="0"/>
                  </a:cubicBezTo>
                  <a:close/>
                </a:path>
              </a:pathLst>
            </a:custGeom>
            <a:solidFill>
              <a:srgbClr val="FFCF91"/>
            </a:solidFill>
            <a:ln w="47625">
              <a:solidFill>
                <a:srgbClr val="E76262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0963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5" name="TextBox 111">
              <a:extLst>
                <a:ext uri="{FF2B5EF4-FFF2-40B4-BE49-F238E27FC236}">
                  <a16:creationId xmlns:a16="http://schemas.microsoft.com/office/drawing/2014/main" id="{F15A095E-9DB3-6835-3EBD-FE7C5A91BB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3867" tIns="33867" rIns="33867" bIns="33867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609630" rtl="0" eaLnBrk="1" fontAlgn="base" latinLnBrk="0" hangingPunct="1">
                <a:lnSpc>
                  <a:spcPts val="1775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IcielSanelma" pitchFamily="2" charset="0"/>
                <a:ea typeface="+mn-ea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A78B4A9-63D4-DB79-EF58-C3B8A08448ED}"/>
              </a:ext>
            </a:extLst>
          </p:cNvPr>
          <p:cNvSpPr txBox="1"/>
          <p:nvPr/>
        </p:nvSpPr>
        <p:spPr>
          <a:xfrm>
            <a:off x="2827442" y="1276298"/>
            <a:ext cx="68008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 LUẬN NHÓM: 03 PHÚT: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4E4D17-4753-7FEF-B4E3-C4BE0A889E98}"/>
              </a:ext>
            </a:extLst>
          </p:cNvPr>
          <p:cNvSpPr txBox="1"/>
          <p:nvPr/>
        </p:nvSpPr>
        <p:spPr>
          <a:xfrm>
            <a:off x="1748513" y="2706158"/>
            <a:ext cx="4347487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8 (2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sô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bao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nhiêu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8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vụ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HS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Theo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cấu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trúc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8697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0">
            <a:extLst>
              <a:ext uri="{FF2B5EF4-FFF2-40B4-BE49-F238E27FC236}">
                <a16:creationId xmlns:a16="http://schemas.microsoft.com/office/drawing/2014/main" id="{0F204164-990F-1613-297A-F115783B5291}"/>
              </a:ext>
            </a:extLst>
          </p:cNvPr>
          <p:cNvGrpSpPr>
            <a:grpSpLocks/>
          </p:cNvGrpSpPr>
          <p:nvPr/>
        </p:nvGrpSpPr>
        <p:grpSpPr bwMode="auto">
          <a:xfrm>
            <a:off x="5535530" y="1898518"/>
            <a:ext cx="5402100" cy="4122454"/>
            <a:chOff x="0" y="0"/>
            <a:chExt cx="1789859" cy="1219628"/>
          </a:xfrm>
        </p:grpSpPr>
        <p:sp>
          <p:nvSpPr>
            <p:cNvPr id="3" name="Freeform 91">
              <a:extLst>
                <a:ext uri="{FF2B5EF4-FFF2-40B4-BE49-F238E27FC236}">
                  <a16:creationId xmlns:a16="http://schemas.microsoft.com/office/drawing/2014/main" id="{086F79C1-BF43-8CF2-21F9-65B4ED93D463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1789859" cy="1219628"/>
            </a:xfrm>
            <a:custGeom>
              <a:avLst/>
              <a:gdLst>
                <a:gd name="T0" fmla="*/ 68353 w 1789859"/>
                <a:gd name="T1" fmla="*/ 0 h 1219628"/>
                <a:gd name="T2" fmla="*/ 1721506 w 1789859"/>
                <a:gd name="T3" fmla="*/ 0 h 1219628"/>
                <a:gd name="T4" fmla="*/ 1769839 w 1789859"/>
                <a:gd name="T5" fmla="*/ 20020 h 1219628"/>
                <a:gd name="T6" fmla="*/ 1789859 w 1789859"/>
                <a:gd name="T7" fmla="*/ 68353 h 1219628"/>
                <a:gd name="T8" fmla="*/ 1789859 w 1789859"/>
                <a:gd name="T9" fmla="*/ 1151275 h 1219628"/>
                <a:gd name="T10" fmla="*/ 1721506 w 1789859"/>
                <a:gd name="T11" fmla="*/ 1219628 h 1219628"/>
                <a:gd name="T12" fmla="*/ 68353 w 1789859"/>
                <a:gd name="T13" fmla="*/ 1219628 h 1219628"/>
                <a:gd name="T14" fmla="*/ 0 w 1789859"/>
                <a:gd name="T15" fmla="*/ 1151275 h 1219628"/>
                <a:gd name="T16" fmla="*/ 0 w 1789859"/>
                <a:gd name="T17" fmla="*/ 68353 h 1219628"/>
                <a:gd name="T18" fmla="*/ 68353 w 1789859"/>
                <a:gd name="T19" fmla="*/ 0 h 1219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89859" h="1219628">
                  <a:moveTo>
                    <a:pt x="68353" y="0"/>
                  </a:moveTo>
                  <a:lnTo>
                    <a:pt x="1721506" y="0"/>
                  </a:lnTo>
                  <a:cubicBezTo>
                    <a:pt x="1739635" y="0"/>
                    <a:pt x="1757020" y="7201"/>
                    <a:pt x="1769839" y="20020"/>
                  </a:cubicBezTo>
                  <a:cubicBezTo>
                    <a:pt x="1782657" y="32839"/>
                    <a:pt x="1789859" y="50224"/>
                    <a:pt x="1789859" y="68353"/>
                  </a:cubicBezTo>
                  <a:lnTo>
                    <a:pt x="1789859" y="1151275"/>
                  </a:lnTo>
                  <a:cubicBezTo>
                    <a:pt x="1789859" y="1189026"/>
                    <a:pt x="1759257" y="1219628"/>
                    <a:pt x="1721506" y="1219628"/>
                  </a:cubicBezTo>
                  <a:lnTo>
                    <a:pt x="68353" y="1219628"/>
                  </a:lnTo>
                  <a:cubicBezTo>
                    <a:pt x="30602" y="1219628"/>
                    <a:pt x="0" y="1189026"/>
                    <a:pt x="0" y="1151275"/>
                  </a:cubicBezTo>
                  <a:lnTo>
                    <a:pt x="0" y="68353"/>
                  </a:lnTo>
                  <a:cubicBezTo>
                    <a:pt x="0" y="30602"/>
                    <a:pt x="30602" y="0"/>
                    <a:pt x="6835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>
              <a:solidFill>
                <a:srgbClr val="E76262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0963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" name="TextBox 92">
              <a:extLst>
                <a:ext uri="{FF2B5EF4-FFF2-40B4-BE49-F238E27FC236}">
                  <a16:creationId xmlns:a16="http://schemas.microsoft.com/office/drawing/2014/main" id="{A4160E6B-61A2-08A6-7786-9669305597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3867" tIns="33867" rIns="33867" bIns="33867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609630" rtl="0" eaLnBrk="1" fontAlgn="base" latinLnBrk="0" hangingPunct="1">
                <a:lnSpc>
                  <a:spcPts val="1775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IcielSanelma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0" name="Group 90">
            <a:extLst>
              <a:ext uri="{FF2B5EF4-FFF2-40B4-BE49-F238E27FC236}">
                <a16:creationId xmlns:a16="http://schemas.microsoft.com/office/drawing/2014/main" id="{DB50B6AC-EED0-3C41-3E73-9DB407314EC1}"/>
              </a:ext>
            </a:extLst>
          </p:cNvPr>
          <p:cNvGrpSpPr>
            <a:grpSpLocks/>
          </p:cNvGrpSpPr>
          <p:nvPr/>
        </p:nvGrpSpPr>
        <p:grpSpPr bwMode="auto">
          <a:xfrm>
            <a:off x="1621630" y="2274554"/>
            <a:ext cx="3787016" cy="4043603"/>
            <a:chOff x="0" y="0"/>
            <a:chExt cx="1789859" cy="1219628"/>
          </a:xfrm>
        </p:grpSpPr>
        <p:sp>
          <p:nvSpPr>
            <p:cNvPr id="11" name="Freeform 91">
              <a:extLst>
                <a:ext uri="{FF2B5EF4-FFF2-40B4-BE49-F238E27FC236}">
                  <a16:creationId xmlns:a16="http://schemas.microsoft.com/office/drawing/2014/main" id="{5F90E8A8-306E-428E-B062-05B186B2F2A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1789859" cy="1219628"/>
            </a:xfrm>
            <a:custGeom>
              <a:avLst/>
              <a:gdLst>
                <a:gd name="T0" fmla="*/ 68353 w 1789859"/>
                <a:gd name="T1" fmla="*/ 0 h 1219628"/>
                <a:gd name="T2" fmla="*/ 1721506 w 1789859"/>
                <a:gd name="T3" fmla="*/ 0 h 1219628"/>
                <a:gd name="T4" fmla="*/ 1769839 w 1789859"/>
                <a:gd name="T5" fmla="*/ 20020 h 1219628"/>
                <a:gd name="T6" fmla="*/ 1789859 w 1789859"/>
                <a:gd name="T7" fmla="*/ 68353 h 1219628"/>
                <a:gd name="T8" fmla="*/ 1789859 w 1789859"/>
                <a:gd name="T9" fmla="*/ 1151275 h 1219628"/>
                <a:gd name="T10" fmla="*/ 1721506 w 1789859"/>
                <a:gd name="T11" fmla="*/ 1219628 h 1219628"/>
                <a:gd name="T12" fmla="*/ 68353 w 1789859"/>
                <a:gd name="T13" fmla="*/ 1219628 h 1219628"/>
                <a:gd name="T14" fmla="*/ 0 w 1789859"/>
                <a:gd name="T15" fmla="*/ 1151275 h 1219628"/>
                <a:gd name="T16" fmla="*/ 0 w 1789859"/>
                <a:gd name="T17" fmla="*/ 68353 h 1219628"/>
                <a:gd name="T18" fmla="*/ 68353 w 1789859"/>
                <a:gd name="T19" fmla="*/ 0 h 1219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89859" h="1219628">
                  <a:moveTo>
                    <a:pt x="68353" y="0"/>
                  </a:moveTo>
                  <a:lnTo>
                    <a:pt x="1721506" y="0"/>
                  </a:lnTo>
                  <a:cubicBezTo>
                    <a:pt x="1739635" y="0"/>
                    <a:pt x="1757020" y="7201"/>
                    <a:pt x="1769839" y="20020"/>
                  </a:cubicBezTo>
                  <a:cubicBezTo>
                    <a:pt x="1782657" y="32839"/>
                    <a:pt x="1789859" y="50224"/>
                    <a:pt x="1789859" y="68353"/>
                  </a:cubicBezTo>
                  <a:lnTo>
                    <a:pt x="1789859" y="1151275"/>
                  </a:lnTo>
                  <a:cubicBezTo>
                    <a:pt x="1789859" y="1189026"/>
                    <a:pt x="1759257" y="1219628"/>
                    <a:pt x="1721506" y="1219628"/>
                  </a:cubicBezTo>
                  <a:lnTo>
                    <a:pt x="68353" y="1219628"/>
                  </a:lnTo>
                  <a:cubicBezTo>
                    <a:pt x="30602" y="1219628"/>
                    <a:pt x="0" y="1189026"/>
                    <a:pt x="0" y="1151275"/>
                  </a:cubicBezTo>
                  <a:lnTo>
                    <a:pt x="0" y="68353"/>
                  </a:lnTo>
                  <a:cubicBezTo>
                    <a:pt x="0" y="30602"/>
                    <a:pt x="30602" y="0"/>
                    <a:pt x="6835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>
              <a:solidFill>
                <a:srgbClr val="E76262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0963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92">
              <a:extLst>
                <a:ext uri="{FF2B5EF4-FFF2-40B4-BE49-F238E27FC236}">
                  <a16:creationId xmlns:a16="http://schemas.microsoft.com/office/drawing/2014/main" id="{93BA2242-D2B8-BA99-9EBC-8135CE20E2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3867" tIns="33867" rIns="33867" bIns="33867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609630" rtl="0" eaLnBrk="1" fontAlgn="base" latinLnBrk="0" hangingPunct="1">
                <a:lnSpc>
                  <a:spcPts val="1775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IcielSanelma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3" name="Group 109">
            <a:extLst>
              <a:ext uri="{FF2B5EF4-FFF2-40B4-BE49-F238E27FC236}">
                <a16:creationId xmlns:a16="http://schemas.microsoft.com/office/drawing/2014/main" id="{2A91DDE0-C0C3-8288-1045-2904E9035150}"/>
              </a:ext>
            </a:extLst>
          </p:cNvPr>
          <p:cNvGrpSpPr>
            <a:grpSpLocks/>
          </p:cNvGrpSpPr>
          <p:nvPr/>
        </p:nvGrpSpPr>
        <p:grpSpPr bwMode="auto">
          <a:xfrm>
            <a:off x="2481498" y="624175"/>
            <a:ext cx="6800850" cy="1028700"/>
            <a:chOff x="0" y="0"/>
            <a:chExt cx="2686494" cy="406400"/>
          </a:xfrm>
        </p:grpSpPr>
        <p:sp>
          <p:nvSpPr>
            <p:cNvPr id="14" name="Freeform 110">
              <a:extLst>
                <a:ext uri="{FF2B5EF4-FFF2-40B4-BE49-F238E27FC236}">
                  <a16:creationId xmlns:a16="http://schemas.microsoft.com/office/drawing/2014/main" id="{BC9EA4B2-5E4D-EAF1-CF0B-89B94FCF09F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2686494" cy="406400"/>
            </a:xfrm>
            <a:custGeom>
              <a:avLst/>
              <a:gdLst>
                <a:gd name="T0" fmla="*/ 75899 w 2686494"/>
                <a:gd name="T1" fmla="*/ 0 h 406400"/>
                <a:gd name="T2" fmla="*/ 2610595 w 2686494"/>
                <a:gd name="T3" fmla="*/ 0 h 406400"/>
                <a:gd name="T4" fmla="*/ 2686494 w 2686494"/>
                <a:gd name="T5" fmla="*/ 75899 h 406400"/>
                <a:gd name="T6" fmla="*/ 2686494 w 2686494"/>
                <a:gd name="T7" fmla="*/ 330501 h 406400"/>
                <a:gd name="T8" fmla="*/ 2610595 w 2686494"/>
                <a:gd name="T9" fmla="*/ 406400 h 406400"/>
                <a:gd name="T10" fmla="*/ 75899 w 2686494"/>
                <a:gd name="T11" fmla="*/ 406400 h 406400"/>
                <a:gd name="T12" fmla="*/ 0 w 2686494"/>
                <a:gd name="T13" fmla="*/ 330501 h 406400"/>
                <a:gd name="T14" fmla="*/ 0 w 2686494"/>
                <a:gd name="T15" fmla="*/ 75899 h 406400"/>
                <a:gd name="T16" fmla="*/ 75899 w 2686494"/>
                <a:gd name="T17" fmla="*/ 0 h 406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86494" h="406400">
                  <a:moveTo>
                    <a:pt x="75899" y="0"/>
                  </a:moveTo>
                  <a:lnTo>
                    <a:pt x="2610595" y="0"/>
                  </a:lnTo>
                  <a:cubicBezTo>
                    <a:pt x="2652513" y="0"/>
                    <a:pt x="2686494" y="33981"/>
                    <a:pt x="2686494" y="75899"/>
                  </a:cubicBezTo>
                  <a:lnTo>
                    <a:pt x="2686494" y="330501"/>
                  </a:lnTo>
                  <a:cubicBezTo>
                    <a:pt x="2686494" y="372419"/>
                    <a:pt x="2652513" y="406400"/>
                    <a:pt x="2610595" y="406400"/>
                  </a:cubicBezTo>
                  <a:lnTo>
                    <a:pt x="75899" y="406400"/>
                  </a:lnTo>
                  <a:cubicBezTo>
                    <a:pt x="33981" y="406400"/>
                    <a:pt x="0" y="372419"/>
                    <a:pt x="0" y="330501"/>
                  </a:cubicBezTo>
                  <a:lnTo>
                    <a:pt x="0" y="75899"/>
                  </a:lnTo>
                  <a:cubicBezTo>
                    <a:pt x="0" y="33981"/>
                    <a:pt x="33981" y="0"/>
                    <a:pt x="75899" y="0"/>
                  </a:cubicBezTo>
                  <a:close/>
                </a:path>
              </a:pathLst>
            </a:custGeom>
            <a:solidFill>
              <a:srgbClr val="FFCF91"/>
            </a:solidFill>
            <a:ln w="47625">
              <a:solidFill>
                <a:srgbClr val="E76262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0963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5" name="TextBox 111">
              <a:extLst>
                <a:ext uri="{FF2B5EF4-FFF2-40B4-BE49-F238E27FC236}">
                  <a16:creationId xmlns:a16="http://schemas.microsoft.com/office/drawing/2014/main" id="{F15A095E-9DB3-6835-3EBD-FE7C5A91BB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3867" tIns="33867" rIns="33867" bIns="33867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609630" rtl="0" eaLnBrk="1" fontAlgn="base" latinLnBrk="0" hangingPunct="1">
                <a:lnSpc>
                  <a:spcPts val="1775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IcielSanelma" pitchFamily="2" charset="0"/>
                <a:ea typeface="+mn-ea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A78B4A9-63D4-DB79-EF58-C3B8A08448ED}"/>
              </a:ext>
            </a:extLst>
          </p:cNvPr>
          <p:cNvSpPr txBox="1"/>
          <p:nvPr/>
        </p:nvSpPr>
        <p:spPr>
          <a:xfrm>
            <a:off x="2481498" y="869818"/>
            <a:ext cx="68008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 LUẬN NHÓM: 03 PHÚT: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4E4D17-4753-7FEF-B4E3-C4BE0A889E98}"/>
              </a:ext>
            </a:extLst>
          </p:cNvPr>
          <p:cNvSpPr txBox="1"/>
          <p:nvPr/>
        </p:nvSpPr>
        <p:spPr>
          <a:xfrm>
            <a:off x="1659725" y="2376501"/>
            <a:ext cx="370114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8 (2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sô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bao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nhiêu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8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vụ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HS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Theo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cấu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trúc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F14D81-C53E-DAD0-B5D6-17378E5B5D7F}"/>
              </a:ext>
            </a:extLst>
          </p:cNvPr>
          <p:cNvSpPr txBox="1"/>
          <p:nvPr/>
        </p:nvSpPr>
        <p:spPr>
          <a:xfrm>
            <a:off x="5641037" y="2179815"/>
            <a:ext cx="5423477" cy="357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8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gồm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Ngoài bài mở đầu, chương trình Ngữ văn 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 </a:t>
            </a:r>
            <a:r>
              <a:rPr kumimoji="0" lang="vi-V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gồm có 10 bài học chính.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HS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Hướng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40055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70" name="Group 2">
            <a:extLst>
              <a:ext uri="{FF2B5EF4-FFF2-40B4-BE49-F238E27FC236}">
                <a16:creationId xmlns:a16="http://schemas.microsoft.com/office/drawing/2014/main" id="{C4E6BED3-3AB0-181B-744C-3E45EF7599E6}"/>
              </a:ext>
            </a:extLst>
          </p:cNvPr>
          <p:cNvGrpSpPr>
            <a:grpSpLocks/>
          </p:cNvGrpSpPr>
          <p:nvPr/>
        </p:nvGrpSpPr>
        <p:grpSpPr bwMode="auto">
          <a:xfrm>
            <a:off x="0" y="-25400"/>
            <a:ext cx="12192000" cy="6883400"/>
            <a:chOff x="1028700" y="743240"/>
            <a:chExt cx="15613811" cy="8800520"/>
          </a:xfrm>
        </p:grpSpPr>
        <p:grpSp>
          <p:nvGrpSpPr>
            <p:cNvPr id="58400" name="Group 51">
              <a:extLst>
                <a:ext uri="{FF2B5EF4-FFF2-40B4-BE49-F238E27FC236}">
                  <a16:creationId xmlns:a16="http://schemas.microsoft.com/office/drawing/2014/main" id="{1C7D4A7D-AC34-1E6B-B8F1-15CCD991AB7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28700" y="743240"/>
              <a:ext cx="15613811" cy="8800520"/>
              <a:chOff x="0" y="0"/>
              <a:chExt cx="4112279" cy="2317832"/>
            </a:xfrm>
          </p:grpSpPr>
          <p:sp>
            <p:nvSpPr>
              <p:cNvPr id="58402" name="Freeform 52">
                <a:extLst>
                  <a:ext uri="{FF2B5EF4-FFF2-40B4-BE49-F238E27FC236}">
                    <a16:creationId xmlns:a16="http://schemas.microsoft.com/office/drawing/2014/main" id="{F8A4A5FA-7610-560D-9BB5-C129C6FD0F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4112280" cy="2317832"/>
              </a:xfrm>
              <a:custGeom>
                <a:avLst/>
                <a:gdLst>
                  <a:gd name="T0" fmla="*/ 9917 w 4112280"/>
                  <a:gd name="T1" fmla="*/ 0 h 2317832"/>
                  <a:gd name="T2" fmla="*/ 4102363 w 4112280"/>
                  <a:gd name="T3" fmla="*/ 0 h 2317832"/>
                  <a:gd name="T4" fmla="*/ 4112280 w 4112280"/>
                  <a:gd name="T5" fmla="*/ 9917 h 2317832"/>
                  <a:gd name="T6" fmla="*/ 4112280 w 4112280"/>
                  <a:gd name="T7" fmla="*/ 2307916 h 2317832"/>
                  <a:gd name="T8" fmla="*/ 4109375 w 4112280"/>
                  <a:gd name="T9" fmla="*/ 2314928 h 2317832"/>
                  <a:gd name="T10" fmla="*/ 4102363 w 4112280"/>
                  <a:gd name="T11" fmla="*/ 2317832 h 2317832"/>
                  <a:gd name="T12" fmla="*/ 9917 w 4112280"/>
                  <a:gd name="T13" fmla="*/ 2317832 h 2317832"/>
                  <a:gd name="T14" fmla="*/ 0 w 4112280"/>
                  <a:gd name="T15" fmla="*/ 2307916 h 2317832"/>
                  <a:gd name="T16" fmla="*/ 0 w 4112280"/>
                  <a:gd name="T17" fmla="*/ 9917 h 2317832"/>
                  <a:gd name="T18" fmla="*/ 9917 w 4112280"/>
                  <a:gd name="T19" fmla="*/ 0 h 23178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12280" h="2317832">
                    <a:moveTo>
                      <a:pt x="9917" y="0"/>
                    </a:moveTo>
                    <a:lnTo>
                      <a:pt x="4102363" y="0"/>
                    </a:lnTo>
                    <a:cubicBezTo>
                      <a:pt x="4107840" y="0"/>
                      <a:pt x="4112280" y="4440"/>
                      <a:pt x="4112280" y="9917"/>
                    </a:cubicBezTo>
                    <a:lnTo>
                      <a:pt x="4112280" y="2307916"/>
                    </a:lnTo>
                    <a:cubicBezTo>
                      <a:pt x="4112280" y="2310546"/>
                      <a:pt x="4111235" y="2313068"/>
                      <a:pt x="4109375" y="2314928"/>
                    </a:cubicBezTo>
                    <a:cubicBezTo>
                      <a:pt x="4107515" y="2316788"/>
                      <a:pt x="4104993" y="2317832"/>
                      <a:pt x="4102363" y="2317832"/>
                    </a:cubicBezTo>
                    <a:lnTo>
                      <a:pt x="9917" y="2317832"/>
                    </a:lnTo>
                    <a:cubicBezTo>
                      <a:pt x="4440" y="2317832"/>
                      <a:pt x="0" y="2313393"/>
                      <a:pt x="0" y="2307916"/>
                    </a:cubicBezTo>
                    <a:lnTo>
                      <a:pt x="0" y="9917"/>
                    </a:lnTo>
                    <a:cubicBezTo>
                      <a:pt x="0" y="4440"/>
                      <a:pt x="4440" y="0"/>
                      <a:pt x="9917" y="0"/>
                    </a:cubicBezTo>
                    <a:close/>
                  </a:path>
                </a:pathLst>
              </a:custGeom>
              <a:solidFill>
                <a:srgbClr val="FCF4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8403" name="TextBox 53">
                <a:extLst>
                  <a:ext uri="{FF2B5EF4-FFF2-40B4-BE49-F238E27FC236}">
                    <a16:creationId xmlns:a16="http://schemas.microsoft.com/office/drawing/2014/main" id="{FE589B67-150D-3C99-1B5F-DECF9AFABB9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33867" tIns="33867" rIns="33867" bIns="33867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609630" rtl="0" eaLnBrk="1" fontAlgn="base" latinLnBrk="0" hangingPunct="1">
                  <a:lnSpc>
                    <a:spcPts val="1775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8401" name="TextBox 56">
              <a:extLst>
                <a:ext uri="{FF2B5EF4-FFF2-40B4-BE49-F238E27FC236}">
                  <a16:creationId xmlns:a16="http://schemas.microsoft.com/office/drawing/2014/main" id="{C513A7A8-6A25-52B4-F2F1-3F8C008200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7094" y="920204"/>
              <a:ext cx="3086100" cy="31945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3867" tIns="33867" rIns="33867" bIns="33867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609630" rtl="0" eaLnBrk="1" fontAlgn="base" latinLnBrk="0" hangingPunct="1">
                <a:lnSpc>
                  <a:spcPts val="1775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B116848-4591-8C2C-38B5-0E1A90516CFD}"/>
              </a:ext>
            </a:extLst>
          </p:cNvPr>
          <p:cNvGraphicFramePr>
            <a:graphicFrameLocks noGrp="1"/>
          </p:cNvGraphicFramePr>
          <p:nvPr/>
        </p:nvGraphicFramePr>
        <p:xfrm>
          <a:off x="326873" y="121708"/>
          <a:ext cx="11926358" cy="67362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18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81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29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Nhiệm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vụ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100">
                <a:tc>
                  <a:txBody>
                    <a:bodyPr/>
                    <a:lstStyle/>
                    <a:p>
                      <a:pPr algn="just"/>
                      <a:r>
                        <a:rPr lang="en-US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CẦU CẦN ĐẠT</a:t>
                      </a:r>
                      <a:endParaRPr 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hướng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/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100">
                <a:tc>
                  <a:txBody>
                    <a:bodyPr/>
                    <a:lstStyle/>
                    <a:p>
                      <a:pPr algn="just"/>
                      <a:r>
                        <a:rPr lang="en-US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THỨC NGỮ VĂN</a:t>
                      </a:r>
                      <a:endParaRPr 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căn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cứ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/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Vận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endParaRPr 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11743">
                <a:tc>
                  <a:txBody>
                    <a:bodyPr/>
                    <a:lstStyle/>
                    <a:p>
                      <a:pPr algn="just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</a:p>
                    <a:p>
                      <a:pPr algn="just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HIỂU VĂN BẢN</a:t>
                      </a:r>
                    </a:p>
                    <a:p>
                      <a:pPr algn="just"/>
                      <a:r>
                        <a:rPr lang="en-US" sz="1800" b="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b="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1800" b="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800" b="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endParaRPr lang="en-US" sz="1800" b="0" i="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1800" b="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b="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Chuẩn</a:t>
                      </a:r>
                      <a:r>
                        <a:rPr lang="en-US" sz="1800" b="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endParaRPr lang="en-US" sz="1800" b="0" i="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1800" b="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b="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1800" b="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endParaRPr lang="en-US" sz="1800" b="0" i="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1800" b="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 HÀNH TIẾNG VIỆT</a:t>
                      </a:r>
                    </a:p>
                    <a:p>
                      <a:pPr algn="just"/>
                      <a:r>
                        <a:rPr lang="en-US" sz="1800" b="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 HÀNH ĐỌC HIỂU</a:t>
                      </a:r>
                      <a:endParaRPr lang="en-US" sz="18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bối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,...</a:t>
                      </a:r>
                    </a:p>
                    <a:p>
                      <a:pPr algn="just"/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trực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gợi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ở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bên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/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/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endParaRPr 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4429">
                <a:tc>
                  <a:txBody>
                    <a:bodyPr/>
                    <a:lstStyle/>
                    <a:p>
                      <a:pPr algn="just"/>
                      <a:r>
                        <a:rPr lang="en-US" sz="18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</a:p>
                    <a:p>
                      <a:pPr algn="just"/>
                      <a:r>
                        <a:rPr lang="en-US" sz="1800" b="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b="0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1800" b="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hướng</a:t>
                      </a:r>
                      <a:endParaRPr lang="en-US" sz="1800" b="0" i="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1800" b="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b="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1800" b="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endParaRPr lang="en-US" sz="18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hướng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endParaRPr lang="en-US" sz="18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endParaRPr 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14429">
                <a:tc>
                  <a:txBody>
                    <a:bodyPr/>
                    <a:lstStyle/>
                    <a:p>
                      <a:pPr algn="just"/>
                      <a:r>
                        <a:rPr lang="en-US" sz="18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1800" b="1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VÀ NGHE</a:t>
                      </a:r>
                    </a:p>
                    <a:p>
                      <a:pPr algn="just"/>
                      <a:r>
                        <a:rPr lang="en-US" sz="1800" b="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b="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1800" b="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hướng</a:t>
                      </a:r>
                      <a:endParaRPr lang="en-US" sz="1800" b="0" i="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1800" b="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b="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1800" b="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endParaRPr lang="en-US" sz="18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hướng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nghe</a:t>
                      </a:r>
                      <a:endParaRPr lang="en-US" sz="18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nghe</a:t>
                      </a:r>
                      <a:endParaRPr 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0100">
                <a:tc>
                  <a:txBody>
                    <a:bodyPr/>
                    <a:lstStyle/>
                    <a:p>
                      <a:pPr algn="just"/>
                      <a:r>
                        <a:rPr lang="en-US" sz="1800" b="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1800" b="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ĐÁNH GIÁ</a:t>
                      </a:r>
                      <a:endParaRPr lang="en-US" sz="18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trắc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40100">
                <a:tc>
                  <a:txBody>
                    <a:bodyPr/>
                    <a:lstStyle/>
                    <a:p>
                      <a:pPr algn="just"/>
                      <a:r>
                        <a:rPr lang="en-US" sz="1800" b="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HƯỚNG</a:t>
                      </a:r>
                      <a:r>
                        <a:rPr lang="en-US" sz="1800" b="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DẪN TỰ HỌC</a:t>
                      </a:r>
                      <a:endParaRPr lang="en-US" sz="18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rộng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gợi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</a:t>
                      </a:r>
                    </a:p>
                    <a:p>
                      <a:pPr algn="just"/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Thu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thập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liên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190;p42">
            <a:extLst>
              <a:ext uri="{FF2B5EF4-FFF2-40B4-BE49-F238E27FC236}">
                <a16:creationId xmlns:a16="http://schemas.microsoft.com/office/drawing/2014/main" id="{36FF8ADB-3186-5AE6-E400-66E2A423A8BD}"/>
              </a:ext>
            </a:extLst>
          </p:cNvPr>
          <p:cNvSpPr/>
          <p:nvPr/>
        </p:nvSpPr>
        <p:spPr>
          <a:xfrm rot="19425987">
            <a:off x="1777730" y="1605879"/>
            <a:ext cx="1518804" cy="601741"/>
          </a:xfrm>
          <a:custGeom>
            <a:avLst/>
            <a:gdLst/>
            <a:ahLst/>
            <a:cxnLst/>
            <a:rect l="l" t="t" r="r" b="b"/>
            <a:pathLst>
              <a:path w="20842" h="5235" extrusionOk="0">
                <a:moveTo>
                  <a:pt x="234" y="0"/>
                </a:moveTo>
                <a:lnTo>
                  <a:pt x="0" y="4077"/>
                </a:lnTo>
                <a:lnTo>
                  <a:pt x="20619" y="5234"/>
                </a:lnTo>
                <a:lnTo>
                  <a:pt x="20841" y="1145"/>
                </a:lnTo>
                <a:lnTo>
                  <a:pt x="234" y="0"/>
                </a:lnTo>
                <a:close/>
              </a:path>
            </a:pathLst>
          </a:custGeom>
          <a:solidFill>
            <a:srgbClr val="E6AA54">
              <a:alpha val="849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745557A-7677-0C1E-9996-DD7547954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0558" y="2063513"/>
            <a:ext cx="5648027" cy="19684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r>
              <a:rPr lang="vi-VN" b="1" dirty="0"/>
              <a:t>LUYỆN TẬP</a:t>
            </a:r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29273F-0B9F-FF36-734D-CCC605B36F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8806" y="2300803"/>
            <a:ext cx="4676037" cy="467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4637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5">
            <a:extLst>
              <a:ext uri="{FF2B5EF4-FFF2-40B4-BE49-F238E27FC236}">
                <a16:creationId xmlns:a16="http://schemas.microsoft.com/office/drawing/2014/main" id="{D42FB693-922C-99C4-521A-23ADAF5934C6}"/>
              </a:ext>
            </a:extLst>
          </p:cNvPr>
          <p:cNvGrpSpPr>
            <a:grpSpLocks/>
          </p:cNvGrpSpPr>
          <p:nvPr/>
        </p:nvGrpSpPr>
        <p:grpSpPr bwMode="auto">
          <a:xfrm>
            <a:off x="1076704" y="586324"/>
            <a:ext cx="10133386" cy="5786204"/>
            <a:chOff x="0" y="0"/>
            <a:chExt cx="21289069" cy="11829104"/>
          </a:xfrm>
        </p:grpSpPr>
        <p:grpSp>
          <p:nvGrpSpPr>
            <p:cNvPr id="8" name="Group 6">
              <a:extLst>
                <a:ext uri="{FF2B5EF4-FFF2-40B4-BE49-F238E27FC236}">
                  <a16:creationId xmlns:a16="http://schemas.microsoft.com/office/drawing/2014/main" id="{9992B924-24D2-4937-22E9-404354F5C2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21289069" cy="11829104"/>
              <a:chOff x="0" y="0"/>
              <a:chExt cx="4037113" cy="2243190"/>
            </a:xfrm>
          </p:grpSpPr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FD7F4F64-E86D-4637-2252-A0556A5EFD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4037113" cy="2243190"/>
              </a:xfrm>
              <a:custGeom>
                <a:avLst/>
                <a:gdLst>
                  <a:gd name="T0" fmla="*/ 0 w 4037113"/>
                  <a:gd name="T1" fmla="*/ 0 h 2243190"/>
                  <a:gd name="T2" fmla="*/ 4037113 w 4037113"/>
                  <a:gd name="T3" fmla="*/ 0 h 2243190"/>
                  <a:gd name="T4" fmla="*/ 4037113 w 4037113"/>
                  <a:gd name="T5" fmla="*/ 2243190 h 2243190"/>
                  <a:gd name="T6" fmla="*/ 0 w 4037113"/>
                  <a:gd name="T7" fmla="*/ 2243190 h 2243190"/>
                  <a:gd name="T8" fmla="*/ 0 w 4037113"/>
                  <a:gd name="T9" fmla="*/ 0 h 2243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37113" h="2243190">
                    <a:moveTo>
                      <a:pt x="0" y="0"/>
                    </a:moveTo>
                    <a:lnTo>
                      <a:pt x="4037113" y="0"/>
                    </a:lnTo>
                    <a:lnTo>
                      <a:pt x="4037113" y="2243190"/>
                    </a:lnTo>
                    <a:lnTo>
                      <a:pt x="0" y="224319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" name="TextBox 8">
                <a:extLst>
                  <a:ext uri="{FF2B5EF4-FFF2-40B4-BE49-F238E27FC236}">
                    <a16:creationId xmlns:a16="http://schemas.microsoft.com/office/drawing/2014/main" id="{527BF466-D586-D577-FEFC-54BFAF0B6FF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33867" tIns="33867" rIns="33867" bIns="33867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609630" rtl="0" eaLnBrk="1" fontAlgn="base" latinLnBrk="0" hangingPunct="1">
                  <a:lnSpc>
                    <a:spcPts val="1775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9">
              <a:extLst>
                <a:ext uri="{FF2B5EF4-FFF2-40B4-BE49-F238E27FC236}">
                  <a16:creationId xmlns:a16="http://schemas.microsoft.com/office/drawing/2014/main" id="{D4875B0A-9135-A61A-6529-966E388A5EA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4804" y="490241"/>
              <a:ext cx="20279461" cy="10449307"/>
              <a:chOff x="0" y="0"/>
              <a:chExt cx="3845658" cy="1981535"/>
            </a:xfrm>
          </p:grpSpPr>
          <p:sp>
            <p:nvSpPr>
              <p:cNvPr id="10" name="Freeform 10">
                <a:extLst>
                  <a:ext uri="{FF2B5EF4-FFF2-40B4-BE49-F238E27FC236}">
                    <a16:creationId xmlns:a16="http://schemas.microsoft.com/office/drawing/2014/main" id="{287B875D-9B35-271B-4815-F051E2CA5F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3845658" cy="1981535"/>
              </a:xfrm>
              <a:custGeom>
                <a:avLst/>
                <a:gdLst>
                  <a:gd name="T0" fmla="*/ 0 w 3845658"/>
                  <a:gd name="T1" fmla="*/ 0 h 1981535"/>
                  <a:gd name="T2" fmla="*/ 3845658 w 3845658"/>
                  <a:gd name="T3" fmla="*/ 0 h 1981535"/>
                  <a:gd name="T4" fmla="*/ 3845658 w 3845658"/>
                  <a:gd name="T5" fmla="*/ 1981535 h 1981535"/>
                  <a:gd name="T6" fmla="*/ 0 w 3845658"/>
                  <a:gd name="T7" fmla="*/ 1981535 h 1981535"/>
                  <a:gd name="T8" fmla="*/ 0 w 3845658"/>
                  <a:gd name="T9" fmla="*/ 0 h 19815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45658" h="1981535">
                    <a:moveTo>
                      <a:pt x="0" y="0"/>
                    </a:moveTo>
                    <a:lnTo>
                      <a:pt x="3845658" y="0"/>
                    </a:lnTo>
                    <a:lnTo>
                      <a:pt x="3845658" y="1981535"/>
                    </a:lnTo>
                    <a:lnTo>
                      <a:pt x="0" y="198153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8B7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" name="TextBox 11">
                <a:extLst>
                  <a:ext uri="{FF2B5EF4-FFF2-40B4-BE49-F238E27FC236}">
                    <a16:creationId xmlns:a16="http://schemas.microsoft.com/office/drawing/2014/main" id="{85A81111-1833-05E8-E812-59B6E1149F1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33867" tIns="33867" rIns="33867" bIns="33867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609630" rtl="0" eaLnBrk="1" fontAlgn="base" latinLnBrk="0" hangingPunct="1">
                  <a:lnSpc>
                    <a:spcPts val="1775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5" name="Freeform 17">
            <a:extLst>
              <a:ext uri="{FF2B5EF4-FFF2-40B4-BE49-F238E27FC236}">
                <a16:creationId xmlns:a16="http://schemas.microsoft.com/office/drawing/2014/main" id="{30939FC7-83E7-8418-7EA8-DE7F84EA6C7D}"/>
              </a:ext>
            </a:extLst>
          </p:cNvPr>
          <p:cNvSpPr>
            <a:spLocks/>
          </p:cNvSpPr>
          <p:nvPr/>
        </p:nvSpPr>
        <p:spPr bwMode="auto">
          <a:xfrm>
            <a:off x="1076704" y="586324"/>
            <a:ext cx="5572069" cy="880533"/>
          </a:xfrm>
          <a:custGeom>
            <a:avLst/>
            <a:gdLst>
              <a:gd name="T0" fmla="*/ 0 w 6040157"/>
              <a:gd name="T1" fmla="*/ 0 h 1321284"/>
              <a:gd name="T2" fmla="*/ 6040156 w 6040157"/>
              <a:gd name="T3" fmla="*/ 0 h 1321284"/>
              <a:gd name="T4" fmla="*/ 6040156 w 6040157"/>
              <a:gd name="T5" fmla="*/ 1321284 h 1321284"/>
              <a:gd name="T6" fmla="*/ 0 w 6040157"/>
              <a:gd name="T7" fmla="*/ 1321284 h 1321284"/>
              <a:gd name="T8" fmla="*/ 0 w 6040157"/>
              <a:gd name="T9" fmla="*/ 0 h 13212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040157" h="1321284">
                <a:moveTo>
                  <a:pt x="0" y="0"/>
                </a:moveTo>
                <a:lnTo>
                  <a:pt x="6040156" y="0"/>
                </a:lnTo>
                <a:lnTo>
                  <a:pt x="6040156" y="1321284"/>
                </a:lnTo>
                <a:lnTo>
                  <a:pt x="0" y="1321284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60963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4E5755-B3F3-36ED-2727-AE603FB44A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869" y="533870"/>
            <a:ext cx="6257737" cy="1363071"/>
          </a:xfrm>
          <a:prstGeom prst="rect">
            <a:avLst/>
          </a:prstGeom>
        </p:spPr>
      </p:pic>
      <p:sp>
        <p:nvSpPr>
          <p:cNvPr id="3" name="Pentagon 4">
            <a:extLst>
              <a:ext uri="{FF2B5EF4-FFF2-40B4-BE49-F238E27FC236}">
                <a16:creationId xmlns:a16="http://schemas.microsoft.com/office/drawing/2014/main" id="{FBEF0335-0123-D4A7-8B2E-678420AF9241}"/>
              </a:ext>
            </a:extLst>
          </p:cNvPr>
          <p:cNvSpPr/>
          <p:nvPr/>
        </p:nvSpPr>
        <p:spPr>
          <a:xfrm>
            <a:off x="1562623" y="2232791"/>
            <a:ext cx="9172136" cy="1041009"/>
          </a:xfrm>
          <a:prstGeom prst="homePlate">
            <a:avLst/>
          </a:prstGeom>
          <a:blipFill>
            <a:blip r:embed="rId4"/>
            <a:tile tx="0" ty="0" sx="100000" sy="100000" flip="none" algn="tl"/>
          </a:blip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phiếu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KWL (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Phiếu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KWL</a:t>
            </a:r>
          </a:p>
        </p:txBody>
      </p:sp>
      <p:sp>
        <p:nvSpPr>
          <p:cNvPr id="4" name="Pentagon 5">
            <a:extLst>
              <a:ext uri="{FF2B5EF4-FFF2-40B4-BE49-F238E27FC236}">
                <a16:creationId xmlns:a16="http://schemas.microsoft.com/office/drawing/2014/main" id="{903AD2E4-C43C-267D-3495-721CE6C9EAE7}"/>
              </a:ext>
            </a:extLst>
          </p:cNvPr>
          <p:cNvSpPr/>
          <p:nvPr/>
        </p:nvSpPr>
        <p:spPr>
          <a:xfrm>
            <a:off x="1576269" y="3663736"/>
            <a:ext cx="9298745" cy="1082993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duy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031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5">
            <a:extLst>
              <a:ext uri="{FF2B5EF4-FFF2-40B4-BE49-F238E27FC236}">
                <a16:creationId xmlns:a16="http://schemas.microsoft.com/office/drawing/2014/main" id="{D42FB693-922C-99C4-521A-23ADAF5934C6}"/>
              </a:ext>
            </a:extLst>
          </p:cNvPr>
          <p:cNvGrpSpPr>
            <a:grpSpLocks/>
          </p:cNvGrpSpPr>
          <p:nvPr/>
        </p:nvGrpSpPr>
        <p:grpSpPr bwMode="auto">
          <a:xfrm>
            <a:off x="1076704" y="586324"/>
            <a:ext cx="10133386" cy="5786204"/>
            <a:chOff x="0" y="0"/>
            <a:chExt cx="21289069" cy="11829104"/>
          </a:xfrm>
        </p:grpSpPr>
        <p:grpSp>
          <p:nvGrpSpPr>
            <p:cNvPr id="8" name="Group 6">
              <a:extLst>
                <a:ext uri="{FF2B5EF4-FFF2-40B4-BE49-F238E27FC236}">
                  <a16:creationId xmlns:a16="http://schemas.microsoft.com/office/drawing/2014/main" id="{9992B924-24D2-4937-22E9-404354F5C2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21289069" cy="11829104"/>
              <a:chOff x="0" y="0"/>
              <a:chExt cx="4037113" cy="2243190"/>
            </a:xfrm>
          </p:grpSpPr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FD7F4F64-E86D-4637-2252-A0556A5EFD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4037113" cy="2243190"/>
              </a:xfrm>
              <a:custGeom>
                <a:avLst/>
                <a:gdLst>
                  <a:gd name="T0" fmla="*/ 0 w 4037113"/>
                  <a:gd name="T1" fmla="*/ 0 h 2243190"/>
                  <a:gd name="T2" fmla="*/ 4037113 w 4037113"/>
                  <a:gd name="T3" fmla="*/ 0 h 2243190"/>
                  <a:gd name="T4" fmla="*/ 4037113 w 4037113"/>
                  <a:gd name="T5" fmla="*/ 2243190 h 2243190"/>
                  <a:gd name="T6" fmla="*/ 0 w 4037113"/>
                  <a:gd name="T7" fmla="*/ 2243190 h 2243190"/>
                  <a:gd name="T8" fmla="*/ 0 w 4037113"/>
                  <a:gd name="T9" fmla="*/ 0 h 2243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37113" h="2243190">
                    <a:moveTo>
                      <a:pt x="0" y="0"/>
                    </a:moveTo>
                    <a:lnTo>
                      <a:pt x="4037113" y="0"/>
                    </a:lnTo>
                    <a:lnTo>
                      <a:pt x="4037113" y="2243190"/>
                    </a:lnTo>
                    <a:lnTo>
                      <a:pt x="0" y="224319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" name="TextBox 8">
                <a:extLst>
                  <a:ext uri="{FF2B5EF4-FFF2-40B4-BE49-F238E27FC236}">
                    <a16:creationId xmlns:a16="http://schemas.microsoft.com/office/drawing/2014/main" id="{527BF466-D586-D577-FEFC-54BFAF0B6FF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33867" tIns="33867" rIns="33867" bIns="33867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609630" rtl="0" eaLnBrk="1" fontAlgn="base" latinLnBrk="0" hangingPunct="1">
                  <a:lnSpc>
                    <a:spcPts val="1775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9">
              <a:extLst>
                <a:ext uri="{FF2B5EF4-FFF2-40B4-BE49-F238E27FC236}">
                  <a16:creationId xmlns:a16="http://schemas.microsoft.com/office/drawing/2014/main" id="{D4875B0A-9135-A61A-6529-966E388A5EA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4804" y="490241"/>
              <a:ext cx="20279461" cy="10449307"/>
              <a:chOff x="0" y="0"/>
              <a:chExt cx="3845658" cy="1981535"/>
            </a:xfrm>
          </p:grpSpPr>
          <p:sp>
            <p:nvSpPr>
              <p:cNvPr id="10" name="Freeform 10">
                <a:extLst>
                  <a:ext uri="{FF2B5EF4-FFF2-40B4-BE49-F238E27FC236}">
                    <a16:creationId xmlns:a16="http://schemas.microsoft.com/office/drawing/2014/main" id="{287B875D-9B35-271B-4815-F051E2CA5F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3845658" cy="1981535"/>
              </a:xfrm>
              <a:custGeom>
                <a:avLst/>
                <a:gdLst>
                  <a:gd name="T0" fmla="*/ 0 w 3845658"/>
                  <a:gd name="T1" fmla="*/ 0 h 1981535"/>
                  <a:gd name="T2" fmla="*/ 3845658 w 3845658"/>
                  <a:gd name="T3" fmla="*/ 0 h 1981535"/>
                  <a:gd name="T4" fmla="*/ 3845658 w 3845658"/>
                  <a:gd name="T5" fmla="*/ 1981535 h 1981535"/>
                  <a:gd name="T6" fmla="*/ 0 w 3845658"/>
                  <a:gd name="T7" fmla="*/ 1981535 h 1981535"/>
                  <a:gd name="T8" fmla="*/ 0 w 3845658"/>
                  <a:gd name="T9" fmla="*/ 0 h 19815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45658" h="1981535">
                    <a:moveTo>
                      <a:pt x="0" y="0"/>
                    </a:moveTo>
                    <a:lnTo>
                      <a:pt x="3845658" y="0"/>
                    </a:lnTo>
                    <a:lnTo>
                      <a:pt x="3845658" y="1981535"/>
                    </a:lnTo>
                    <a:lnTo>
                      <a:pt x="0" y="198153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8B7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" name="TextBox 11">
                <a:extLst>
                  <a:ext uri="{FF2B5EF4-FFF2-40B4-BE49-F238E27FC236}">
                    <a16:creationId xmlns:a16="http://schemas.microsoft.com/office/drawing/2014/main" id="{85A81111-1833-05E8-E812-59B6E1149F1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33867" tIns="33867" rIns="33867" bIns="33867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609630" rtl="0" eaLnBrk="1" fontAlgn="base" latinLnBrk="0" hangingPunct="1">
                  <a:lnSpc>
                    <a:spcPts val="1775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5" name="Freeform 17">
            <a:extLst>
              <a:ext uri="{FF2B5EF4-FFF2-40B4-BE49-F238E27FC236}">
                <a16:creationId xmlns:a16="http://schemas.microsoft.com/office/drawing/2014/main" id="{30939FC7-83E7-8418-7EA8-DE7F84EA6C7D}"/>
              </a:ext>
            </a:extLst>
          </p:cNvPr>
          <p:cNvSpPr>
            <a:spLocks/>
          </p:cNvSpPr>
          <p:nvPr/>
        </p:nvSpPr>
        <p:spPr bwMode="auto">
          <a:xfrm>
            <a:off x="1076704" y="586324"/>
            <a:ext cx="9291185" cy="880533"/>
          </a:xfrm>
          <a:custGeom>
            <a:avLst/>
            <a:gdLst>
              <a:gd name="T0" fmla="*/ 0 w 6040157"/>
              <a:gd name="T1" fmla="*/ 0 h 1321284"/>
              <a:gd name="T2" fmla="*/ 6040156 w 6040157"/>
              <a:gd name="T3" fmla="*/ 0 h 1321284"/>
              <a:gd name="T4" fmla="*/ 6040156 w 6040157"/>
              <a:gd name="T5" fmla="*/ 1321284 h 1321284"/>
              <a:gd name="T6" fmla="*/ 0 w 6040157"/>
              <a:gd name="T7" fmla="*/ 1321284 h 1321284"/>
              <a:gd name="T8" fmla="*/ 0 w 6040157"/>
              <a:gd name="T9" fmla="*/ 0 h 13212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040157" h="1321284">
                <a:moveTo>
                  <a:pt x="0" y="0"/>
                </a:moveTo>
                <a:lnTo>
                  <a:pt x="6040156" y="0"/>
                </a:lnTo>
                <a:lnTo>
                  <a:pt x="6040156" y="1321284"/>
                </a:lnTo>
                <a:lnTo>
                  <a:pt x="0" y="1321284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60963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E55406-0F2B-497C-4C36-4A344DA41C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986" y="1324813"/>
            <a:ext cx="9652823" cy="47441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3A2348-E09F-51D1-940D-890D4D2F11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9109" y="657701"/>
            <a:ext cx="8096190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100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5">
            <a:extLst>
              <a:ext uri="{FF2B5EF4-FFF2-40B4-BE49-F238E27FC236}">
                <a16:creationId xmlns:a16="http://schemas.microsoft.com/office/drawing/2014/main" id="{D42FB693-922C-99C4-521A-23ADAF5934C6}"/>
              </a:ext>
            </a:extLst>
          </p:cNvPr>
          <p:cNvGrpSpPr>
            <a:grpSpLocks/>
          </p:cNvGrpSpPr>
          <p:nvPr/>
        </p:nvGrpSpPr>
        <p:grpSpPr bwMode="auto">
          <a:xfrm>
            <a:off x="1076704" y="535898"/>
            <a:ext cx="10133386" cy="5786204"/>
            <a:chOff x="0" y="0"/>
            <a:chExt cx="21289069" cy="11829104"/>
          </a:xfrm>
        </p:grpSpPr>
        <p:grpSp>
          <p:nvGrpSpPr>
            <p:cNvPr id="8" name="Group 6">
              <a:extLst>
                <a:ext uri="{FF2B5EF4-FFF2-40B4-BE49-F238E27FC236}">
                  <a16:creationId xmlns:a16="http://schemas.microsoft.com/office/drawing/2014/main" id="{9992B924-24D2-4937-22E9-404354F5C2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21289069" cy="11829104"/>
              <a:chOff x="0" y="0"/>
              <a:chExt cx="4037113" cy="2243190"/>
            </a:xfrm>
          </p:grpSpPr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FD7F4F64-E86D-4637-2252-A0556A5EFD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4037113" cy="2243190"/>
              </a:xfrm>
              <a:custGeom>
                <a:avLst/>
                <a:gdLst>
                  <a:gd name="T0" fmla="*/ 0 w 4037113"/>
                  <a:gd name="T1" fmla="*/ 0 h 2243190"/>
                  <a:gd name="T2" fmla="*/ 4037113 w 4037113"/>
                  <a:gd name="T3" fmla="*/ 0 h 2243190"/>
                  <a:gd name="T4" fmla="*/ 4037113 w 4037113"/>
                  <a:gd name="T5" fmla="*/ 2243190 h 2243190"/>
                  <a:gd name="T6" fmla="*/ 0 w 4037113"/>
                  <a:gd name="T7" fmla="*/ 2243190 h 2243190"/>
                  <a:gd name="T8" fmla="*/ 0 w 4037113"/>
                  <a:gd name="T9" fmla="*/ 0 h 2243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37113" h="2243190">
                    <a:moveTo>
                      <a:pt x="0" y="0"/>
                    </a:moveTo>
                    <a:lnTo>
                      <a:pt x="4037113" y="0"/>
                    </a:lnTo>
                    <a:lnTo>
                      <a:pt x="4037113" y="2243190"/>
                    </a:lnTo>
                    <a:lnTo>
                      <a:pt x="0" y="224319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" name="TextBox 8">
                <a:extLst>
                  <a:ext uri="{FF2B5EF4-FFF2-40B4-BE49-F238E27FC236}">
                    <a16:creationId xmlns:a16="http://schemas.microsoft.com/office/drawing/2014/main" id="{527BF466-D586-D577-FEFC-54BFAF0B6FF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33867" tIns="33867" rIns="33867" bIns="33867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609630" rtl="0" eaLnBrk="1" fontAlgn="base" latinLnBrk="0" hangingPunct="1">
                  <a:lnSpc>
                    <a:spcPts val="1775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9">
              <a:extLst>
                <a:ext uri="{FF2B5EF4-FFF2-40B4-BE49-F238E27FC236}">
                  <a16:creationId xmlns:a16="http://schemas.microsoft.com/office/drawing/2014/main" id="{D4875B0A-9135-A61A-6529-966E388A5EA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4804" y="490241"/>
              <a:ext cx="20279461" cy="10449307"/>
              <a:chOff x="0" y="0"/>
              <a:chExt cx="3845658" cy="1981535"/>
            </a:xfrm>
          </p:grpSpPr>
          <p:sp>
            <p:nvSpPr>
              <p:cNvPr id="10" name="Freeform 10">
                <a:extLst>
                  <a:ext uri="{FF2B5EF4-FFF2-40B4-BE49-F238E27FC236}">
                    <a16:creationId xmlns:a16="http://schemas.microsoft.com/office/drawing/2014/main" id="{287B875D-9B35-271B-4815-F051E2CA5F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3845658" cy="1981535"/>
              </a:xfrm>
              <a:custGeom>
                <a:avLst/>
                <a:gdLst>
                  <a:gd name="T0" fmla="*/ 0 w 3845658"/>
                  <a:gd name="T1" fmla="*/ 0 h 1981535"/>
                  <a:gd name="T2" fmla="*/ 3845658 w 3845658"/>
                  <a:gd name="T3" fmla="*/ 0 h 1981535"/>
                  <a:gd name="T4" fmla="*/ 3845658 w 3845658"/>
                  <a:gd name="T5" fmla="*/ 1981535 h 1981535"/>
                  <a:gd name="T6" fmla="*/ 0 w 3845658"/>
                  <a:gd name="T7" fmla="*/ 1981535 h 1981535"/>
                  <a:gd name="T8" fmla="*/ 0 w 3845658"/>
                  <a:gd name="T9" fmla="*/ 0 h 19815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45658" h="1981535">
                    <a:moveTo>
                      <a:pt x="0" y="0"/>
                    </a:moveTo>
                    <a:lnTo>
                      <a:pt x="3845658" y="0"/>
                    </a:lnTo>
                    <a:lnTo>
                      <a:pt x="3845658" y="1981535"/>
                    </a:lnTo>
                    <a:lnTo>
                      <a:pt x="0" y="198153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8B7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" name="TextBox 11">
                <a:extLst>
                  <a:ext uri="{FF2B5EF4-FFF2-40B4-BE49-F238E27FC236}">
                    <a16:creationId xmlns:a16="http://schemas.microsoft.com/office/drawing/2014/main" id="{85A81111-1833-05E8-E812-59B6E1149F1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33867" tIns="33867" rIns="33867" bIns="33867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609630" rtl="0" eaLnBrk="1" fontAlgn="base" latinLnBrk="0" hangingPunct="1">
                  <a:lnSpc>
                    <a:spcPts val="1775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5" name="Freeform 17">
            <a:extLst>
              <a:ext uri="{FF2B5EF4-FFF2-40B4-BE49-F238E27FC236}">
                <a16:creationId xmlns:a16="http://schemas.microsoft.com/office/drawing/2014/main" id="{30939FC7-83E7-8418-7EA8-DE7F84EA6C7D}"/>
              </a:ext>
            </a:extLst>
          </p:cNvPr>
          <p:cNvSpPr>
            <a:spLocks/>
          </p:cNvSpPr>
          <p:nvPr/>
        </p:nvSpPr>
        <p:spPr bwMode="auto">
          <a:xfrm>
            <a:off x="3416317" y="936687"/>
            <a:ext cx="5572069" cy="1666935"/>
          </a:xfrm>
          <a:custGeom>
            <a:avLst/>
            <a:gdLst>
              <a:gd name="T0" fmla="*/ 0 w 6040157"/>
              <a:gd name="T1" fmla="*/ 0 h 1321284"/>
              <a:gd name="T2" fmla="*/ 6040156 w 6040157"/>
              <a:gd name="T3" fmla="*/ 0 h 1321284"/>
              <a:gd name="T4" fmla="*/ 6040156 w 6040157"/>
              <a:gd name="T5" fmla="*/ 1321284 h 1321284"/>
              <a:gd name="T6" fmla="*/ 0 w 6040157"/>
              <a:gd name="T7" fmla="*/ 1321284 h 1321284"/>
              <a:gd name="T8" fmla="*/ 0 w 6040157"/>
              <a:gd name="T9" fmla="*/ 0 h 13212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040157" h="1321284">
                <a:moveTo>
                  <a:pt x="0" y="0"/>
                </a:moveTo>
                <a:lnTo>
                  <a:pt x="6040156" y="0"/>
                </a:lnTo>
                <a:lnTo>
                  <a:pt x="6040156" y="1321284"/>
                </a:lnTo>
                <a:lnTo>
                  <a:pt x="0" y="1321284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60963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9CEFE0-C4CD-2128-4DC2-D9FF0A60C3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3560" y="647311"/>
            <a:ext cx="9418081" cy="2694278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66D93E91-50CD-F7A3-6322-4A31A9C740DF}"/>
              </a:ext>
            </a:extLst>
          </p:cNvPr>
          <p:cNvSpPr/>
          <p:nvPr/>
        </p:nvSpPr>
        <p:spPr>
          <a:xfrm>
            <a:off x="4008629" y="3365004"/>
            <a:ext cx="4824918" cy="1212856"/>
          </a:xfrm>
          <a:prstGeom prst="ellipse">
            <a:avLst/>
          </a:prstGeom>
          <a:blipFill>
            <a:blip r:embed="rId4"/>
            <a:tile tx="0" ty="0" sx="100000" sy="100000" flip="none" algn="tl"/>
          </a:blip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phương pháp để học tốt môn Ngữ văn 8. </a:t>
            </a:r>
          </a:p>
        </p:txBody>
      </p:sp>
      <p:pic>
        <p:nvPicPr>
          <p:cNvPr id="4" name="Picture 18">
            <a:extLst>
              <a:ext uri="{FF2B5EF4-FFF2-40B4-BE49-F238E27FC236}">
                <a16:creationId xmlns:a16="http://schemas.microsoft.com/office/drawing/2014/main" id="{91C9778E-5A55-0DE0-8F43-0635C61D8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776" y="4332282"/>
            <a:ext cx="1528447" cy="1528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4">
            <a:extLst>
              <a:ext uri="{FF2B5EF4-FFF2-40B4-BE49-F238E27FC236}">
                <a16:creationId xmlns:a16="http://schemas.microsoft.com/office/drawing/2014/main" id="{EA1183DB-F430-D7AB-E24D-10EBE3FD4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323" y="2919110"/>
            <a:ext cx="3061224" cy="2897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5">
            <a:extLst>
              <a:ext uri="{FF2B5EF4-FFF2-40B4-BE49-F238E27FC236}">
                <a16:creationId xmlns:a16="http://schemas.microsoft.com/office/drawing/2014/main" id="{0997331C-3364-4B3E-AF17-E3BEF220A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808" y="2726468"/>
            <a:ext cx="2494088" cy="3036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C5308FC-E609-2F7E-C980-0708BE574F69}"/>
              </a:ext>
            </a:extLst>
          </p:cNvPr>
          <p:cNvSpPr txBox="1"/>
          <p:nvPr/>
        </p:nvSpPr>
        <p:spPr>
          <a:xfrm>
            <a:off x="1753850" y="2395087"/>
            <a:ext cx="881459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CHƠI“ĐỐI ĐẦU”</a:t>
            </a: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606A847-5A7B-2B7F-D1D8-71FEFA0ED2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01340" y="308909"/>
            <a:ext cx="2713956" cy="2713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290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92">
            <a:extLst>
              <a:ext uri="{FF2B5EF4-FFF2-40B4-BE49-F238E27FC236}">
                <a16:creationId xmlns:a16="http://schemas.microsoft.com/office/drawing/2014/main" id="{91000F80-B9DB-0763-A05B-E4F9FA018C2C}"/>
              </a:ext>
            </a:extLst>
          </p:cNvPr>
          <p:cNvSpPr>
            <a:spLocks/>
          </p:cNvSpPr>
          <p:nvPr/>
        </p:nvSpPr>
        <p:spPr bwMode="auto">
          <a:xfrm>
            <a:off x="1843790" y="855291"/>
            <a:ext cx="6869069" cy="2459527"/>
          </a:xfrm>
          <a:custGeom>
            <a:avLst/>
            <a:gdLst>
              <a:gd name="T0" fmla="*/ 117082 w 1572836"/>
              <a:gd name="T1" fmla="*/ 0 h 234163"/>
              <a:gd name="T2" fmla="*/ 1455754 w 1572836"/>
              <a:gd name="T3" fmla="*/ 0 h 234163"/>
              <a:gd name="T4" fmla="*/ 1572836 w 1572836"/>
              <a:gd name="T5" fmla="*/ 117082 h 234163"/>
              <a:gd name="T6" fmla="*/ 1572836 w 1572836"/>
              <a:gd name="T7" fmla="*/ 117082 h 234163"/>
              <a:gd name="T8" fmla="*/ 1538544 w 1572836"/>
              <a:gd name="T9" fmla="*/ 199871 h 234163"/>
              <a:gd name="T10" fmla="*/ 1455754 w 1572836"/>
              <a:gd name="T11" fmla="*/ 234163 h 234163"/>
              <a:gd name="T12" fmla="*/ 117082 w 1572836"/>
              <a:gd name="T13" fmla="*/ 234163 h 234163"/>
              <a:gd name="T14" fmla="*/ 34292 w 1572836"/>
              <a:gd name="T15" fmla="*/ 199871 h 234163"/>
              <a:gd name="T16" fmla="*/ 0 w 1572836"/>
              <a:gd name="T17" fmla="*/ 117082 h 234163"/>
              <a:gd name="T18" fmla="*/ 0 w 1572836"/>
              <a:gd name="T19" fmla="*/ 117082 h 234163"/>
              <a:gd name="T20" fmla="*/ 34292 w 1572836"/>
              <a:gd name="T21" fmla="*/ 34292 h 234163"/>
              <a:gd name="T22" fmla="*/ 117082 w 1572836"/>
              <a:gd name="T23" fmla="*/ 0 h 234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572836" h="234163">
                <a:moveTo>
                  <a:pt x="117082" y="0"/>
                </a:moveTo>
                <a:lnTo>
                  <a:pt x="1455754" y="0"/>
                </a:lnTo>
                <a:cubicBezTo>
                  <a:pt x="1520417" y="0"/>
                  <a:pt x="1572836" y="52419"/>
                  <a:pt x="1572836" y="117082"/>
                </a:cubicBezTo>
                <a:cubicBezTo>
                  <a:pt x="1572836" y="148134"/>
                  <a:pt x="1560501" y="177914"/>
                  <a:pt x="1538544" y="199871"/>
                </a:cubicBezTo>
                <a:cubicBezTo>
                  <a:pt x="1516587" y="221828"/>
                  <a:pt x="1486806" y="234163"/>
                  <a:pt x="1455754" y="234163"/>
                </a:cubicBezTo>
                <a:lnTo>
                  <a:pt x="117082" y="234163"/>
                </a:lnTo>
                <a:cubicBezTo>
                  <a:pt x="86030" y="234163"/>
                  <a:pt x="56250" y="221828"/>
                  <a:pt x="34292" y="199871"/>
                </a:cubicBezTo>
                <a:cubicBezTo>
                  <a:pt x="12335" y="177914"/>
                  <a:pt x="0" y="148134"/>
                  <a:pt x="0" y="117082"/>
                </a:cubicBezTo>
                <a:cubicBezTo>
                  <a:pt x="0" y="86030"/>
                  <a:pt x="12335" y="56250"/>
                  <a:pt x="34292" y="34292"/>
                </a:cubicBezTo>
                <a:cubicBezTo>
                  <a:pt x="56250" y="12335"/>
                  <a:pt x="86030" y="0"/>
                  <a:pt x="117082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47625">
            <a:solidFill>
              <a:srgbClr val="E76262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60963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pic>
        <p:nvPicPr>
          <p:cNvPr id="5" name="Picture 115">
            <a:extLst>
              <a:ext uri="{FF2B5EF4-FFF2-40B4-BE49-F238E27FC236}">
                <a16:creationId xmlns:a16="http://schemas.microsoft.com/office/drawing/2014/main" id="{77568043-06C3-8083-F2C7-8B75907BD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2859" y="555152"/>
            <a:ext cx="3056467" cy="280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>
            <a:extLst>
              <a:ext uri="{FF2B5EF4-FFF2-40B4-BE49-F238E27FC236}">
                <a16:creationId xmlns:a16="http://schemas.microsoft.com/office/drawing/2014/main" id="{3DA1351B-3CD1-FB85-0D87-B30ECACB3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790" y="3498445"/>
            <a:ext cx="1873235" cy="2660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13C61D8A-D49D-0F76-3BF7-4271F0F9D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8" r="13219"/>
          <a:stretch>
            <a:fillRect/>
          </a:stretch>
        </p:blipFill>
        <p:spPr bwMode="auto">
          <a:xfrm>
            <a:off x="8534401" y="3545512"/>
            <a:ext cx="2006898" cy="250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9A2838-FD6B-D8C4-D31D-550B25E402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3790" y="624597"/>
            <a:ext cx="6950042" cy="280440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5AEFA22-B2D4-CE01-87C0-67D44590CE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0881" y="2490714"/>
            <a:ext cx="4676037" cy="467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0378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">
            <a:extLst>
              <a:ext uri="{FF2B5EF4-FFF2-40B4-BE49-F238E27FC236}">
                <a16:creationId xmlns:a16="http://schemas.microsoft.com/office/drawing/2014/main" id="{543A3DC4-060A-A067-4A97-2C4A44792FF5}"/>
              </a:ext>
            </a:extLst>
          </p:cNvPr>
          <p:cNvGrpSpPr>
            <a:grpSpLocks/>
          </p:cNvGrpSpPr>
          <p:nvPr/>
        </p:nvGrpSpPr>
        <p:grpSpPr bwMode="auto">
          <a:xfrm>
            <a:off x="1558977" y="1738858"/>
            <a:ext cx="9009089" cy="3702571"/>
            <a:chOff x="1028700" y="743240"/>
            <a:chExt cx="15613811" cy="8800520"/>
          </a:xfrm>
        </p:grpSpPr>
        <p:grpSp>
          <p:nvGrpSpPr>
            <p:cNvPr id="6" name="Group 51">
              <a:extLst>
                <a:ext uri="{FF2B5EF4-FFF2-40B4-BE49-F238E27FC236}">
                  <a16:creationId xmlns:a16="http://schemas.microsoft.com/office/drawing/2014/main" id="{98B7889F-C17B-6849-25F8-8592FA341C0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28700" y="743240"/>
              <a:ext cx="15613811" cy="8800520"/>
              <a:chOff x="0" y="0"/>
              <a:chExt cx="4112279" cy="2317832"/>
            </a:xfrm>
          </p:grpSpPr>
          <p:sp>
            <p:nvSpPr>
              <p:cNvPr id="10" name="Freeform 52">
                <a:extLst>
                  <a:ext uri="{FF2B5EF4-FFF2-40B4-BE49-F238E27FC236}">
                    <a16:creationId xmlns:a16="http://schemas.microsoft.com/office/drawing/2014/main" id="{4A2382A3-B4A7-1C42-3564-69F967F21F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4112280" cy="2317832"/>
              </a:xfrm>
              <a:custGeom>
                <a:avLst/>
                <a:gdLst>
                  <a:gd name="T0" fmla="*/ 9917 w 4112280"/>
                  <a:gd name="T1" fmla="*/ 0 h 2317832"/>
                  <a:gd name="T2" fmla="*/ 4102363 w 4112280"/>
                  <a:gd name="T3" fmla="*/ 0 h 2317832"/>
                  <a:gd name="T4" fmla="*/ 4112280 w 4112280"/>
                  <a:gd name="T5" fmla="*/ 9917 h 2317832"/>
                  <a:gd name="T6" fmla="*/ 4112280 w 4112280"/>
                  <a:gd name="T7" fmla="*/ 2307916 h 2317832"/>
                  <a:gd name="T8" fmla="*/ 4109375 w 4112280"/>
                  <a:gd name="T9" fmla="*/ 2314928 h 2317832"/>
                  <a:gd name="T10" fmla="*/ 4102363 w 4112280"/>
                  <a:gd name="T11" fmla="*/ 2317832 h 2317832"/>
                  <a:gd name="T12" fmla="*/ 9917 w 4112280"/>
                  <a:gd name="T13" fmla="*/ 2317832 h 2317832"/>
                  <a:gd name="T14" fmla="*/ 0 w 4112280"/>
                  <a:gd name="T15" fmla="*/ 2307916 h 2317832"/>
                  <a:gd name="T16" fmla="*/ 0 w 4112280"/>
                  <a:gd name="T17" fmla="*/ 9917 h 2317832"/>
                  <a:gd name="T18" fmla="*/ 9917 w 4112280"/>
                  <a:gd name="T19" fmla="*/ 0 h 23178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12280" h="2317832">
                    <a:moveTo>
                      <a:pt x="9917" y="0"/>
                    </a:moveTo>
                    <a:lnTo>
                      <a:pt x="4102363" y="0"/>
                    </a:lnTo>
                    <a:cubicBezTo>
                      <a:pt x="4107840" y="0"/>
                      <a:pt x="4112280" y="4440"/>
                      <a:pt x="4112280" y="9917"/>
                    </a:cubicBezTo>
                    <a:lnTo>
                      <a:pt x="4112280" y="2307916"/>
                    </a:lnTo>
                    <a:cubicBezTo>
                      <a:pt x="4112280" y="2310546"/>
                      <a:pt x="4111235" y="2313068"/>
                      <a:pt x="4109375" y="2314928"/>
                    </a:cubicBezTo>
                    <a:cubicBezTo>
                      <a:pt x="4107515" y="2316788"/>
                      <a:pt x="4104993" y="2317832"/>
                      <a:pt x="4102363" y="2317832"/>
                    </a:cubicBezTo>
                    <a:lnTo>
                      <a:pt x="9917" y="2317832"/>
                    </a:lnTo>
                    <a:cubicBezTo>
                      <a:pt x="4440" y="2317832"/>
                      <a:pt x="0" y="2313393"/>
                      <a:pt x="0" y="2307916"/>
                    </a:cubicBezTo>
                    <a:lnTo>
                      <a:pt x="0" y="9917"/>
                    </a:lnTo>
                    <a:cubicBezTo>
                      <a:pt x="0" y="4440"/>
                      <a:pt x="4440" y="0"/>
                      <a:pt x="9917" y="0"/>
                    </a:cubicBezTo>
                    <a:close/>
                  </a:path>
                </a:pathLst>
              </a:custGeom>
              <a:solidFill>
                <a:srgbClr val="FCF4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963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" name="TextBox 53">
                <a:extLst>
                  <a:ext uri="{FF2B5EF4-FFF2-40B4-BE49-F238E27FC236}">
                    <a16:creationId xmlns:a16="http://schemas.microsoft.com/office/drawing/2014/main" id="{8D2CD0B6-7B06-2FD8-4FBB-857F63C42E8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33867" tIns="33867" rIns="33867" bIns="33867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609630" rtl="0" eaLnBrk="1" fontAlgn="base" latinLnBrk="0" hangingPunct="1">
                  <a:lnSpc>
                    <a:spcPts val="1775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54">
              <a:extLst>
                <a:ext uri="{FF2B5EF4-FFF2-40B4-BE49-F238E27FC236}">
                  <a16:creationId xmlns:a16="http://schemas.microsoft.com/office/drawing/2014/main" id="{30E1E848-F813-EDEB-BB8D-95F805712E8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37094" y="1028700"/>
              <a:ext cx="14956138" cy="8229600"/>
              <a:chOff x="0" y="0"/>
              <a:chExt cx="3939065" cy="2167467"/>
            </a:xfrm>
          </p:grpSpPr>
          <p:sp>
            <p:nvSpPr>
              <p:cNvPr id="8" name="Freeform 55">
                <a:extLst>
                  <a:ext uri="{FF2B5EF4-FFF2-40B4-BE49-F238E27FC236}">
                    <a16:creationId xmlns:a16="http://schemas.microsoft.com/office/drawing/2014/main" id="{3A59ED00-6820-F627-D046-61A661EA73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3939065" cy="2167467"/>
              </a:xfrm>
              <a:custGeom>
                <a:avLst/>
                <a:gdLst>
                  <a:gd name="T0" fmla="*/ 10353 w 3939065"/>
                  <a:gd name="T1" fmla="*/ 0 h 2167467"/>
                  <a:gd name="T2" fmla="*/ 3928713 w 3939065"/>
                  <a:gd name="T3" fmla="*/ 0 h 2167467"/>
                  <a:gd name="T4" fmla="*/ 3936033 w 3939065"/>
                  <a:gd name="T5" fmla="*/ 3032 h 2167467"/>
                  <a:gd name="T6" fmla="*/ 3939065 w 3939065"/>
                  <a:gd name="T7" fmla="*/ 10353 h 2167467"/>
                  <a:gd name="T8" fmla="*/ 3939065 w 3939065"/>
                  <a:gd name="T9" fmla="*/ 2157114 h 2167467"/>
                  <a:gd name="T10" fmla="*/ 3936033 w 3939065"/>
                  <a:gd name="T11" fmla="*/ 2164435 h 2167467"/>
                  <a:gd name="T12" fmla="*/ 3928713 w 3939065"/>
                  <a:gd name="T13" fmla="*/ 2167467 h 2167467"/>
                  <a:gd name="T14" fmla="*/ 10353 w 3939065"/>
                  <a:gd name="T15" fmla="*/ 2167467 h 2167467"/>
                  <a:gd name="T16" fmla="*/ 3032 w 3939065"/>
                  <a:gd name="T17" fmla="*/ 2164435 h 2167467"/>
                  <a:gd name="T18" fmla="*/ 0 w 3939065"/>
                  <a:gd name="T19" fmla="*/ 2157114 h 2167467"/>
                  <a:gd name="T20" fmla="*/ 0 w 3939065"/>
                  <a:gd name="T21" fmla="*/ 10353 h 2167467"/>
                  <a:gd name="T22" fmla="*/ 3032 w 3939065"/>
                  <a:gd name="T23" fmla="*/ 3032 h 2167467"/>
                  <a:gd name="T24" fmla="*/ 10353 w 3939065"/>
                  <a:gd name="T25" fmla="*/ 0 h 2167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939065" h="2167467">
                    <a:moveTo>
                      <a:pt x="10353" y="0"/>
                    </a:moveTo>
                    <a:lnTo>
                      <a:pt x="3928713" y="0"/>
                    </a:lnTo>
                    <a:cubicBezTo>
                      <a:pt x="3931458" y="0"/>
                      <a:pt x="3934092" y="1091"/>
                      <a:pt x="3936033" y="3032"/>
                    </a:cubicBezTo>
                    <a:cubicBezTo>
                      <a:pt x="3937975" y="4974"/>
                      <a:pt x="3939065" y="7607"/>
                      <a:pt x="3939065" y="10353"/>
                    </a:cubicBezTo>
                    <a:lnTo>
                      <a:pt x="3939065" y="2157114"/>
                    </a:lnTo>
                    <a:cubicBezTo>
                      <a:pt x="3939065" y="2159860"/>
                      <a:pt x="3937975" y="2162493"/>
                      <a:pt x="3936033" y="2164435"/>
                    </a:cubicBezTo>
                    <a:cubicBezTo>
                      <a:pt x="3934092" y="2166376"/>
                      <a:pt x="3931458" y="2167467"/>
                      <a:pt x="3928713" y="2167467"/>
                    </a:cubicBezTo>
                    <a:lnTo>
                      <a:pt x="10353" y="2167467"/>
                    </a:lnTo>
                    <a:cubicBezTo>
                      <a:pt x="7607" y="2167467"/>
                      <a:pt x="4974" y="2166376"/>
                      <a:pt x="3032" y="2164435"/>
                    </a:cubicBezTo>
                    <a:cubicBezTo>
                      <a:pt x="1091" y="2162493"/>
                      <a:pt x="0" y="2159860"/>
                      <a:pt x="0" y="2157114"/>
                    </a:cubicBezTo>
                    <a:lnTo>
                      <a:pt x="0" y="10353"/>
                    </a:lnTo>
                    <a:cubicBezTo>
                      <a:pt x="0" y="7607"/>
                      <a:pt x="1091" y="4974"/>
                      <a:pt x="3032" y="3032"/>
                    </a:cubicBezTo>
                    <a:cubicBezTo>
                      <a:pt x="4974" y="1091"/>
                      <a:pt x="7607" y="0"/>
                      <a:pt x="10353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47625">
                <a:solidFill>
                  <a:srgbClr val="9FC2B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0963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TextBox 56">
                <a:extLst>
                  <a:ext uri="{FF2B5EF4-FFF2-40B4-BE49-F238E27FC236}">
                    <a16:creationId xmlns:a16="http://schemas.microsoft.com/office/drawing/2014/main" id="{099B0A9F-83D7-CBDD-EE8C-DBE934C1224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33867" tIns="33867" rIns="33867" bIns="33867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609630" rtl="0" eaLnBrk="1" fontAlgn="base" latinLnBrk="0" hangingPunct="1">
                  <a:lnSpc>
                    <a:spcPts val="1775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DCD669B6-50E2-36AF-2548-0DAB3A9950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7772" y="1858957"/>
            <a:ext cx="8431499" cy="371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985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195F535-D6D3-CAC7-9E5D-36B4EE9709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4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20486" b="20469"/>
          <a:stretch>
            <a:fillRect/>
          </a:stretch>
        </p:blipFill>
        <p:spPr>
          <a:xfrm rot="4935778">
            <a:off x="-1944109" y="1340531"/>
            <a:ext cx="8243341" cy="4867224"/>
          </a:xfrm>
          <a:prstGeom prst="rect">
            <a:avLst/>
          </a:prstGeom>
        </p:spPr>
      </p:pic>
      <p:grpSp>
        <p:nvGrpSpPr>
          <p:cNvPr id="3" name="Group 7">
            <a:extLst>
              <a:ext uri="{FF2B5EF4-FFF2-40B4-BE49-F238E27FC236}">
                <a16:creationId xmlns:a16="http://schemas.microsoft.com/office/drawing/2014/main" id="{1BFBB790-7F30-8652-73AD-86651822D9E3}"/>
              </a:ext>
            </a:extLst>
          </p:cNvPr>
          <p:cNvGrpSpPr/>
          <p:nvPr/>
        </p:nvGrpSpPr>
        <p:grpSpPr>
          <a:xfrm>
            <a:off x="152997" y="314512"/>
            <a:ext cx="4391401" cy="719819"/>
            <a:chOff x="0" y="0"/>
            <a:chExt cx="19563955" cy="3206837"/>
          </a:xfrm>
        </p:grpSpPr>
        <p:sp>
          <p:nvSpPr>
            <p:cNvPr id="4" name="Freeform 8">
              <a:extLst>
                <a:ext uri="{FF2B5EF4-FFF2-40B4-BE49-F238E27FC236}">
                  <a16:creationId xmlns:a16="http://schemas.microsoft.com/office/drawing/2014/main" id="{D398C040-97D0-A5F4-1FA5-D7FA0348EA79}"/>
                </a:ext>
              </a:extLst>
            </p:cNvPr>
            <p:cNvSpPr/>
            <p:nvPr/>
          </p:nvSpPr>
          <p:spPr>
            <a:xfrm>
              <a:off x="31750" y="31750"/>
              <a:ext cx="19500455" cy="3143337"/>
            </a:xfrm>
            <a:custGeom>
              <a:avLst/>
              <a:gdLst/>
              <a:ahLst/>
              <a:cxnLst/>
              <a:rect l="l" t="t" r="r" b="b"/>
              <a:pathLst>
                <a:path w="19500455" h="3143337">
                  <a:moveTo>
                    <a:pt x="19407746" y="3143337"/>
                  </a:moveTo>
                  <a:lnTo>
                    <a:pt x="92710" y="3143337"/>
                  </a:lnTo>
                  <a:cubicBezTo>
                    <a:pt x="41910" y="3143337"/>
                    <a:pt x="0" y="3101427"/>
                    <a:pt x="0" y="3050627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9406474" y="0"/>
                  </a:lnTo>
                  <a:cubicBezTo>
                    <a:pt x="19457274" y="0"/>
                    <a:pt x="19499185" y="41910"/>
                    <a:pt x="19499185" y="92710"/>
                  </a:cubicBezTo>
                  <a:lnTo>
                    <a:pt x="19499185" y="3049357"/>
                  </a:lnTo>
                  <a:cubicBezTo>
                    <a:pt x="19500455" y="3101427"/>
                    <a:pt x="19458546" y="3143337"/>
                    <a:pt x="19407746" y="3143337"/>
                  </a:cubicBezTo>
                  <a:close/>
                </a:path>
              </a:pathLst>
            </a:custGeom>
            <a:solidFill>
              <a:srgbClr val="F8F7F2"/>
            </a:solidFill>
          </p:spPr>
        </p:sp>
        <p:sp>
          <p:nvSpPr>
            <p:cNvPr id="5" name="Freeform 9">
              <a:extLst>
                <a:ext uri="{FF2B5EF4-FFF2-40B4-BE49-F238E27FC236}">
                  <a16:creationId xmlns:a16="http://schemas.microsoft.com/office/drawing/2014/main" id="{B1CCF194-8E82-0E23-BB6F-846A2A6FF3DD}"/>
                </a:ext>
              </a:extLst>
            </p:cNvPr>
            <p:cNvSpPr/>
            <p:nvPr/>
          </p:nvSpPr>
          <p:spPr>
            <a:xfrm>
              <a:off x="0" y="0"/>
              <a:ext cx="19563955" cy="3206837"/>
            </a:xfrm>
            <a:custGeom>
              <a:avLst/>
              <a:gdLst/>
              <a:ahLst/>
              <a:cxnLst/>
              <a:rect l="l" t="t" r="r" b="b"/>
              <a:pathLst>
                <a:path w="19563955" h="3206837">
                  <a:moveTo>
                    <a:pt x="19439496" y="59690"/>
                  </a:moveTo>
                  <a:cubicBezTo>
                    <a:pt x="19475055" y="59690"/>
                    <a:pt x="19504265" y="88900"/>
                    <a:pt x="19504265" y="124460"/>
                  </a:cubicBezTo>
                  <a:lnTo>
                    <a:pt x="19504265" y="3082377"/>
                  </a:lnTo>
                  <a:cubicBezTo>
                    <a:pt x="19504265" y="3117937"/>
                    <a:pt x="19475055" y="3147147"/>
                    <a:pt x="19439496" y="3147147"/>
                  </a:cubicBezTo>
                  <a:lnTo>
                    <a:pt x="124460" y="3147147"/>
                  </a:lnTo>
                  <a:cubicBezTo>
                    <a:pt x="88900" y="3147147"/>
                    <a:pt x="59690" y="3117937"/>
                    <a:pt x="59690" y="3082377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9439496" y="59690"/>
                  </a:lnTo>
                  <a:moveTo>
                    <a:pt x="1943949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3082377"/>
                  </a:lnTo>
                  <a:cubicBezTo>
                    <a:pt x="0" y="3150957"/>
                    <a:pt x="55880" y="3206837"/>
                    <a:pt x="124460" y="3206837"/>
                  </a:cubicBezTo>
                  <a:lnTo>
                    <a:pt x="19439496" y="3206837"/>
                  </a:lnTo>
                  <a:cubicBezTo>
                    <a:pt x="19508076" y="3206837"/>
                    <a:pt x="19563955" y="3150957"/>
                    <a:pt x="19563955" y="3082377"/>
                  </a:cubicBezTo>
                  <a:lnTo>
                    <a:pt x="19563955" y="124460"/>
                  </a:lnTo>
                  <a:cubicBezTo>
                    <a:pt x="19563955" y="55880"/>
                    <a:pt x="19508076" y="0"/>
                    <a:pt x="19439496" y="0"/>
                  </a:cubicBezTo>
                  <a:close/>
                </a:path>
              </a:pathLst>
            </a:custGeom>
            <a:solidFill>
              <a:srgbClr val="2C5DC9"/>
            </a:solidFill>
          </p:spPr>
        </p:sp>
      </p:grpSp>
      <p:grpSp>
        <p:nvGrpSpPr>
          <p:cNvPr id="6" name="Group 10">
            <a:extLst>
              <a:ext uri="{FF2B5EF4-FFF2-40B4-BE49-F238E27FC236}">
                <a16:creationId xmlns:a16="http://schemas.microsoft.com/office/drawing/2014/main" id="{CFE7C23B-C341-0179-31DD-CD5F0749155B}"/>
              </a:ext>
            </a:extLst>
          </p:cNvPr>
          <p:cNvGrpSpPr/>
          <p:nvPr/>
        </p:nvGrpSpPr>
        <p:grpSpPr>
          <a:xfrm>
            <a:off x="4394629" y="2747128"/>
            <a:ext cx="3402745" cy="3462098"/>
            <a:chOff x="0" y="0"/>
            <a:chExt cx="15159431" cy="16339672"/>
          </a:xfrm>
        </p:grpSpPr>
        <p:sp>
          <p:nvSpPr>
            <p:cNvPr id="7" name="Freeform 11">
              <a:extLst>
                <a:ext uri="{FF2B5EF4-FFF2-40B4-BE49-F238E27FC236}">
                  <a16:creationId xmlns:a16="http://schemas.microsoft.com/office/drawing/2014/main" id="{253F751B-4948-CC32-FCB9-78B81DE169F4}"/>
                </a:ext>
              </a:extLst>
            </p:cNvPr>
            <p:cNvSpPr/>
            <p:nvPr/>
          </p:nvSpPr>
          <p:spPr>
            <a:xfrm>
              <a:off x="31750" y="31750"/>
              <a:ext cx="15095931" cy="16276172"/>
            </a:xfrm>
            <a:custGeom>
              <a:avLst/>
              <a:gdLst/>
              <a:ahLst/>
              <a:cxnLst/>
              <a:rect l="l" t="t" r="r" b="b"/>
              <a:pathLst>
                <a:path w="15095931" h="16276172">
                  <a:moveTo>
                    <a:pt x="15003221" y="16276172"/>
                  </a:moveTo>
                  <a:lnTo>
                    <a:pt x="92710" y="16276172"/>
                  </a:lnTo>
                  <a:cubicBezTo>
                    <a:pt x="41910" y="16276172"/>
                    <a:pt x="0" y="16234262"/>
                    <a:pt x="0" y="1618346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5001951" y="0"/>
                  </a:lnTo>
                  <a:cubicBezTo>
                    <a:pt x="15052751" y="0"/>
                    <a:pt x="15094662" y="41910"/>
                    <a:pt x="15094662" y="92710"/>
                  </a:cubicBezTo>
                  <a:lnTo>
                    <a:pt x="15094662" y="16182192"/>
                  </a:lnTo>
                  <a:cubicBezTo>
                    <a:pt x="15095931" y="16234262"/>
                    <a:pt x="15054021" y="16276172"/>
                    <a:pt x="15003221" y="16276172"/>
                  </a:cubicBezTo>
                  <a:close/>
                </a:path>
              </a:pathLst>
            </a:custGeom>
            <a:solidFill>
              <a:srgbClr val="F8F7F2"/>
            </a:solidFill>
            <a:ln w="38100">
              <a:solidFill>
                <a:srgbClr val="4BACC6">
                  <a:lumMod val="75000"/>
                </a:srgbClr>
              </a:solidFill>
            </a:ln>
          </p:spPr>
        </p:sp>
        <p:sp>
          <p:nvSpPr>
            <p:cNvPr id="8" name="Freeform 12">
              <a:extLst>
                <a:ext uri="{FF2B5EF4-FFF2-40B4-BE49-F238E27FC236}">
                  <a16:creationId xmlns:a16="http://schemas.microsoft.com/office/drawing/2014/main" id="{3A082024-3726-DDB4-7613-4A03A25CA304}"/>
                </a:ext>
              </a:extLst>
            </p:cNvPr>
            <p:cNvSpPr/>
            <p:nvPr/>
          </p:nvSpPr>
          <p:spPr>
            <a:xfrm>
              <a:off x="0" y="0"/>
              <a:ext cx="15159431" cy="16339672"/>
            </a:xfrm>
            <a:custGeom>
              <a:avLst/>
              <a:gdLst/>
              <a:ahLst/>
              <a:cxnLst/>
              <a:rect l="l" t="t" r="r" b="b"/>
              <a:pathLst>
                <a:path w="15159431" h="16339672">
                  <a:moveTo>
                    <a:pt x="15034971" y="59690"/>
                  </a:moveTo>
                  <a:cubicBezTo>
                    <a:pt x="15070531" y="59690"/>
                    <a:pt x="15099742" y="88900"/>
                    <a:pt x="15099742" y="124460"/>
                  </a:cubicBezTo>
                  <a:lnTo>
                    <a:pt x="15099742" y="16215212"/>
                  </a:lnTo>
                  <a:cubicBezTo>
                    <a:pt x="15099742" y="16250772"/>
                    <a:pt x="15070531" y="16279983"/>
                    <a:pt x="15034971" y="16279983"/>
                  </a:cubicBezTo>
                  <a:lnTo>
                    <a:pt x="124460" y="16279983"/>
                  </a:lnTo>
                  <a:cubicBezTo>
                    <a:pt x="88900" y="16279983"/>
                    <a:pt x="59690" y="16250772"/>
                    <a:pt x="59690" y="1621521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5034971" y="59690"/>
                  </a:lnTo>
                  <a:moveTo>
                    <a:pt x="1503497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6215212"/>
                  </a:lnTo>
                  <a:cubicBezTo>
                    <a:pt x="0" y="16283792"/>
                    <a:pt x="55880" y="16339672"/>
                    <a:pt x="124460" y="16339672"/>
                  </a:cubicBezTo>
                  <a:lnTo>
                    <a:pt x="15034971" y="16339672"/>
                  </a:lnTo>
                  <a:cubicBezTo>
                    <a:pt x="15103551" y="16339672"/>
                    <a:pt x="15159431" y="16283792"/>
                    <a:pt x="15159431" y="16215212"/>
                  </a:cubicBezTo>
                  <a:lnTo>
                    <a:pt x="15159431" y="124460"/>
                  </a:lnTo>
                  <a:cubicBezTo>
                    <a:pt x="15159431" y="55880"/>
                    <a:pt x="15103551" y="0"/>
                    <a:pt x="15034971" y="0"/>
                  </a:cubicBezTo>
                  <a:close/>
                </a:path>
              </a:pathLst>
            </a:custGeom>
            <a:solidFill>
              <a:srgbClr val="2C5DC9"/>
            </a:solidFill>
            <a:ln w="38100">
              <a:solidFill>
                <a:srgbClr val="4BACC6">
                  <a:lumMod val="75000"/>
                </a:srgbClr>
              </a:solidFill>
            </a:ln>
          </p:spPr>
        </p:sp>
      </p:grpSp>
      <p:grpSp>
        <p:nvGrpSpPr>
          <p:cNvPr id="9" name="Group 13">
            <a:extLst>
              <a:ext uri="{FF2B5EF4-FFF2-40B4-BE49-F238E27FC236}">
                <a16:creationId xmlns:a16="http://schemas.microsoft.com/office/drawing/2014/main" id="{0581DA20-3BA8-54A9-82E8-C9B09583BE90}"/>
              </a:ext>
            </a:extLst>
          </p:cNvPr>
          <p:cNvGrpSpPr/>
          <p:nvPr/>
        </p:nvGrpSpPr>
        <p:grpSpPr>
          <a:xfrm>
            <a:off x="8141932" y="2747127"/>
            <a:ext cx="3402745" cy="3455371"/>
            <a:chOff x="0" y="0"/>
            <a:chExt cx="15159431" cy="16339672"/>
          </a:xfrm>
        </p:grpSpPr>
        <p:sp>
          <p:nvSpPr>
            <p:cNvPr id="10" name="Freeform 14">
              <a:extLst>
                <a:ext uri="{FF2B5EF4-FFF2-40B4-BE49-F238E27FC236}">
                  <a16:creationId xmlns:a16="http://schemas.microsoft.com/office/drawing/2014/main" id="{B522A860-C2D9-BC0E-98B3-206EBE8A036D}"/>
                </a:ext>
              </a:extLst>
            </p:cNvPr>
            <p:cNvSpPr/>
            <p:nvPr/>
          </p:nvSpPr>
          <p:spPr>
            <a:xfrm>
              <a:off x="31750" y="31750"/>
              <a:ext cx="15095931" cy="16276172"/>
            </a:xfrm>
            <a:custGeom>
              <a:avLst/>
              <a:gdLst/>
              <a:ahLst/>
              <a:cxnLst/>
              <a:rect l="l" t="t" r="r" b="b"/>
              <a:pathLst>
                <a:path w="15095931" h="16276172">
                  <a:moveTo>
                    <a:pt x="15003221" y="16276172"/>
                  </a:moveTo>
                  <a:lnTo>
                    <a:pt x="92710" y="16276172"/>
                  </a:lnTo>
                  <a:cubicBezTo>
                    <a:pt x="41910" y="16276172"/>
                    <a:pt x="0" y="16234262"/>
                    <a:pt x="0" y="1618346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5001951" y="0"/>
                  </a:lnTo>
                  <a:cubicBezTo>
                    <a:pt x="15052751" y="0"/>
                    <a:pt x="15094662" y="41910"/>
                    <a:pt x="15094662" y="92710"/>
                  </a:cubicBezTo>
                  <a:lnTo>
                    <a:pt x="15094662" y="16182192"/>
                  </a:lnTo>
                  <a:cubicBezTo>
                    <a:pt x="15095931" y="16234262"/>
                    <a:pt x="15054021" y="16276172"/>
                    <a:pt x="15003221" y="16276172"/>
                  </a:cubicBezTo>
                  <a:close/>
                </a:path>
              </a:pathLst>
            </a:custGeom>
            <a:solidFill>
              <a:srgbClr val="F8F7F2"/>
            </a:solidFill>
            <a:ln w="38100">
              <a:solidFill>
                <a:srgbClr val="4BACC6">
                  <a:lumMod val="75000"/>
                </a:srgbClr>
              </a:solidFill>
            </a:ln>
          </p:spPr>
        </p:sp>
        <p:sp>
          <p:nvSpPr>
            <p:cNvPr id="11" name="Freeform 15">
              <a:extLst>
                <a:ext uri="{FF2B5EF4-FFF2-40B4-BE49-F238E27FC236}">
                  <a16:creationId xmlns:a16="http://schemas.microsoft.com/office/drawing/2014/main" id="{89F589AC-0BCF-3797-A40E-57411F105707}"/>
                </a:ext>
              </a:extLst>
            </p:cNvPr>
            <p:cNvSpPr/>
            <p:nvPr/>
          </p:nvSpPr>
          <p:spPr>
            <a:xfrm>
              <a:off x="0" y="0"/>
              <a:ext cx="15159431" cy="16339672"/>
            </a:xfrm>
            <a:custGeom>
              <a:avLst/>
              <a:gdLst/>
              <a:ahLst/>
              <a:cxnLst/>
              <a:rect l="l" t="t" r="r" b="b"/>
              <a:pathLst>
                <a:path w="15159431" h="16339672">
                  <a:moveTo>
                    <a:pt x="15034971" y="59690"/>
                  </a:moveTo>
                  <a:cubicBezTo>
                    <a:pt x="15070531" y="59690"/>
                    <a:pt x="15099742" y="88900"/>
                    <a:pt x="15099742" y="124460"/>
                  </a:cubicBezTo>
                  <a:lnTo>
                    <a:pt x="15099742" y="16215212"/>
                  </a:lnTo>
                  <a:cubicBezTo>
                    <a:pt x="15099742" y="16250772"/>
                    <a:pt x="15070531" y="16279983"/>
                    <a:pt x="15034971" y="16279983"/>
                  </a:cubicBezTo>
                  <a:lnTo>
                    <a:pt x="124460" y="16279983"/>
                  </a:lnTo>
                  <a:cubicBezTo>
                    <a:pt x="88900" y="16279983"/>
                    <a:pt x="59690" y="16250772"/>
                    <a:pt x="59690" y="1621521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5034971" y="59690"/>
                  </a:lnTo>
                  <a:moveTo>
                    <a:pt x="1503497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6215212"/>
                  </a:lnTo>
                  <a:cubicBezTo>
                    <a:pt x="0" y="16283792"/>
                    <a:pt x="55880" y="16339672"/>
                    <a:pt x="124460" y="16339672"/>
                  </a:cubicBezTo>
                  <a:lnTo>
                    <a:pt x="15034971" y="16339672"/>
                  </a:lnTo>
                  <a:cubicBezTo>
                    <a:pt x="15103551" y="16339672"/>
                    <a:pt x="15159431" y="16283792"/>
                    <a:pt x="15159431" y="16215212"/>
                  </a:cubicBezTo>
                  <a:lnTo>
                    <a:pt x="15159431" y="124460"/>
                  </a:lnTo>
                  <a:cubicBezTo>
                    <a:pt x="15159431" y="55880"/>
                    <a:pt x="15103551" y="0"/>
                    <a:pt x="15034971" y="0"/>
                  </a:cubicBezTo>
                  <a:close/>
                </a:path>
              </a:pathLst>
            </a:custGeom>
            <a:solidFill>
              <a:srgbClr val="2C5DC9"/>
            </a:solidFill>
            <a:ln w="38100">
              <a:solidFill>
                <a:srgbClr val="4BACC6">
                  <a:lumMod val="75000"/>
                </a:srgbClr>
              </a:solidFill>
            </a:ln>
          </p:spPr>
        </p:sp>
      </p:grpSp>
      <p:pic>
        <p:nvPicPr>
          <p:cNvPr id="12" name="Picture 16">
            <a:extLst>
              <a:ext uri="{FF2B5EF4-FFF2-40B4-BE49-F238E27FC236}">
                <a16:creationId xmlns:a16="http://schemas.microsoft.com/office/drawing/2014/main" id="{0A6ECE51-D8AE-1357-4024-080F9560AC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1359017">
            <a:off x="11141995" y="3867345"/>
            <a:ext cx="984447" cy="1906499"/>
          </a:xfrm>
          <a:prstGeom prst="rect">
            <a:avLst/>
          </a:prstGeom>
        </p:spPr>
      </p:pic>
      <p:pic>
        <p:nvPicPr>
          <p:cNvPr id="13" name="Picture 17">
            <a:extLst>
              <a:ext uri="{FF2B5EF4-FFF2-40B4-BE49-F238E27FC236}">
                <a16:creationId xmlns:a16="http://schemas.microsoft.com/office/drawing/2014/main" id="{A98F91AF-B596-BE8B-B7AE-F972E247B6E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740510">
            <a:off x="-137432" y="11276"/>
            <a:ext cx="1172155" cy="392672"/>
          </a:xfrm>
          <a:prstGeom prst="rect">
            <a:avLst/>
          </a:prstGeom>
        </p:spPr>
      </p:pic>
      <p:pic>
        <p:nvPicPr>
          <p:cNvPr id="15" name="Picture 19">
            <a:extLst>
              <a:ext uri="{FF2B5EF4-FFF2-40B4-BE49-F238E27FC236}">
                <a16:creationId xmlns:a16="http://schemas.microsoft.com/office/drawing/2014/main" id="{D7CDDD28-644F-3718-FAB0-4ABDE4AFBC9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195287" y="5975080"/>
            <a:ext cx="963635" cy="1106471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18462C84-2EBC-D0C1-6912-5E6D9334AD6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20926996">
            <a:off x="7176247" y="44295"/>
            <a:ext cx="954599" cy="1411353"/>
          </a:xfrm>
          <a:prstGeom prst="rect">
            <a:avLst/>
          </a:prstGeom>
        </p:spPr>
      </p:pic>
      <p:pic>
        <p:nvPicPr>
          <p:cNvPr id="17" name="Picture 21">
            <a:extLst>
              <a:ext uri="{FF2B5EF4-FFF2-40B4-BE49-F238E27FC236}">
                <a16:creationId xmlns:a16="http://schemas.microsoft.com/office/drawing/2014/main" id="{4E6EB46D-851D-8854-02FD-71AD2DF8B7E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19436448">
            <a:off x="401392" y="4827641"/>
            <a:ext cx="848406" cy="1994117"/>
          </a:xfrm>
          <a:prstGeom prst="rect">
            <a:avLst/>
          </a:prstGeom>
        </p:spPr>
      </p:pic>
      <p:sp>
        <p:nvSpPr>
          <p:cNvPr id="18" name="TextBox 22">
            <a:extLst>
              <a:ext uri="{FF2B5EF4-FFF2-40B4-BE49-F238E27FC236}">
                <a16:creationId xmlns:a16="http://schemas.microsoft.com/office/drawing/2014/main" id="{DC628291-3787-9E99-C265-8EAF88F52B59}"/>
              </a:ext>
            </a:extLst>
          </p:cNvPr>
          <p:cNvSpPr txBox="1"/>
          <p:nvPr/>
        </p:nvSpPr>
        <p:spPr>
          <a:xfrm>
            <a:off x="2078994" y="1148499"/>
            <a:ext cx="7494606" cy="79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ts val="5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5 Monalisa script" panose="02000000000000000000" pitchFamily="2" charset="0"/>
                <a:ea typeface="+mn-ea"/>
                <a:cs typeface="+mn-cs"/>
              </a:rPr>
              <a:t>Phiếu</a:t>
            </a: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5 Monalisa script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5 Monalisa script" panose="02000000000000000000" pitchFamily="2" charset="0"/>
                <a:ea typeface="+mn-ea"/>
                <a:cs typeface="+mn-cs"/>
              </a:rPr>
              <a:t>học</a:t>
            </a: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5 Monalisa script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5 Monalisa script" panose="02000000000000000000" pitchFamily="2" charset="0"/>
                <a:ea typeface="+mn-ea"/>
                <a:cs typeface="+mn-cs"/>
              </a:rPr>
              <a:t>tập</a:t>
            </a:r>
            <a:endParaRPr kumimoji="0" lang="en-US" sz="66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#9Slide05 Monalisa script" panose="02000000000000000000" pitchFamily="2" charset="0"/>
              <a:ea typeface="+mn-ea"/>
              <a:cs typeface="+mn-cs"/>
            </a:endParaRPr>
          </a:p>
        </p:txBody>
      </p:sp>
      <p:sp>
        <p:nvSpPr>
          <p:cNvPr id="19" name="TextBox 23">
            <a:extLst>
              <a:ext uri="{FF2B5EF4-FFF2-40B4-BE49-F238E27FC236}">
                <a16:creationId xmlns:a16="http://schemas.microsoft.com/office/drawing/2014/main" id="{3CC53ECE-2599-647E-513F-25F657BFBAA1}"/>
              </a:ext>
            </a:extLst>
          </p:cNvPr>
          <p:cNvSpPr txBox="1"/>
          <p:nvPr/>
        </p:nvSpPr>
        <p:spPr>
          <a:xfrm>
            <a:off x="373339" y="322937"/>
            <a:ext cx="4134911" cy="260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60" rtl="0" eaLnBrk="1" fontAlgn="auto" latinLnBrk="0" hangingPunct="1">
              <a:lnSpc>
                <a:spcPts val="223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99" b="0" i="0" u="none" strike="noStrike" kern="1200" cap="none" spc="0" normalizeH="0" baseline="0" noProof="0" dirty="0" err="1">
                <a:ln>
                  <a:noFill/>
                </a:ln>
                <a:solidFill>
                  <a:srgbClr val="2C5DC9"/>
                </a:solidFill>
                <a:effectLst/>
                <a:uLnTx/>
                <a:uFillTx/>
                <a:latin typeface="Quicksand"/>
                <a:ea typeface="+mn-ea"/>
                <a:cs typeface="+mn-cs"/>
              </a:rPr>
              <a:t>Tên</a:t>
            </a:r>
            <a:r>
              <a:rPr kumimoji="0" lang="en-US" sz="1599" b="0" i="0" u="none" strike="noStrike" kern="1200" cap="none" spc="0" normalizeH="0" baseline="0" noProof="0" dirty="0">
                <a:ln>
                  <a:noFill/>
                </a:ln>
                <a:solidFill>
                  <a:srgbClr val="2C5DC9"/>
                </a:solidFill>
                <a:effectLst/>
                <a:uLnTx/>
                <a:uFillTx/>
                <a:latin typeface="Quicksand"/>
                <a:ea typeface="+mn-ea"/>
                <a:cs typeface="+mn-cs"/>
              </a:rPr>
              <a:t> HS: ..........................................................................</a:t>
            </a:r>
          </a:p>
        </p:txBody>
      </p:sp>
      <p:pic>
        <p:nvPicPr>
          <p:cNvPr id="21" name="Picture 25">
            <a:extLst>
              <a:ext uri="{FF2B5EF4-FFF2-40B4-BE49-F238E27FC236}">
                <a16:creationId xmlns:a16="http://schemas.microsoft.com/office/drawing/2014/main" id="{1E1F7804-EDEC-730F-25E3-66B3ADDB1BF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00866">
            <a:off x="4503470" y="2115958"/>
            <a:ext cx="3126700" cy="991424"/>
          </a:xfrm>
          <a:prstGeom prst="rect">
            <a:avLst/>
          </a:prstGeom>
        </p:spPr>
      </p:pic>
      <p:pic>
        <p:nvPicPr>
          <p:cNvPr id="22" name="Picture 26">
            <a:extLst>
              <a:ext uri="{FF2B5EF4-FFF2-40B4-BE49-F238E27FC236}">
                <a16:creationId xmlns:a16="http://schemas.microsoft.com/office/drawing/2014/main" id="{E72D0371-99A7-348D-04E6-FB0E1A20C76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8252749" y="2037375"/>
            <a:ext cx="3181109" cy="1065672"/>
          </a:xfrm>
          <a:prstGeom prst="rect">
            <a:avLst/>
          </a:prstGeom>
        </p:spPr>
      </p:pic>
      <p:sp>
        <p:nvSpPr>
          <p:cNvPr id="23" name="TextBox 27">
            <a:extLst>
              <a:ext uri="{FF2B5EF4-FFF2-40B4-BE49-F238E27FC236}">
                <a16:creationId xmlns:a16="http://schemas.microsoft.com/office/drawing/2014/main" id="{5F6F1C49-EA8D-7CC7-B543-6DC9102D81B1}"/>
              </a:ext>
            </a:extLst>
          </p:cNvPr>
          <p:cNvSpPr txBox="1"/>
          <p:nvPr/>
        </p:nvSpPr>
        <p:spPr>
          <a:xfrm>
            <a:off x="8529436" y="2135792"/>
            <a:ext cx="2596671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Quicksand"/>
                <a:ea typeface="+mn-ea"/>
                <a:cs typeface="+mn-cs"/>
              </a:rPr>
              <a:t>L</a:t>
            </a:r>
          </a:p>
          <a:p>
            <a:pPr marL="0" marR="0" lvl="0" indent="0" algn="ctr" defTabSz="609660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C5DC9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Những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5DC9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C5DC9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điều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5DC9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C5DC9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em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5DC9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C5DC9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đã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5DC9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C5DC9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học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5DC9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C5DC9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được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2C5DC9"/>
              </a:solidFill>
              <a:effectLst/>
              <a:uLnTx/>
              <a:uFillTx/>
              <a:latin typeface="#9Slide05 SVNBulgary" pitchFamily="2" charset="0"/>
              <a:ea typeface="+mn-ea"/>
              <a:cs typeface="+mn-cs"/>
            </a:endParaRPr>
          </a:p>
        </p:txBody>
      </p:sp>
      <p:sp>
        <p:nvSpPr>
          <p:cNvPr id="24" name="TextBox 28">
            <a:extLst>
              <a:ext uri="{FF2B5EF4-FFF2-40B4-BE49-F238E27FC236}">
                <a16:creationId xmlns:a16="http://schemas.microsoft.com/office/drawing/2014/main" id="{BAD4B470-053D-A78A-061A-6DA81386D326}"/>
              </a:ext>
            </a:extLst>
          </p:cNvPr>
          <p:cNvSpPr txBox="1"/>
          <p:nvPr/>
        </p:nvSpPr>
        <p:spPr>
          <a:xfrm>
            <a:off x="4593806" y="2033068"/>
            <a:ext cx="2883595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Quicksand"/>
                <a:ea typeface="+mn-ea"/>
                <a:cs typeface="+mn-cs"/>
              </a:rPr>
              <a:t>W</a:t>
            </a:r>
          </a:p>
          <a:p>
            <a:pPr marL="0" marR="0" lvl="0" indent="0" algn="ctr" defTabSz="609660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C5DC9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Những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5DC9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C5DC9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điều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5DC9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C5DC9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em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5DC9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C5DC9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mong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5DC9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C5DC9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đợi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5DC9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 ở SGK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C5DC9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Ngữ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5DC9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C5DC9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văn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5DC9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 8</a:t>
            </a:r>
          </a:p>
        </p:txBody>
      </p:sp>
      <p:sp>
        <p:nvSpPr>
          <p:cNvPr id="25" name="Google Shape;638;p31">
            <a:extLst>
              <a:ext uri="{FF2B5EF4-FFF2-40B4-BE49-F238E27FC236}">
                <a16:creationId xmlns:a16="http://schemas.microsoft.com/office/drawing/2014/main" id="{34B588EF-FA4F-024E-6865-51FD3B2BD02A}"/>
              </a:ext>
            </a:extLst>
          </p:cNvPr>
          <p:cNvSpPr/>
          <p:nvPr/>
        </p:nvSpPr>
        <p:spPr>
          <a:xfrm>
            <a:off x="9573600" y="161751"/>
            <a:ext cx="1767943" cy="1779273"/>
          </a:xfrm>
          <a:custGeom>
            <a:avLst/>
            <a:gdLst/>
            <a:ahLst/>
            <a:cxnLst/>
            <a:rect l="l" t="t" r="r" b="b"/>
            <a:pathLst>
              <a:path w="723955" h="1402026" extrusionOk="0">
                <a:moveTo>
                  <a:pt x="0" y="0"/>
                </a:moveTo>
                <a:lnTo>
                  <a:pt x="723955" y="0"/>
                </a:lnTo>
                <a:lnTo>
                  <a:pt x="723955" y="1402026"/>
                </a:lnTo>
                <a:lnTo>
                  <a:pt x="0" y="14020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Freeform 6">
            <a:extLst>
              <a:ext uri="{FF2B5EF4-FFF2-40B4-BE49-F238E27FC236}">
                <a16:creationId xmlns:a16="http://schemas.microsoft.com/office/drawing/2014/main" id="{5754C014-3C09-7A3E-B969-93278F61C664}"/>
              </a:ext>
            </a:extLst>
          </p:cNvPr>
          <p:cNvSpPr/>
          <p:nvPr/>
        </p:nvSpPr>
        <p:spPr>
          <a:xfrm>
            <a:off x="1152804" y="2777524"/>
            <a:ext cx="3154440" cy="3462097"/>
          </a:xfrm>
          <a:custGeom>
            <a:avLst/>
            <a:gdLst/>
            <a:ahLst/>
            <a:cxnLst/>
            <a:rect l="l" t="t" r="r" b="b"/>
            <a:pathLst>
              <a:path w="15159431" h="16339672">
                <a:moveTo>
                  <a:pt x="15034971" y="59690"/>
                </a:moveTo>
                <a:cubicBezTo>
                  <a:pt x="15070531" y="59690"/>
                  <a:pt x="15099742" y="88900"/>
                  <a:pt x="15099742" y="124460"/>
                </a:cubicBezTo>
                <a:lnTo>
                  <a:pt x="15099742" y="16215212"/>
                </a:lnTo>
                <a:cubicBezTo>
                  <a:pt x="15099742" y="16250772"/>
                  <a:pt x="15070531" y="16279983"/>
                  <a:pt x="15034971" y="16279983"/>
                </a:cubicBezTo>
                <a:lnTo>
                  <a:pt x="124460" y="16279983"/>
                </a:lnTo>
                <a:cubicBezTo>
                  <a:pt x="88900" y="16279983"/>
                  <a:pt x="59690" y="16250772"/>
                  <a:pt x="59690" y="16215212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15034971" y="59690"/>
                </a:lnTo>
                <a:moveTo>
                  <a:pt x="15034971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6215212"/>
                </a:lnTo>
                <a:cubicBezTo>
                  <a:pt x="0" y="16283792"/>
                  <a:pt x="55880" y="16339672"/>
                  <a:pt x="124460" y="16339672"/>
                </a:cubicBezTo>
                <a:lnTo>
                  <a:pt x="15034971" y="16339672"/>
                </a:lnTo>
                <a:cubicBezTo>
                  <a:pt x="15103551" y="16339672"/>
                  <a:pt x="15159431" y="16283792"/>
                  <a:pt x="15159431" y="16215212"/>
                </a:cubicBezTo>
                <a:lnTo>
                  <a:pt x="15159431" y="124460"/>
                </a:lnTo>
                <a:cubicBezTo>
                  <a:pt x="15159431" y="55880"/>
                  <a:pt x="15103551" y="0"/>
                  <a:pt x="15034971" y="0"/>
                </a:cubicBezTo>
                <a:close/>
              </a:path>
            </a:pathLst>
          </a:custGeom>
          <a:solidFill>
            <a:srgbClr val="2C5DC9"/>
          </a:solidFill>
          <a:ln w="38100">
            <a:solidFill>
              <a:srgbClr val="4BACC6">
                <a:lumMod val="75000"/>
              </a:srgbClr>
            </a:solidFill>
          </a:ln>
        </p:spPr>
      </p:sp>
      <p:pic>
        <p:nvPicPr>
          <p:cNvPr id="29" name="Picture 18">
            <a:extLst>
              <a:ext uri="{FF2B5EF4-FFF2-40B4-BE49-F238E27FC236}">
                <a16:creationId xmlns:a16="http://schemas.microsoft.com/office/drawing/2014/main" id="{ABE0B280-846B-851D-03A6-1BD7319C1D1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200764" y="2059400"/>
            <a:ext cx="2959475" cy="991424"/>
          </a:xfrm>
          <a:prstGeom prst="rect">
            <a:avLst/>
          </a:prstGeom>
        </p:spPr>
      </p:pic>
      <p:sp>
        <p:nvSpPr>
          <p:cNvPr id="30" name="TextBox 24">
            <a:extLst>
              <a:ext uri="{FF2B5EF4-FFF2-40B4-BE49-F238E27FC236}">
                <a16:creationId xmlns:a16="http://schemas.microsoft.com/office/drawing/2014/main" id="{442AB6B2-3751-ACE4-931A-844936C89D2D}"/>
              </a:ext>
            </a:extLst>
          </p:cNvPr>
          <p:cNvSpPr txBox="1"/>
          <p:nvPr/>
        </p:nvSpPr>
        <p:spPr>
          <a:xfrm>
            <a:off x="1217858" y="1948562"/>
            <a:ext cx="2761703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Quicksand"/>
                <a:ea typeface="+mn-ea"/>
                <a:cs typeface="+mn-cs"/>
              </a:rPr>
              <a:t>K</a:t>
            </a:r>
          </a:p>
          <a:p>
            <a:pPr marL="0" marR="0" lvl="0" indent="0" algn="ctr" defTabSz="609660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C5DC9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Những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5DC9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C5DC9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điều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5DC9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C5DC9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em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5DC9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C5DC9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đã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5DC9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C5DC9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biết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5DC9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C5DC9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về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5DC9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 SGK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C5DC9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Ngữ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5DC9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C5DC9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văn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5DC9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 8</a:t>
            </a:r>
          </a:p>
        </p:txBody>
      </p:sp>
    </p:spTree>
    <p:extLst>
      <p:ext uri="{BB962C8B-B14F-4D97-AF65-F5344CB8AC3E}">
        <p14:creationId xmlns:p14="http://schemas.microsoft.com/office/powerpoint/2010/main" val="622707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alphaModFix amt="4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20486" b="20469"/>
          <a:stretch>
            <a:fillRect/>
          </a:stretch>
        </p:blipFill>
        <p:spPr>
          <a:xfrm rot="4935778">
            <a:off x="-7076714" y="2292678"/>
            <a:ext cx="8243341" cy="486722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alphaModFix amt="4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20486" b="20469"/>
          <a:stretch>
            <a:fillRect/>
          </a:stretch>
        </p:blipFill>
        <p:spPr>
          <a:xfrm rot="6804657">
            <a:off x="8238283" y="1881156"/>
            <a:ext cx="7938332" cy="4687134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647326" y="2725630"/>
            <a:ext cx="3402745" cy="4132370"/>
            <a:chOff x="0" y="0"/>
            <a:chExt cx="15159431" cy="16339672"/>
          </a:xfrm>
        </p:grpSpPr>
        <p:sp>
          <p:nvSpPr>
            <p:cNvPr id="5" name="Freeform 5"/>
            <p:cNvSpPr/>
            <p:nvPr/>
          </p:nvSpPr>
          <p:spPr>
            <a:xfrm>
              <a:off x="31750" y="31750"/>
              <a:ext cx="15095931" cy="16276172"/>
            </a:xfrm>
            <a:custGeom>
              <a:avLst/>
              <a:gdLst/>
              <a:ahLst/>
              <a:cxnLst/>
              <a:rect l="l" t="t" r="r" b="b"/>
              <a:pathLst>
                <a:path w="15095931" h="16276172">
                  <a:moveTo>
                    <a:pt x="15003221" y="16276172"/>
                  </a:moveTo>
                  <a:lnTo>
                    <a:pt x="92710" y="16276172"/>
                  </a:lnTo>
                  <a:cubicBezTo>
                    <a:pt x="41910" y="16276172"/>
                    <a:pt x="0" y="16234262"/>
                    <a:pt x="0" y="1618346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5001951" y="0"/>
                  </a:lnTo>
                  <a:cubicBezTo>
                    <a:pt x="15052751" y="0"/>
                    <a:pt x="15094662" y="41910"/>
                    <a:pt x="15094662" y="92710"/>
                  </a:cubicBezTo>
                  <a:lnTo>
                    <a:pt x="15094662" y="16182192"/>
                  </a:lnTo>
                  <a:cubicBezTo>
                    <a:pt x="15095931" y="16234262"/>
                    <a:pt x="15054021" y="16276172"/>
                    <a:pt x="15003221" y="16276172"/>
                  </a:cubicBezTo>
                  <a:close/>
                </a:path>
              </a:pathLst>
            </a:custGeom>
            <a:solidFill>
              <a:srgbClr val="F8F7F2"/>
            </a:solidFill>
            <a:ln w="38100">
              <a:solidFill>
                <a:schemeClr val="accent5">
                  <a:lumMod val="75000"/>
                </a:schemeClr>
              </a:solidFill>
            </a:ln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15159431" cy="16339672"/>
            </a:xfrm>
            <a:custGeom>
              <a:avLst/>
              <a:gdLst/>
              <a:ahLst/>
              <a:cxnLst/>
              <a:rect l="l" t="t" r="r" b="b"/>
              <a:pathLst>
                <a:path w="15159431" h="16339672">
                  <a:moveTo>
                    <a:pt x="15034971" y="59690"/>
                  </a:moveTo>
                  <a:cubicBezTo>
                    <a:pt x="15070531" y="59690"/>
                    <a:pt x="15099742" y="88900"/>
                    <a:pt x="15099742" y="124460"/>
                  </a:cubicBezTo>
                  <a:lnTo>
                    <a:pt x="15099742" y="16215212"/>
                  </a:lnTo>
                  <a:cubicBezTo>
                    <a:pt x="15099742" y="16250772"/>
                    <a:pt x="15070531" y="16279983"/>
                    <a:pt x="15034971" y="16279983"/>
                  </a:cubicBezTo>
                  <a:lnTo>
                    <a:pt x="124460" y="16279983"/>
                  </a:lnTo>
                  <a:cubicBezTo>
                    <a:pt x="88900" y="16279983"/>
                    <a:pt x="59690" y="16250772"/>
                    <a:pt x="59690" y="1621521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5034971" y="59690"/>
                  </a:lnTo>
                  <a:moveTo>
                    <a:pt x="1503497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6215212"/>
                  </a:lnTo>
                  <a:cubicBezTo>
                    <a:pt x="0" y="16283792"/>
                    <a:pt x="55880" y="16339672"/>
                    <a:pt x="124460" y="16339672"/>
                  </a:cubicBezTo>
                  <a:lnTo>
                    <a:pt x="15034971" y="16339672"/>
                  </a:lnTo>
                  <a:cubicBezTo>
                    <a:pt x="15103551" y="16339672"/>
                    <a:pt x="15159431" y="16283792"/>
                    <a:pt x="15159431" y="16215212"/>
                  </a:cubicBezTo>
                  <a:lnTo>
                    <a:pt x="15159431" y="124460"/>
                  </a:lnTo>
                  <a:cubicBezTo>
                    <a:pt x="15159431" y="55880"/>
                    <a:pt x="15103551" y="0"/>
                    <a:pt x="15034971" y="0"/>
                  </a:cubicBezTo>
                  <a:close/>
                </a:path>
              </a:pathLst>
            </a:custGeom>
            <a:solidFill>
              <a:srgbClr val="2C5DC9"/>
            </a:solidFill>
            <a:ln w="38100">
              <a:solidFill>
                <a:schemeClr val="accent5">
                  <a:lumMod val="75000"/>
                </a:schemeClr>
              </a:solidFill>
            </a:ln>
          </p:spPr>
        </p:sp>
      </p:grpSp>
      <p:grpSp>
        <p:nvGrpSpPr>
          <p:cNvPr id="7" name="Group 7"/>
          <p:cNvGrpSpPr/>
          <p:nvPr/>
        </p:nvGrpSpPr>
        <p:grpSpPr>
          <a:xfrm>
            <a:off x="152997" y="314512"/>
            <a:ext cx="4391401" cy="719819"/>
            <a:chOff x="0" y="0"/>
            <a:chExt cx="19563955" cy="3206837"/>
          </a:xfrm>
        </p:grpSpPr>
        <p:sp>
          <p:nvSpPr>
            <p:cNvPr id="8" name="Freeform 8"/>
            <p:cNvSpPr/>
            <p:nvPr/>
          </p:nvSpPr>
          <p:spPr>
            <a:xfrm>
              <a:off x="31750" y="31750"/>
              <a:ext cx="19500455" cy="3143337"/>
            </a:xfrm>
            <a:custGeom>
              <a:avLst/>
              <a:gdLst/>
              <a:ahLst/>
              <a:cxnLst/>
              <a:rect l="l" t="t" r="r" b="b"/>
              <a:pathLst>
                <a:path w="19500455" h="3143337">
                  <a:moveTo>
                    <a:pt x="19407746" y="3143337"/>
                  </a:moveTo>
                  <a:lnTo>
                    <a:pt x="92710" y="3143337"/>
                  </a:lnTo>
                  <a:cubicBezTo>
                    <a:pt x="41910" y="3143337"/>
                    <a:pt x="0" y="3101427"/>
                    <a:pt x="0" y="3050627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9406474" y="0"/>
                  </a:lnTo>
                  <a:cubicBezTo>
                    <a:pt x="19457274" y="0"/>
                    <a:pt x="19499185" y="41910"/>
                    <a:pt x="19499185" y="92710"/>
                  </a:cubicBezTo>
                  <a:lnTo>
                    <a:pt x="19499185" y="3049357"/>
                  </a:lnTo>
                  <a:cubicBezTo>
                    <a:pt x="19500455" y="3101427"/>
                    <a:pt x="19458546" y="3143337"/>
                    <a:pt x="19407746" y="3143337"/>
                  </a:cubicBezTo>
                  <a:close/>
                </a:path>
              </a:pathLst>
            </a:custGeom>
            <a:solidFill>
              <a:srgbClr val="F8F7F2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19563955" cy="3206837"/>
            </a:xfrm>
            <a:custGeom>
              <a:avLst/>
              <a:gdLst/>
              <a:ahLst/>
              <a:cxnLst/>
              <a:rect l="l" t="t" r="r" b="b"/>
              <a:pathLst>
                <a:path w="19563955" h="3206837">
                  <a:moveTo>
                    <a:pt x="19439496" y="59690"/>
                  </a:moveTo>
                  <a:cubicBezTo>
                    <a:pt x="19475055" y="59690"/>
                    <a:pt x="19504265" y="88900"/>
                    <a:pt x="19504265" y="124460"/>
                  </a:cubicBezTo>
                  <a:lnTo>
                    <a:pt x="19504265" y="3082377"/>
                  </a:lnTo>
                  <a:cubicBezTo>
                    <a:pt x="19504265" y="3117937"/>
                    <a:pt x="19475055" y="3147147"/>
                    <a:pt x="19439496" y="3147147"/>
                  </a:cubicBezTo>
                  <a:lnTo>
                    <a:pt x="124460" y="3147147"/>
                  </a:lnTo>
                  <a:cubicBezTo>
                    <a:pt x="88900" y="3147147"/>
                    <a:pt x="59690" y="3117937"/>
                    <a:pt x="59690" y="3082377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9439496" y="59690"/>
                  </a:lnTo>
                  <a:moveTo>
                    <a:pt x="1943949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3082377"/>
                  </a:lnTo>
                  <a:cubicBezTo>
                    <a:pt x="0" y="3150957"/>
                    <a:pt x="55880" y="3206837"/>
                    <a:pt x="124460" y="3206837"/>
                  </a:cubicBezTo>
                  <a:lnTo>
                    <a:pt x="19439496" y="3206837"/>
                  </a:lnTo>
                  <a:cubicBezTo>
                    <a:pt x="19508076" y="3206837"/>
                    <a:pt x="19563955" y="3150957"/>
                    <a:pt x="19563955" y="3082377"/>
                  </a:cubicBezTo>
                  <a:lnTo>
                    <a:pt x="19563955" y="124460"/>
                  </a:lnTo>
                  <a:cubicBezTo>
                    <a:pt x="19563955" y="55880"/>
                    <a:pt x="19508076" y="0"/>
                    <a:pt x="19439496" y="0"/>
                  </a:cubicBezTo>
                  <a:close/>
                </a:path>
              </a:pathLst>
            </a:custGeom>
            <a:solidFill>
              <a:srgbClr val="2C5DC9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4394629" y="2747127"/>
            <a:ext cx="3402745" cy="4124341"/>
            <a:chOff x="0" y="0"/>
            <a:chExt cx="15159431" cy="16339672"/>
          </a:xfrm>
        </p:grpSpPr>
        <p:sp>
          <p:nvSpPr>
            <p:cNvPr id="11" name="Freeform 11"/>
            <p:cNvSpPr/>
            <p:nvPr/>
          </p:nvSpPr>
          <p:spPr>
            <a:xfrm>
              <a:off x="31750" y="31750"/>
              <a:ext cx="15095931" cy="16276172"/>
            </a:xfrm>
            <a:custGeom>
              <a:avLst/>
              <a:gdLst/>
              <a:ahLst/>
              <a:cxnLst/>
              <a:rect l="l" t="t" r="r" b="b"/>
              <a:pathLst>
                <a:path w="15095931" h="16276172">
                  <a:moveTo>
                    <a:pt x="15003221" y="16276172"/>
                  </a:moveTo>
                  <a:lnTo>
                    <a:pt x="92710" y="16276172"/>
                  </a:lnTo>
                  <a:cubicBezTo>
                    <a:pt x="41910" y="16276172"/>
                    <a:pt x="0" y="16234262"/>
                    <a:pt x="0" y="1618346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5001951" y="0"/>
                  </a:lnTo>
                  <a:cubicBezTo>
                    <a:pt x="15052751" y="0"/>
                    <a:pt x="15094662" y="41910"/>
                    <a:pt x="15094662" y="92710"/>
                  </a:cubicBezTo>
                  <a:lnTo>
                    <a:pt x="15094662" y="16182192"/>
                  </a:lnTo>
                  <a:cubicBezTo>
                    <a:pt x="15095931" y="16234262"/>
                    <a:pt x="15054021" y="16276172"/>
                    <a:pt x="15003221" y="16276172"/>
                  </a:cubicBezTo>
                  <a:close/>
                </a:path>
              </a:pathLst>
            </a:custGeom>
            <a:solidFill>
              <a:srgbClr val="F8F7F2"/>
            </a:solidFill>
            <a:ln w="38100">
              <a:solidFill>
                <a:schemeClr val="accent5">
                  <a:lumMod val="75000"/>
                </a:schemeClr>
              </a:solidFill>
            </a:ln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15159431" cy="16339672"/>
            </a:xfrm>
            <a:custGeom>
              <a:avLst/>
              <a:gdLst/>
              <a:ahLst/>
              <a:cxnLst/>
              <a:rect l="l" t="t" r="r" b="b"/>
              <a:pathLst>
                <a:path w="15159431" h="16339672">
                  <a:moveTo>
                    <a:pt x="15034971" y="59690"/>
                  </a:moveTo>
                  <a:cubicBezTo>
                    <a:pt x="15070531" y="59690"/>
                    <a:pt x="15099742" y="88900"/>
                    <a:pt x="15099742" y="124460"/>
                  </a:cubicBezTo>
                  <a:lnTo>
                    <a:pt x="15099742" y="16215212"/>
                  </a:lnTo>
                  <a:cubicBezTo>
                    <a:pt x="15099742" y="16250772"/>
                    <a:pt x="15070531" y="16279983"/>
                    <a:pt x="15034971" y="16279983"/>
                  </a:cubicBezTo>
                  <a:lnTo>
                    <a:pt x="124460" y="16279983"/>
                  </a:lnTo>
                  <a:cubicBezTo>
                    <a:pt x="88900" y="16279983"/>
                    <a:pt x="59690" y="16250772"/>
                    <a:pt x="59690" y="1621521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5034971" y="59690"/>
                  </a:lnTo>
                  <a:moveTo>
                    <a:pt x="1503497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6215212"/>
                  </a:lnTo>
                  <a:cubicBezTo>
                    <a:pt x="0" y="16283792"/>
                    <a:pt x="55880" y="16339672"/>
                    <a:pt x="124460" y="16339672"/>
                  </a:cubicBezTo>
                  <a:lnTo>
                    <a:pt x="15034971" y="16339672"/>
                  </a:lnTo>
                  <a:cubicBezTo>
                    <a:pt x="15103551" y="16339672"/>
                    <a:pt x="15159431" y="16283792"/>
                    <a:pt x="15159431" y="16215212"/>
                  </a:cubicBezTo>
                  <a:lnTo>
                    <a:pt x="15159431" y="124460"/>
                  </a:lnTo>
                  <a:cubicBezTo>
                    <a:pt x="15159431" y="55880"/>
                    <a:pt x="15103551" y="0"/>
                    <a:pt x="15034971" y="0"/>
                  </a:cubicBezTo>
                  <a:close/>
                </a:path>
              </a:pathLst>
            </a:custGeom>
            <a:solidFill>
              <a:srgbClr val="2C5DC9"/>
            </a:solidFill>
            <a:ln w="38100">
              <a:solidFill>
                <a:schemeClr val="accent5">
                  <a:lumMod val="75000"/>
                </a:schemeClr>
              </a:solidFill>
            </a:ln>
          </p:spPr>
        </p:sp>
      </p:grpSp>
      <p:grpSp>
        <p:nvGrpSpPr>
          <p:cNvPr id="13" name="Group 13"/>
          <p:cNvGrpSpPr/>
          <p:nvPr/>
        </p:nvGrpSpPr>
        <p:grpSpPr>
          <a:xfrm>
            <a:off x="8141932" y="2747127"/>
            <a:ext cx="3402745" cy="3984579"/>
            <a:chOff x="0" y="0"/>
            <a:chExt cx="15159431" cy="16339672"/>
          </a:xfrm>
        </p:grpSpPr>
        <p:sp>
          <p:nvSpPr>
            <p:cNvPr id="14" name="Freeform 14"/>
            <p:cNvSpPr/>
            <p:nvPr/>
          </p:nvSpPr>
          <p:spPr>
            <a:xfrm>
              <a:off x="31750" y="31750"/>
              <a:ext cx="15095931" cy="16276172"/>
            </a:xfrm>
            <a:custGeom>
              <a:avLst/>
              <a:gdLst/>
              <a:ahLst/>
              <a:cxnLst/>
              <a:rect l="l" t="t" r="r" b="b"/>
              <a:pathLst>
                <a:path w="15095931" h="16276172">
                  <a:moveTo>
                    <a:pt x="15003221" y="16276172"/>
                  </a:moveTo>
                  <a:lnTo>
                    <a:pt x="92710" y="16276172"/>
                  </a:lnTo>
                  <a:cubicBezTo>
                    <a:pt x="41910" y="16276172"/>
                    <a:pt x="0" y="16234262"/>
                    <a:pt x="0" y="1618346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5001951" y="0"/>
                  </a:lnTo>
                  <a:cubicBezTo>
                    <a:pt x="15052751" y="0"/>
                    <a:pt x="15094662" y="41910"/>
                    <a:pt x="15094662" y="92710"/>
                  </a:cubicBezTo>
                  <a:lnTo>
                    <a:pt x="15094662" y="16182192"/>
                  </a:lnTo>
                  <a:cubicBezTo>
                    <a:pt x="15095931" y="16234262"/>
                    <a:pt x="15054021" y="16276172"/>
                    <a:pt x="15003221" y="16276172"/>
                  </a:cubicBezTo>
                  <a:close/>
                </a:path>
              </a:pathLst>
            </a:custGeom>
            <a:solidFill>
              <a:srgbClr val="F8F7F2"/>
            </a:solidFill>
            <a:ln w="38100">
              <a:solidFill>
                <a:schemeClr val="accent5">
                  <a:lumMod val="75000"/>
                </a:schemeClr>
              </a:solidFill>
            </a:ln>
          </p:spPr>
        </p:sp>
        <p:sp>
          <p:nvSpPr>
            <p:cNvPr id="15" name="Freeform 15"/>
            <p:cNvSpPr/>
            <p:nvPr/>
          </p:nvSpPr>
          <p:spPr>
            <a:xfrm>
              <a:off x="0" y="0"/>
              <a:ext cx="15159431" cy="16339672"/>
            </a:xfrm>
            <a:custGeom>
              <a:avLst/>
              <a:gdLst/>
              <a:ahLst/>
              <a:cxnLst/>
              <a:rect l="l" t="t" r="r" b="b"/>
              <a:pathLst>
                <a:path w="15159431" h="16339672">
                  <a:moveTo>
                    <a:pt x="15034971" y="59690"/>
                  </a:moveTo>
                  <a:cubicBezTo>
                    <a:pt x="15070531" y="59690"/>
                    <a:pt x="15099742" y="88900"/>
                    <a:pt x="15099742" y="124460"/>
                  </a:cubicBezTo>
                  <a:lnTo>
                    <a:pt x="15099742" y="16215212"/>
                  </a:lnTo>
                  <a:cubicBezTo>
                    <a:pt x="15099742" y="16250772"/>
                    <a:pt x="15070531" y="16279983"/>
                    <a:pt x="15034971" y="16279983"/>
                  </a:cubicBezTo>
                  <a:lnTo>
                    <a:pt x="124460" y="16279983"/>
                  </a:lnTo>
                  <a:cubicBezTo>
                    <a:pt x="88900" y="16279983"/>
                    <a:pt x="59690" y="16250772"/>
                    <a:pt x="59690" y="1621521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5034971" y="59690"/>
                  </a:lnTo>
                  <a:moveTo>
                    <a:pt x="1503497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6215212"/>
                  </a:lnTo>
                  <a:cubicBezTo>
                    <a:pt x="0" y="16283792"/>
                    <a:pt x="55880" y="16339672"/>
                    <a:pt x="124460" y="16339672"/>
                  </a:cubicBezTo>
                  <a:lnTo>
                    <a:pt x="15034971" y="16339672"/>
                  </a:lnTo>
                  <a:cubicBezTo>
                    <a:pt x="15103551" y="16339672"/>
                    <a:pt x="15159431" y="16283792"/>
                    <a:pt x="15159431" y="16215212"/>
                  </a:cubicBezTo>
                  <a:lnTo>
                    <a:pt x="15159431" y="124460"/>
                  </a:lnTo>
                  <a:cubicBezTo>
                    <a:pt x="15159431" y="55880"/>
                    <a:pt x="15103551" y="0"/>
                    <a:pt x="15034971" y="0"/>
                  </a:cubicBezTo>
                  <a:close/>
                </a:path>
              </a:pathLst>
            </a:custGeom>
            <a:solidFill>
              <a:srgbClr val="2C5DC9"/>
            </a:solidFill>
            <a:ln w="38100">
              <a:solidFill>
                <a:schemeClr val="accent5">
                  <a:lumMod val="75000"/>
                </a:schemeClr>
              </a:solidFill>
            </a:ln>
          </p:spPr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240983">
            <a:off x="11260845" y="3806280"/>
            <a:ext cx="984447" cy="190649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859490">
            <a:off x="-137432" y="11276"/>
            <a:ext cx="1172155" cy="39267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72677" y="2059400"/>
            <a:ext cx="2959475" cy="991424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1195287" y="5975080"/>
            <a:ext cx="963635" cy="1106471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673004">
            <a:off x="7176247" y="44295"/>
            <a:ext cx="954599" cy="141135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2163552">
            <a:off x="24442" y="3091574"/>
            <a:ext cx="848406" cy="1994117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2078994" y="1148499"/>
            <a:ext cx="7494606" cy="79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ts val="5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5 Monalisa script" panose="02000000000000000000" pitchFamily="2" charset="0"/>
                <a:ea typeface="+mn-ea"/>
                <a:cs typeface="+mn-cs"/>
              </a:rPr>
              <a:t>Phiếu</a:t>
            </a: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5 Monalisa script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5 Monalisa script" panose="02000000000000000000" pitchFamily="2" charset="0"/>
                <a:ea typeface="+mn-ea"/>
                <a:cs typeface="+mn-cs"/>
              </a:rPr>
              <a:t>học</a:t>
            </a: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5 Monalisa script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5 Monalisa script" panose="02000000000000000000" pitchFamily="2" charset="0"/>
                <a:ea typeface="+mn-ea"/>
                <a:cs typeface="+mn-cs"/>
              </a:rPr>
              <a:t>tập</a:t>
            </a:r>
            <a:endParaRPr kumimoji="0" lang="en-US" sz="66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#9Slide05 Monalisa script" panose="02000000000000000000" pitchFamily="2" charset="0"/>
              <a:ea typeface="+mn-ea"/>
              <a:cs typeface="+mn-cs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373339" y="322937"/>
            <a:ext cx="4134911" cy="260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60" rtl="0" eaLnBrk="1" fontAlgn="auto" latinLnBrk="0" hangingPunct="1">
              <a:lnSpc>
                <a:spcPts val="223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99" b="0" i="0" u="none" strike="noStrike" kern="1200" cap="none" spc="0" normalizeH="0" baseline="0" noProof="0" dirty="0" err="1">
                <a:ln>
                  <a:noFill/>
                </a:ln>
                <a:solidFill>
                  <a:srgbClr val="2C5DC9"/>
                </a:solidFill>
                <a:effectLst/>
                <a:uLnTx/>
                <a:uFillTx/>
                <a:latin typeface="Quicksand"/>
                <a:ea typeface="+mn-ea"/>
                <a:cs typeface="+mn-cs"/>
              </a:rPr>
              <a:t>Tên</a:t>
            </a:r>
            <a:r>
              <a:rPr kumimoji="0" lang="en-US" sz="1599" b="0" i="0" u="none" strike="noStrike" kern="1200" cap="none" spc="0" normalizeH="0" baseline="0" noProof="0" dirty="0">
                <a:ln>
                  <a:noFill/>
                </a:ln>
                <a:solidFill>
                  <a:srgbClr val="2C5DC9"/>
                </a:solidFill>
                <a:effectLst/>
                <a:uLnTx/>
                <a:uFillTx/>
                <a:latin typeface="Quicksand"/>
                <a:ea typeface="+mn-ea"/>
                <a:cs typeface="+mn-cs"/>
              </a:rPr>
              <a:t> HS: ..........................................................................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989771" y="1948562"/>
            <a:ext cx="2761703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Quicksand"/>
                <a:ea typeface="+mn-ea"/>
                <a:cs typeface="+mn-cs"/>
              </a:rPr>
              <a:t>K</a:t>
            </a:r>
          </a:p>
          <a:p>
            <a:pPr marL="0" marR="0" lvl="0" indent="0" algn="ctr" defTabSz="609660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C5DC9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Những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5DC9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C5DC9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điều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5DC9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C5DC9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em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5DC9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C5DC9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đã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5DC9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C5DC9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biết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5DC9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C5DC9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về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5DC9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 SGK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C5DC9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Ngữ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5DC9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C5DC9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văn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5DC9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 8</a:t>
            </a:r>
          </a:p>
        </p:txBody>
      </p:sp>
      <p:pic>
        <p:nvPicPr>
          <p:cNvPr id="25" name="Pictur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00866">
            <a:off x="4503470" y="2115958"/>
            <a:ext cx="3126700" cy="991424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252749" y="2037375"/>
            <a:ext cx="3181109" cy="1065672"/>
          </a:xfrm>
          <a:prstGeom prst="rect">
            <a:avLst/>
          </a:prstGeom>
        </p:spPr>
      </p:pic>
      <p:sp>
        <p:nvSpPr>
          <p:cNvPr id="27" name="TextBox 27"/>
          <p:cNvSpPr txBox="1"/>
          <p:nvPr/>
        </p:nvSpPr>
        <p:spPr>
          <a:xfrm>
            <a:off x="8529436" y="2135792"/>
            <a:ext cx="2596671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Quicksand"/>
                <a:ea typeface="+mn-ea"/>
                <a:cs typeface="+mn-cs"/>
              </a:rPr>
              <a:t>L</a:t>
            </a:r>
          </a:p>
          <a:p>
            <a:pPr marL="0" marR="0" lvl="0" indent="0" algn="ctr" defTabSz="609660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C5DC9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Những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5DC9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C5DC9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điều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5DC9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C5DC9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em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5DC9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C5DC9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đã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5DC9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C5DC9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học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5DC9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C5DC9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được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2C5DC9"/>
              </a:solidFill>
              <a:effectLst/>
              <a:uLnTx/>
              <a:uFillTx/>
              <a:latin typeface="#9Slide05 SVNBulgary" pitchFamily="2" charset="0"/>
              <a:ea typeface="+mn-ea"/>
              <a:cs typeface="+mn-cs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4593806" y="2033068"/>
            <a:ext cx="2883595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Quicksand"/>
                <a:ea typeface="+mn-ea"/>
                <a:cs typeface="+mn-cs"/>
              </a:rPr>
              <a:t>W</a:t>
            </a:r>
          </a:p>
          <a:p>
            <a:pPr marL="0" marR="0" lvl="0" indent="0" algn="ctr" defTabSz="609660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C5DC9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Những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5DC9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C5DC9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điều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5DC9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C5DC9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em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5DC9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C5DC9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mong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5DC9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C5DC9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đợi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5DC9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 ở SGK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C5DC9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Ngữ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5DC9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C5DC9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văn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5DC9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 8</a:t>
            </a:r>
          </a:p>
        </p:txBody>
      </p:sp>
      <p:sp>
        <p:nvSpPr>
          <p:cNvPr id="29" name="Google Shape;638;p31">
            <a:extLst>
              <a:ext uri="{FF2B5EF4-FFF2-40B4-BE49-F238E27FC236}">
                <a16:creationId xmlns:a16="http://schemas.microsoft.com/office/drawing/2014/main" id="{8E202F3A-7DB1-DC1A-41FB-E2DA633E47E5}"/>
              </a:ext>
            </a:extLst>
          </p:cNvPr>
          <p:cNvSpPr/>
          <p:nvPr/>
        </p:nvSpPr>
        <p:spPr>
          <a:xfrm>
            <a:off x="9434286" y="169289"/>
            <a:ext cx="1767943" cy="1779273"/>
          </a:xfrm>
          <a:custGeom>
            <a:avLst/>
            <a:gdLst/>
            <a:ahLst/>
            <a:cxnLst/>
            <a:rect l="l" t="t" r="r" b="b"/>
            <a:pathLst>
              <a:path w="723955" h="1402026" extrusionOk="0">
                <a:moveTo>
                  <a:pt x="0" y="0"/>
                </a:moveTo>
                <a:lnTo>
                  <a:pt x="723955" y="0"/>
                </a:lnTo>
                <a:lnTo>
                  <a:pt x="723955" y="1402026"/>
                </a:lnTo>
                <a:lnTo>
                  <a:pt x="0" y="14020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15332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2">
            <a:extLst>
              <a:ext uri="{FF2B5EF4-FFF2-40B4-BE49-F238E27FC236}">
                <a16:creationId xmlns:a16="http://schemas.microsoft.com/office/drawing/2014/main" id="{777EEA33-2A48-A3B0-E7BC-E4A975B0F372}"/>
              </a:ext>
            </a:extLst>
          </p:cNvPr>
          <p:cNvGrpSpPr>
            <a:grpSpLocks/>
          </p:cNvGrpSpPr>
          <p:nvPr/>
        </p:nvGrpSpPr>
        <p:grpSpPr bwMode="auto">
          <a:xfrm>
            <a:off x="6096000" y="1229660"/>
            <a:ext cx="4218517" cy="3974042"/>
            <a:chOff x="0" y="0"/>
            <a:chExt cx="1666580" cy="1570071"/>
          </a:xfrm>
        </p:grpSpPr>
        <p:sp>
          <p:nvSpPr>
            <p:cNvPr id="3" name="Freeform 93">
              <a:extLst>
                <a:ext uri="{FF2B5EF4-FFF2-40B4-BE49-F238E27FC236}">
                  <a16:creationId xmlns:a16="http://schemas.microsoft.com/office/drawing/2014/main" id="{6A93539B-FDC0-61A8-E75F-4216AD678C65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1666580" cy="1570071"/>
            </a:xfrm>
            <a:custGeom>
              <a:avLst/>
              <a:gdLst>
                <a:gd name="T0" fmla="*/ 61174 w 1666580"/>
                <a:gd name="T1" fmla="*/ 0 h 1570071"/>
                <a:gd name="T2" fmla="*/ 1605406 w 1666580"/>
                <a:gd name="T3" fmla="*/ 0 h 1570071"/>
                <a:gd name="T4" fmla="*/ 1648663 w 1666580"/>
                <a:gd name="T5" fmla="*/ 17917 h 1570071"/>
                <a:gd name="T6" fmla="*/ 1666580 w 1666580"/>
                <a:gd name="T7" fmla="*/ 61174 h 1570071"/>
                <a:gd name="T8" fmla="*/ 1666580 w 1666580"/>
                <a:gd name="T9" fmla="*/ 1508898 h 1570071"/>
                <a:gd name="T10" fmla="*/ 1648663 w 1666580"/>
                <a:gd name="T11" fmla="*/ 1552154 h 1570071"/>
                <a:gd name="T12" fmla="*/ 1605406 w 1666580"/>
                <a:gd name="T13" fmla="*/ 1570071 h 1570071"/>
                <a:gd name="T14" fmla="*/ 61174 w 1666580"/>
                <a:gd name="T15" fmla="*/ 1570071 h 1570071"/>
                <a:gd name="T16" fmla="*/ 17917 w 1666580"/>
                <a:gd name="T17" fmla="*/ 1552154 h 1570071"/>
                <a:gd name="T18" fmla="*/ 0 w 1666580"/>
                <a:gd name="T19" fmla="*/ 1508898 h 1570071"/>
                <a:gd name="T20" fmla="*/ 0 w 1666580"/>
                <a:gd name="T21" fmla="*/ 61174 h 1570071"/>
                <a:gd name="T22" fmla="*/ 17917 w 1666580"/>
                <a:gd name="T23" fmla="*/ 17917 h 1570071"/>
                <a:gd name="T24" fmla="*/ 61174 w 1666580"/>
                <a:gd name="T25" fmla="*/ 0 h 15700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66580" h="1570071">
                  <a:moveTo>
                    <a:pt x="61174" y="0"/>
                  </a:moveTo>
                  <a:lnTo>
                    <a:pt x="1605406" y="0"/>
                  </a:lnTo>
                  <a:cubicBezTo>
                    <a:pt x="1621630" y="0"/>
                    <a:pt x="1637190" y="6445"/>
                    <a:pt x="1648663" y="17917"/>
                  </a:cubicBezTo>
                  <a:cubicBezTo>
                    <a:pt x="1660135" y="29390"/>
                    <a:pt x="1666580" y="44950"/>
                    <a:pt x="1666580" y="61174"/>
                  </a:cubicBezTo>
                  <a:lnTo>
                    <a:pt x="1666580" y="1508898"/>
                  </a:lnTo>
                  <a:cubicBezTo>
                    <a:pt x="1666580" y="1525122"/>
                    <a:pt x="1660135" y="1540682"/>
                    <a:pt x="1648663" y="1552154"/>
                  </a:cubicBezTo>
                  <a:cubicBezTo>
                    <a:pt x="1637190" y="1563626"/>
                    <a:pt x="1621630" y="1570071"/>
                    <a:pt x="1605406" y="1570071"/>
                  </a:cubicBezTo>
                  <a:lnTo>
                    <a:pt x="61174" y="1570071"/>
                  </a:lnTo>
                  <a:cubicBezTo>
                    <a:pt x="44950" y="1570071"/>
                    <a:pt x="29390" y="1563626"/>
                    <a:pt x="17917" y="1552154"/>
                  </a:cubicBezTo>
                  <a:cubicBezTo>
                    <a:pt x="6445" y="1540682"/>
                    <a:pt x="0" y="1525122"/>
                    <a:pt x="0" y="1508898"/>
                  </a:cubicBezTo>
                  <a:lnTo>
                    <a:pt x="0" y="61174"/>
                  </a:lnTo>
                  <a:cubicBezTo>
                    <a:pt x="0" y="44950"/>
                    <a:pt x="6445" y="29390"/>
                    <a:pt x="17917" y="17917"/>
                  </a:cubicBezTo>
                  <a:cubicBezTo>
                    <a:pt x="29390" y="6445"/>
                    <a:pt x="44950" y="0"/>
                    <a:pt x="6117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>
              <a:solidFill>
                <a:srgbClr val="E76262"/>
              </a:solidFill>
              <a:round/>
              <a:headEnd/>
              <a:tailEnd/>
            </a:ln>
          </p:spPr>
          <p:txBody>
            <a:bodyPr/>
            <a:lstStyle/>
            <a:p>
              <a:pPr defTabSz="60963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" name="TextBox 94">
              <a:extLst>
                <a:ext uri="{FF2B5EF4-FFF2-40B4-BE49-F238E27FC236}">
                  <a16:creationId xmlns:a16="http://schemas.microsoft.com/office/drawing/2014/main" id="{356AA16B-3B66-1BCB-987F-D6AB83EC4A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3867" tIns="33867" rIns="33867" bIns="33867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609630" fontAlgn="base">
                <a:lnSpc>
                  <a:spcPts val="1775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altLang="en-US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95">
            <a:extLst>
              <a:ext uri="{FF2B5EF4-FFF2-40B4-BE49-F238E27FC236}">
                <a16:creationId xmlns:a16="http://schemas.microsoft.com/office/drawing/2014/main" id="{ED192240-5B09-4719-B0FE-4A337A57E8EE}"/>
              </a:ext>
            </a:extLst>
          </p:cNvPr>
          <p:cNvGrpSpPr>
            <a:grpSpLocks/>
          </p:cNvGrpSpPr>
          <p:nvPr/>
        </p:nvGrpSpPr>
        <p:grpSpPr bwMode="auto">
          <a:xfrm>
            <a:off x="1657981" y="1158837"/>
            <a:ext cx="4218517" cy="3975100"/>
            <a:chOff x="0" y="0"/>
            <a:chExt cx="1666580" cy="1570071"/>
          </a:xfrm>
        </p:grpSpPr>
        <p:sp>
          <p:nvSpPr>
            <p:cNvPr id="6" name="Freeform 96">
              <a:extLst>
                <a:ext uri="{FF2B5EF4-FFF2-40B4-BE49-F238E27FC236}">
                  <a16:creationId xmlns:a16="http://schemas.microsoft.com/office/drawing/2014/main" id="{BAA405AD-CBCA-51DC-B4B1-C00E442AD86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1666580" cy="1570071"/>
            </a:xfrm>
            <a:custGeom>
              <a:avLst/>
              <a:gdLst>
                <a:gd name="T0" fmla="*/ 61174 w 1666580"/>
                <a:gd name="T1" fmla="*/ 0 h 1570071"/>
                <a:gd name="T2" fmla="*/ 1605406 w 1666580"/>
                <a:gd name="T3" fmla="*/ 0 h 1570071"/>
                <a:gd name="T4" fmla="*/ 1648663 w 1666580"/>
                <a:gd name="T5" fmla="*/ 17917 h 1570071"/>
                <a:gd name="T6" fmla="*/ 1666580 w 1666580"/>
                <a:gd name="T7" fmla="*/ 61174 h 1570071"/>
                <a:gd name="T8" fmla="*/ 1666580 w 1666580"/>
                <a:gd name="T9" fmla="*/ 1508898 h 1570071"/>
                <a:gd name="T10" fmla="*/ 1648663 w 1666580"/>
                <a:gd name="T11" fmla="*/ 1552154 h 1570071"/>
                <a:gd name="T12" fmla="*/ 1605406 w 1666580"/>
                <a:gd name="T13" fmla="*/ 1570071 h 1570071"/>
                <a:gd name="T14" fmla="*/ 61174 w 1666580"/>
                <a:gd name="T15" fmla="*/ 1570071 h 1570071"/>
                <a:gd name="T16" fmla="*/ 17917 w 1666580"/>
                <a:gd name="T17" fmla="*/ 1552154 h 1570071"/>
                <a:gd name="T18" fmla="*/ 0 w 1666580"/>
                <a:gd name="T19" fmla="*/ 1508898 h 1570071"/>
                <a:gd name="T20" fmla="*/ 0 w 1666580"/>
                <a:gd name="T21" fmla="*/ 61174 h 1570071"/>
                <a:gd name="T22" fmla="*/ 17917 w 1666580"/>
                <a:gd name="T23" fmla="*/ 17917 h 1570071"/>
                <a:gd name="T24" fmla="*/ 61174 w 1666580"/>
                <a:gd name="T25" fmla="*/ 0 h 15700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66580" h="1570071">
                  <a:moveTo>
                    <a:pt x="61174" y="0"/>
                  </a:moveTo>
                  <a:lnTo>
                    <a:pt x="1605406" y="0"/>
                  </a:lnTo>
                  <a:cubicBezTo>
                    <a:pt x="1621630" y="0"/>
                    <a:pt x="1637190" y="6445"/>
                    <a:pt x="1648663" y="17917"/>
                  </a:cubicBezTo>
                  <a:cubicBezTo>
                    <a:pt x="1660135" y="29390"/>
                    <a:pt x="1666580" y="44950"/>
                    <a:pt x="1666580" y="61174"/>
                  </a:cubicBezTo>
                  <a:lnTo>
                    <a:pt x="1666580" y="1508898"/>
                  </a:lnTo>
                  <a:cubicBezTo>
                    <a:pt x="1666580" y="1525122"/>
                    <a:pt x="1660135" y="1540682"/>
                    <a:pt x="1648663" y="1552154"/>
                  </a:cubicBezTo>
                  <a:cubicBezTo>
                    <a:pt x="1637190" y="1563626"/>
                    <a:pt x="1621630" y="1570071"/>
                    <a:pt x="1605406" y="1570071"/>
                  </a:cubicBezTo>
                  <a:lnTo>
                    <a:pt x="61174" y="1570071"/>
                  </a:lnTo>
                  <a:cubicBezTo>
                    <a:pt x="44950" y="1570071"/>
                    <a:pt x="29390" y="1563626"/>
                    <a:pt x="17917" y="1552154"/>
                  </a:cubicBezTo>
                  <a:cubicBezTo>
                    <a:pt x="6445" y="1540682"/>
                    <a:pt x="0" y="1525122"/>
                    <a:pt x="0" y="1508898"/>
                  </a:cubicBezTo>
                  <a:lnTo>
                    <a:pt x="0" y="61174"/>
                  </a:lnTo>
                  <a:cubicBezTo>
                    <a:pt x="0" y="44950"/>
                    <a:pt x="6445" y="29390"/>
                    <a:pt x="17917" y="17917"/>
                  </a:cubicBezTo>
                  <a:cubicBezTo>
                    <a:pt x="29390" y="6445"/>
                    <a:pt x="44950" y="0"/>
                    <a:pt x="6117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>
              <a:solidFill>
                <a:srgbClr val="E76262"/>
              </a:solidFill>
              <a:round/>
              <a:headEnd/>
              <a:tailEnd/>
            </a:ln>
          </p:spPr>
          <p:txBody>
            <a:bodyPr/>
            <a:lstStyle/>
            <a:p>
              <a:pPr defTabSz="60963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" name="TextBox 97">
              <a:extLst>
                <a:ext uri="{FF2B5EF4-FFF2-40B4-BE49-F238E27FC236}">
                  <a16:creationId xmlns:a16="http://schemas.microsoft.com/office/drawing/2014/main" id="{8D256551-4C3E-B019-862E-3B29B3220D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3867" tIns="33867" rIns="33867" bIns="33867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609630" fontAlgn="base">
                <a:lnSpc>
                  <a:spcPts val="1775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altLang="en-US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135">
            <a:extLst>
              <a:ext uri="{FF2B5EF4-FFF2-40B4-BE49-F238E27FC236}">
                <a16:creationId xmlns:a16="http://schemas.microsoft.com/office/drawing/2014/main" id="{E3ECF9D2-22BD-5C41-0FFF-117702750536}"/>
              </a:ext>
            </a:extLst>
          </p:cNvPr>
          <p:cNvSpPr txBox="1"/>
          <p:nvPr/>
        </p:nvSpPr>
        <p:spPr>
          <a:xfrm rot="5400000">
            <a:off x="5907617" y="2128831"/>
            <a:ext cx="220133" cy="824456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defTabSz="609630">
              <a:lnSpc>
                <a:spcPts val="7040"/>
              </a:lnSpc>
              <a:defRPr/>
            </a:pPr>
            <a:r>
              <a:rPr lang="en-US" sz="5029">
                <a:solidFill>
                  <a:srgbClr val="C468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TextBox 136">
            <a:extLst>
              <a:ext uri="{FF2B5EF4-FFF2-40B4-BE49-F238E27FC236}">
                <a16:creationId xmlns:a16="http://schemas.microsoft.com/office/drawing/2014/main" id="{E76A7FB8-3B2F-84E7-B693-D4AEFB5C5ECA}"/>
              </a:ext>
            </a:extLst>
          </p:cNvPr>
          <p:cNvSpPr txBox="1"/>
          <p:nvPr/>
        </p:nvSpPr>
        <p:spPr>
          <a:xfrm rot="5400000">
            <a:off x="5907617" y="2652706"/>
            <a:ext cx="220133" cy="824456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defTabSz="609630">
              <a:lnSpc>
                <a:spcPts val="7040"/>
              </a:lnSpc>
              <a:defRPr/>
            </a:pPr>
            <a:r>
              <a:rPr lang="en-US" sz="5029">
                <a:solidFill>
                  <a:srgbClr val="E762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0" name="TextBox 137">
            <a:extLst>
              <a:ext uri="{FF2B5EF4-FFF2-40B4-BE49-F238E27FC236}">
                <a16:creationId xmlns:a16="http://schemas.microsoft.com/office/drawing/2014/main" id="{49664013-17A3-1A50-C2AA-CDDBBD5F9BFB}"/>
              </a:ext>
            </a:extLst>
          </p:cNvPr>
          <p:cNvSpPr txBox="1"/>
          <p:nvPr/>
        </p:nvSpPr>
        <p:spPr>
          <a:xfrm rot="5400000">
            <a:off x="5907617" y="3176581"/>
            <a:ext cx="220133" cy="824456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defTabSz="609630">
              <a:lnSpc>
                <a:spcPts val="7040"/>
              </a:lnSpc>
              <a:defRPr/>
            </a:pPr>
            <a:r>
              <a:rPr lang="en-US" sz="5029">
                <a:solidFill>
                  <a:srgbClr val="E762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1" name="TextBox 138">
            <a:extLst>
              <a:ext uri="{FF2B5EF4-FFF2-40B4-BE49-F238E27FC236}">
                <a16:creationId xmlns:a16="http://schemas.microsoft.com/office/drawing/2014/main" id="{301111CD-52C9-7EF7-BDAD-07EBC192538B}"/>
              </a:ext>
            </a:extLst>
          </p:cNvPr>
          <p:cNvSpPr txBox="1"/>
          <p:nvPr/>
        </p:nvSpPr>
        <p:spPr>
          <a:xfrm rot="5400000">
            <a:off x="5907617" y="3700456"/>
            <a:ext cx="220133" cy="824456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defTabSz="609630">
              <a:lnSpc>
                <a:spcPts val="7040"/>
              </a:lnSpc>
              <a:defRPr/>
            </a:pPr>
            <a:r>
              <a:rPr lang="en-US" sz="5029">
                <a:solidFill>
                  <a:srgbClr val="E762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2" name="TextBox 139">
            <a:extLst>
              <a:ext uri="{FF2B5EF4-FFF2-40B4-BE49-F238E27FC236}">
                <a16:creationId xmlns:a16="http://schemas.microsoft.com/office/drawing/2014/main" id="{865FDAA9-FA47-82DE-D78C-AA8079EA27D3}"/>
              </a:ext>
            </a:extLst>
          </p:cNvPr>
          <p:cNvSpPr txBox="1"/>
          <p:nvPr/>
        </p:nvSpPr>
        <p:spPr>
          <a:xfrm rot="5400000">
            <a:off x="5907617" y="4224331"/>
            <a:ext cx="220133" cy="824456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defTabSz="609630">
              <a:lnSpc>
                <a:spcPts val="7040"/>
              </a:lnSpc>
              <a:defRPr/>
            </a:pPr>
            <a:r>
              <a:rPr lang="en-US" sz="5029">
                <a:solidFill>
                  <a:srgbClr val="E762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3" name="TextBox 140">
            <a:extLst>
              <a:ext uri="{FF2B5EF4-FFF2-40B4-BE49-F238E27FC236}">
                <a16:creationId xmlns:a16="http://schemas.microsoft.com/office/drawing/2014/main" id="{0D15D392-EF90-75D9-1F61-48AF3FBAEE75}"/>
              </a:ext>
            </a:extLst>
          </p:cNvPr>
          <p:cNvSpPr txBox="1"/>
          <p:nvPr/>
        </p:nvSpPr>
        <p:spPr>
          <a:xfrm rot="5400000">
            <a:off x="6032500" y="1478569"/>
            <a:ext cx="220133" cy="824456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defTabSz="609630">
              <a:lnSpc>
                <a:spcPts val="7040"/>
              </a:lnSpc>
              <a:defRPr/>
            </a:pPr>
            <a:r>
              <a:rPr lang="en-US" sz="5029" dirty="0">
                <a:solidFill>
                  <a:srgbClr val="E762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4" name="Freeform 141">
            <a:extLst>
              <a:ext uri="{FF2B5EF4-FFF2-40B4-BE49-F238E27FC236}">
                <a16:creationId xmlns:a16="http://schemas.microsoft.com/office/drawing/2014/main" id="{8C87732B-203D-21B5-564F-D2A59039A8C2}"/>
              </a:ext>
            </a:extLst>
          </p:cNvPr>
          <p:cNvSpPr>
            <a:spLocks/>
          </p:cNvSpPr>
          <p:nvPr/>
        </p:nvSpPr>
        <p:spPr bwMode="auto">
          <a:xfrm>
            <a:off x="9095317" y="1284817"/>
            <a:ext cx="1265767" cy="1116542"/>
          </a:xfrm>
          <a:custGeom>
            <a:avLst/>
            <a:gdLst>
              <a:gd name="T0" fmla="*/ 0 w 1897572"/>
              <a:gd name="T1" fmla="*/ 0 h 1674608"/>
              <a:gd name="T2" fmla="*/ 1897572 w 1897572"/>
              <a:gd name="T3" fmla="*/ 0 h 1674608"/>
              <a:gd name="T4" fmla="*/ 1897572 w 1897572"/>
              <a:gd name="T5" fmla="*/ 1674608 h 1674608"/>
              <a:gd name="T6" fmla="*/ 0 w 1897572"/>
              <a:gd name="T7" fmla="*/ 1674608 h 1674608"/>
              <a:gd name="T8" fmla="*/ 0 w 1897572"/>
              <a:gd name="T9" fmla="*/ 0 h 16746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97572" h="1674608">
                <a:moveTo>
                  <a:pt x="0" y="0"/>
                </a:moveTo>
                <a:lnTo>
                  <a:pt x="1897572" y="0"/>
                </a:lnTo>
                <a:lnTo>
                  <a:pt x="1897572" y="1674608"/>
                </a:lnTo>
                <a:lnTo>
                  <a:pt x="0" y="1674608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60963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Freeform 142">
            <a:extLst>
              <a:ext uri="{FF2B5EF4-FFF2-40B4-BE49-F238E27FC236}">
                <a16:creationId xmlns:a16="http://schemas.microsoft.com/office/drawing/2014/main" id="{382A44A1-E142-5FD2-282A-5BC72DE085E0}"/>
              </a:ext>
            </a:extLst>
          </p:cNvPr>
          <p:cNvSpPr>
            <a:spLocks/>
          </p:cNvSpPr>
          <p:nvPr/>
        </p:nvSpPr>
        <p:spPr bwMode="auto">
          <a:xfrm>
            <a:off x="1492250" y="5055659"/>
            <a:ext cx="901700" cy="914400"/>
          </a:xfrm>
          <a:custGeom>
            <a:avLst/>
            <a:gdLst>
              <a:gd name="T0" fmla="*/ 0 w 1352776"/>
              <a:gd name="T1" fmla="*/ 0 h 1371636"/>
              <a:gd name="T2" fmla="*/ 1352777 w 1352776"/>
              <a:gd name="T3" fmla="*/ 0 h 1371636"/>
              <a:gd name="T4" fmla="*/ 1352777 w 1352776"/>
              <a:gd name="T5" fmla="*/ 1371637 h 1371636"/>
              <a:gd name="T6" fmla="*/ 0 w 1352776"/>
              <a:gd name="T7" fmla="*/ 1371637 h 1371636"/>
              <a:gd name="T8" fmla="*/ 0 w 1352776"/>
              <a:gd name="T9" fmla="*/ 0 h 13716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52776" h="1371636">
                <a:moveTo>
                  <a:pt x="0" y="0"/>
                </a:moveTo>
                <a:lnTo>
                  <a:pt x="1352777" y="0"/>
                </a:lnTo>
                <a:lnTo>
                  <a:pt x="1352777" y="1371637"/>
                </a:lnTo>
                <a:lnTo>
                  <a:pt x="0" y="1371637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60963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TextBox 143">
            <a:extLst>
              <a:ext uri="{FF2B5EF4-FFF2-40B4-BE49-F238E27FC236}">
                <a16:creationId xmlns:a16="http://schemas.microsoft.com/office/drawing/2014/main" id="{97B95088-7418-E3DE-C570-FDB029F330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311" y="1672788"/>
            <a:ext cx="2438493" cy="436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09630" fontAlgn="base">
              <a:lnSpc>
                <a:spcPts val="335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6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</a:p>
        </p:txBody>
      </p:sp>
      <p:sp>
        <p:nvSpPr>
          <p:cNvPr id="17" name="TextBox 144">
            <a:extLst>
              <a:ext uri="{FF2B5EF4-FFF2-40B4-BE49-F238E27FC236}">
                <a16:creationId xmlns:a16="http://schemas.microsoft.com/office/drawing/2014/main" id="{3CDE19A7-5107-8D4F-087E-AE0A8C3956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7914" y="1625079"/>
            <a:ext cx="2390775" cy="436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09630" fontAlgn="base">
              <a:lnSpc>
                <a:spcPts val="335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6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</a:p>
        </p:txBody>
      </p:sp>
      <p:sp>
        <p:nvSpPr>
          <p:cNvPr id="18" name="Freeform 147">
            <a:extLst>
              <a:ext uri="{FF2B5EF4-FFF2-40B4-BE49-F238E27FC236}">
                <a16:creationId xmlns:a16="http://schemas.microsoft.com/office/drawing/2014/main" id="{256ACFDF-C3B3-1710-5CC4-B5EF8B8E2F9D}"/>
              </a:ext>
            </a:extLst>
          </p:cNvPr>
          <p:cNvSpPr/>
          <p:nvPr/>
        </p:nvSpPr>
        <p:spPr>
          <a:xfrm rot="17644203" flipH="1" flipV="1">
            <a:off x="9834034" y="5347223"/>
            <a:ext cx="674530" cy="464494"/>
          </a:xfrm>
          <a:custGeom>
            <a:avLst/>
            <a:gdLst/>
            <a:ahLst/>
            <a:cxnLst/>
            <a:rect l="l" t="t" r="r" b="b"/>
            <a:pathLst>
              <a:path w="1011795" h="696741">
                <a:moveTo>
                  <a:pt x="1011795" y="696741"/>
                </a:moveTo>
                <a:lnTo>
                  <a:pt x="0" y="696741"/>
                </a:lnTo>
                <a:lnTo>
                  <a:pt x="0" y="0"/>
                </a:lnTo>
                <a:lnTo>
                  <a:pt x="1011795" y="0"/>
                </a:lnTo>
                <a:lnTo>
                  <a:pt x="1011795" y="696741"/>
                </a:lnTo>
                <a:close/>
              </a:path>
            </a:pathLst>
          </a:custGeom>
          <a:blipFill>
            <a:blip r:embed="rId5"/>
            <a:stretch>
              <a:fillRect t="-62571" r="-193516" b="-197067"/>
            </a:stretch>
          </a:blipFill>
        </p:spPr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A60A8C2-679F-495A-513B-275B9337F3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2456" y="2237922"/>
            <a:ext cx="8333954" cy="185334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ED6DBD7-596A-880D-E2D6-9D461042FA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1763" y="2622756"/>
            <a:ext cx="4676037" cy="467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5460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0">
            <a:extLst>
              <a:ext uri="{FF2B5EF4-FFF2-40B4-BE49-F238E27FC236}">
                <a16:creationId xmlns:a16="http://schemas.microsoft.com/office/drawing/2014/main" id="{0F204164-990F-1613-297A-F115783B5291}"/>
              </a:ext>
            </a:extLst>
          </p:cNvPr>
          <p:cNvGrpSpPr>
            <a:grpSpLocks/>
          </p:cNvGrpSpPr>
          <p:nvPr/>
        </p:nvGrpSpPr>
        <p:grpSpPr bwMode="auto">
          <a:xfrm>
            <a:off x="1751542" y="1112795"/>
            <a:ext cx="5458727" cy="3087159"/>
            <a:chOff x="0" y="0"/>
            <a:chExt cx="1789859" cy="1219628"/>
          </a:xfrm>
        </p:grpSpPr>
        <p:sp>
          <p:nvSpPr>
            <p:cNvPr id="3" name="Freeform 91">
              <a:extLst>
                <a:ext uri="{FF2B5EF4-FFF2-40B4-BE49-F238E27FC236}">
                  <a16:creationId xmlns:a16="http://schemas.microsoft.com/office/drawing/2014/main" id="{086F79C1-BF43-8CF2-21F9-65B4ED93D463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1789859" cy="1219628"/>
            </a:xfrm>
            <a:custGeom>
              <a:avLst/>
              <a:gdLst>
                <a:gd name="T0" fmla="*/ 68353 w 1789859"/>
                <a:gd name="T1" fmla="*/ 0 h 1219628"/>
                <a:gd name="T2" fmla="*/ 1721506 w 1789859"/>
                <a:gd name="T3" fmla="*/ 0 h 1219628"/>
                <a:gd name="T4" fmla="*/ 1769839 w 1789859"/>
                <a:gd name="T5" fmla="*/ 20020 h 1219628"/>
                <a:gd name="T6" fmla="*/ 1789859 w 1789859"/>
                <a:gd name="T7" fmla="*/ 68353 h 1219628"/>
                <a:gd name="T8" fmla="*/ 1789859 w 1789859"/>
                <a:gd name="T9" fmla="*/ 1151275 h 1219628"/>
                <a:gd name="T10" fmla="*/ 1721506 w 1789859"/>
                <a:gd name="T11" fmla="*/ 1219628 h 1219628"/>
                <a:gd name="T12" fmla="*/ 68353 w 1789859"/>
                <a:gd name="T13" fmla="*/ 1219628 h 1219628"/>
                <a:gd name="T14" fmla="*/ 0 w 1789859"/>
                <a:gd name="T15" fmla="*/ 1151275 h 1219628"/>
                <a:gd name="T16" fmla="*/ 0 w 1789859"/>
                <a:gd name="T17" fmla="*/ 68353 h 1219628"/>
                <a:gd name="T18" fmla="*/ 68353 w 1789859"/>
                <a:gd name="T19" fmla="*/ 0 h 1219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89859" h="1219628">
                  <a:moveTo>
                    <a:pt x="68353" y="0"/>
                  </a:moveTo>
                  <a:lnTo>
                    <a:pt x="1721506" y="0"/>
                  </a:lnTo>
                  <a:cubicBezTo>
                    <a:pt x="1739635" y="0"/>
                    <a:pt x="1757020" y="7201"/>
                    <a:pt x="1769839" y="20020"/>
                  </a:cubicBezTo>
                  <a:cubicBezTo>
                    <a:pt x="1782657" y="32839"/>
                    <a:pt x="1789859" y="50224"/>
                    <a:pt x="1789859" y="68353"/>
                  </a:cubicBezTo>
                  <a:lnTo>
                    <a:pt x="1789859" y="1151275"/>
                  </a:lnTo>
                  <a:cubicBezTo>
                    <a:pt x="1789859" y="1189026"/>
                    <a:pt x="1759257" y="1219628"/>
                    <a:pt x="1721506" y="1219628"/>
                  </a:cubicBezTo>
                  <a:lnTo>
                    <a:pt x="68353" y="1219628"/>
                  </a:lnTo>
                  <a:cubicBezTo>
                    <a:pt x="30602" y="1219628"/>
                    <a:pt x="0" y="1189026"/>
                    <a:pt x="0" y="1151275"/>
                  </a:cubicBezTo>
                  <a:lnTo>
                    <a:pt x="0" y="68353"/>
                  </a:lnTo>
                  <a:cubicBezTo>
                    <a:pt x="0" y="30602"/>
                    <a:pt x="30602" y="0"/>
                    <a:pt x="6835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>
              <a:solidFill>
                <a:srgbClr val="E76262"/>
              </a:solidFill>
              <a:round/>
              <a:headEnd/>
              <a:tailEnd/>
            </a:ln>
          </p:spPr>
          <p:txBody>
            <a:bodyPr/>
            <a:lstStyle/>
            <a:p>
              <a:pPr defTabSz="60963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" name="TextBox 92">
              <a:extLst>
                <a:ext uri="{FF2B5EF4-FFF2-40B4-BE49-F238E27FC236}">
                  <a16:creationId xmlns:a16="http://schemas.microsoft.com/office/drawing/2014/main" id="{A4160E6B-61A2-08A6-7786-9669305597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3867" tIns="33867" rIns="33867" bIns="33867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609630" fontAlgn="base">
                <a:lnSpc>
                  <a:spcPts val="1775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prstClr val="black"/>
                </a:solidFill>
                <a:latin typeface="#9Slide05 IcielSanelma" pitchFamily="2" charset="0"/>
              </a:endParaRPr>
            </a:p>
          </p:txBody>
        </p:sp>
      </p:grpSp>
      <p:pic>
        <p:nvPicPr>
          <p:cNvPr id="5" name="Picture 112">
            <a:extLst>
              <a:ext uri="{FF2B5EF4-FFF2-40B4-BE49-F238E27FC236}">
                <a16:creationId xmlns:a16="http://schemas.microsoft.com/office/drawing/2014/main" id="{C4EEAD22-EEB5-F72D-A28E-19B1E1C92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564" y="2105322"/>
            <a:ext cx="4674659" cy="4674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120C6D-0C73-465F-02FE-48366E5F9E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1542" y="1047164"/>
            <a:ext cx="5718544" cy="274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4675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Notebook Meeting by Slidesgo">
  <a:themeElements>
    <a:clrScheme name="Simple Light">
      <a:dk1>
        <a:srgbClr val="2E2E2E"/>
      </a:dk1>
      <a:lt1>
        <a:srgbClr val="F2E1CC"/>
      </a:lt1>
      <a:dk2>
        <a:srgbClr val="273970"/>
      </a:dk2>
      <a:lt2>
        <a:srgbClr val="7D3B26"/>
      </a:lt2>
      <a:accent1>
        <a:srgbClr val="E6AA54"/>
      </a:accent1>
      <a:accent2>
        <a:srgbClr val="F7F7F5"/>
      </a:accent2>
      <a:accent3>
        <a:srgbClr val="C0B2A7"/>
      </a:accent3>
      <a:accent4>
        <a:srgbClr val="FFFFFF"/>
      </a:accent4>
      <a:accent5>
        <a:srgbClr val="FFFFFF"/>
      </a:accent5>
      <a:accent6>
        <a:srgbClr val="FFFFFF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</TotalTime>
  <Words>1985</Words>
  <Application>Microsoft Office PowerPoint</Application>
  <PresentationFormat>Widescreen</PresentationFormat>
  <Paragraphs>256</Paragraphs>
  <Slides>37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37</vt:i4>
      </vt:variant>
    </vt:vector>
  </HeadingPairs>
  <TitlesOfParts>
    <vt:vector size="61" baseType="lpstr">
      <vt:lpstr>等线</vt:lpstr>
      <vt:lpstr>等线 Light</vt:lpstr>
      <vt:lpstr>#9Slide05 Brannboll Ny</vt:lpstr>
      <vt:lpstr>#9Slide05 IcielSanelma</vt:lpstr>
      <vt:lpstr>#9Slide05 Monalisa script</vt:lpstr>
      <vt:lpstr>#9Slide05 SVNBulgary</vt:lpstr>
      <vt:lpstr>#9Slide07 IcielHelena</vt:lpstr>
      <vt:lpstr>#9Slide07 Marbelia Regular</vt:lpstr>
      <vt:lpstr>.VnTime</vt:lpstr>
      <vt:lpstr>Arial</vt:lpstr>
      <vt:lpstr>Calibri</vt:lpstr>
      <vt:lpstr>Calibri Light</vt:lpstr>
      <vt:lpstr>Concert One</vt:lpstr>
      <vt:lpstr>EB Garamond</vt:lpstr>
      <vt:lpstr>Fira Sans</vt:lpstr>
      <vt:lpstr>Quicksand</vt:lpstr>
      <vt:lpstr>Times New Roman</vt:lpstr>
      <vt:lpstr>Wingdings</vt:lpstr>
      <vt:lpstr>Office Theme</vt:lpstr>
      <vt:lpstr>1_Office Theme</vt:lpstr>
      <vt:lpstr>Notebook Meeting by Slidesgo</vt:lpstr>
      <vt:lpstr>1_Office 主题​​</vt:lpstr>
      <vt:lpstr>5_Office Theme</vt:lpstr>
      <vt:lpstr>2_Office Theme</vt:lpstr>
      <vt:lpstr>BÀI MỞ ĐẦU GV: Lê Thị Mai Quế</vt:lpstr>
      <vt:lpstr>PowerPoint Presentation</vt:lpstr>
      <vt:lpstr>HÌNH THÀNH  KIẾN THỨC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MỞ ĐẦU</dc:title>
  <dc:creator>Vũ Thị Ánh Tuyết</dc:creator>
  <cp:lastModifiedBy>Administrator</cp:lastModifiedBy>
  <cp:revision>42</cp:revision>
  <dcterms:created xsi:type="dcterms:W3CDTF">2023-08-05T03:58:14Z</dcterms:created>
  <dcterms:modified xsi:type="dcterms:W3CDTF">2025-05-18T23:37:01Z</dcterms:modified>
</cp:coreProperties>
</file>