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theme/theme2.xml" ContentType="application/vnd.openxmlformats-officedocument.theme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theme/theme3.xml" ContentType="application/vnd.openxmlformats-officedocument.theme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28" r:id="rId2"/>
    <p:sldMasterId id="2147483765" r:id="rId3"/>
    <p:sldMasterId id="2147484369" r:id="rId4"/>
  </p:sldMasterIdLst>
  <p:notesMasterIdLst>
    <p:notesMasterId r:id="rId27"/>
  </p:notesMasterIdLst>
  <p:sldIdLst>
    <p:sldId id="332" r:id="rId5"/>
    <p:sldId id="324" r:id="rId6"/>
    <p:sldId id="325" r:id="rId7"/>
    <p:sldId id="348" r:id="rId8"/>
    <p:sldId id="349" r:id="rId9"/>
    <p:sldId id="350" r:id="rId10"/>
    <p:sldId id="347" r:id="rId11"/>
    <p:sldId id="358" r:id="rId12"/>
    <p:sldId id="351" r:id="rId13"/>
    <p:sldId id="353" r:id="rId14"/>
    <p:sldId id="360" r:id="rId15"/>
    <p:sldId id="354" r:id="rId16"/>
    <p:sldId id="361" r:id="rId17"/>
    <p:sldId id="355" r:id="rId18"/>
    <p:sldId id="356" r:id="rId19"/>
    <p:sldId id="339" r:id="rId20"/>
    <p:sldId id="357" r:id="rId21"/>
    <p:sldId id="336" r:id="rId22"/>
    <p:sldId id="359" r:id="rId23"/>
    <p:sldId id="329" r:id="rId24"/>
    <p:sldId id="330" r:id="rId25"/>
    <p:sldId id="34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8EDEA-4A1F-49B2-AC8E-09982FA5339E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06A4A-F2A6-4479-8C4A-C9799BF0D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47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ABEB1-5971-40F5-BC3F-86A1A0280C3F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036709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ABEB1-5971-40F5-BC3F-86A1A0280C3F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811251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ABEB1-5971-40F5-BC3F-86A1A0280C3F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095250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E9A9E-7AA8-4D94-B7FD-513C1652B7B7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84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ABEB1-5971-40F5-BC3F-86A1A0280C3F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22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49878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7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7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D83F-F77F-46B4-9CB9-C8117E634F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924A-2F5C-4ED1-9634-C24838A41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2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D83F-F77F-46B4-9CB9-C8117E634F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924A-2F5C-4ED1-9634-C24838A41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36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2025/5/19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5506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9303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2025/5/19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8410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8408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2025/5/19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18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3674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2025/5/19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0601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9485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2025/5/19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529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59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D83F-F77F-46B4-9CB9-C8117E634F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924A-2F5C-4ED1-9634-C24838A41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292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32BF82D2-7A68-459D-A996-9BDDA2518FA4}" type="datetimeFigureOut">
              <a:rPr lang="zh-CN" altLang="en-US" sz="1867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914377"/>
              <a:t>2025/5/19</a:t>
            </a:fld>
            <a:endParaRPr lang="zh-CN" altLang="en-US" sz="1867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 sz="1867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3E01EE5D-26FB-46D5-A381-ECFB35BF1D34}" type="slidenum">
              <a:rPr lang="zh-CN" altLang="en-US" sz="1867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914377"/>
              <a:t>‹#›</a:t>
            </a:fld>
            <a:endParaRPr lang="zh-CN" altLang="en-US" sz="1867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4706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4377">
              <a:defRPr/>
            </a:pPr>
            <a:fld id="{0C6303A0-9065-42AF-906A-DE1E800FE257}" type="datetimeFigureOut">
              <a:rPr lang="zh-CN" altLang="en-US" sz="1867" smtClean="0"/>
              <a:pPr defTabSz="914377">
                <a:defRPr/>
              </a:pPr>
              <a:t>2025/5/19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4377">
              <a:defRPr/>
            </a:pPr>
            <a:fld id="{2AD3D7CA-7BD8-4738-B6AB-718737AA462A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1347764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1" y="0"/>
            <a:ext cx="126619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2625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49" y="2"/>
            <a:ext cx="12700001" cy="687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7499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267" y="-455612"/>
            <a:ext cx="14293851" cy="77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3884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fld id="{3ACFC516-0EBD-4852-9DFD-FFC809B16810}" type="datetimeFigureOut">
              <a:rPr lang="zh-CN" altLang="en-US" sz="1867" smtClean="0"/>
              <a:pPr defTabSz="914377">
                <a:defRPr/>
              </a:pPr>
              <a:t>2025/5/19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fld id="{855DB59F-0B7A-4009-ADD8-CBB6E0E22669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17982644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2025/5/19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695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29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233108B3-3C5F-434E-B7C6-124BB30C5988}" type="datetimeFigureOut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2025/5/19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0FCC38CE-CFED-41E2-93E2-A213294AFB8B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833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1" y="0"/>
            <a:ext cx="126619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971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2487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1"/>
            <a:ext cx="12700001" cy="687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7354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267" y="-455613"/>
            <a:ext cx="14293851" cy="77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16512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1" y="0"/>
            <a:ext cx="126619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92947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1"/>
            <a:ext cx="12700001" cy="687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27490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267" y="-455613"/>
            <a:ext cx="14293851" cy="77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7223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22C65B-FAC9-421A-9391-569306C0644A}" type="datetimeFigureOut">
              <a:rPr lang="zh-CN" altLang="en-US">
                <a:cs typeface="Arial" panose="020B0604020202020204" pitchFamily="34" charset="0"/>
              </a:rPr>
              <a:pPr>
                <a:defRPr/>
              </a:pPr>
              <a:t>2025/5/19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BC0E72-BF06-4A19-B2CD-574FB1E7DA1E}" type="slidenum">
              <a:rPr lang="zh-CN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95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329089-014F-40B7-AF9F-C11F97BF94C2}" type="datetimeFigureOut">
              <a:rPr lang="zh-CN" altLang="en-US">
                <a:cs typeface="Arial" panose="020B0604020202020204" pitchFamily="34" charset="0"/>
              </a:rPr>
              <a:pPr>
                <a:defRPr/>
              </a:pPr>
              <a:t>2025/5/19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6FD32C-10E6-4306-A8A9-F7761EEB30E2}" type="slidenum">
              <a:rPr lang="zh-CN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8904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7881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23637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65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27097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1415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3869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07837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1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84624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57567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25415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3502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26382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476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81883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76528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15901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6683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68455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26727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97222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61197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7610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00947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680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70572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38077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50344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59246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6796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79350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31554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02901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2025/5/19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6955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49813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2025/5/19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815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59236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72341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2025/5/19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2380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6266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2025/5/19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50897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15121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2025/5/19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2873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19992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44535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61423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380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03103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74366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11501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32875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903552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2025/5/19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4530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68840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2025/5/19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8643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07191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2025/5/19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8672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611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03049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2025/5/19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7925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05820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2025/5/19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14381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00032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32BF82D2-7A68-459D-A996-9BDDA2518FA4}" type="datetimeFigureOut">
              <a:rPr lang="zh-CN" altLang="en-US" sz="1867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914377"/>
              <a:t>2025/5/19</a:t>
            </a:fld>
            <a:endParaRPr lang="zh-CN" altLang="en-US" sz="1867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 sz="1867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3E01EE5D-26FB-46D5-A381-ECFB35BF1D34}" type="slidenum">
              <a:rPr lang="zh-CN" altLang="en-US" sz="1867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914377"/>
              <a:t>‹#›</a:t>
            </a:fld>
            <a:endParaRPr lang="zh-CN" altLang="en-US" sz="1867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2826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4377">
              <a:defRPr/>
            </a:pPr>
            <a:fld id="{0C6303A0-9065-42AF-906A-DE1E800FE257}" type="datetimeFigureOut">
              <a:rPr lang="zh-CN" altLang="en-US" sz="1867" smtClean="0"/>
              <a:pPr defTabSz="914377">
                <a:defRPr/>
              </a:pPr>
              <a:t>2025/5/19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4377">
              <a:defRPr/>
            </a:pPr>
            <a:fld id="{2AD3D7CA-7BD8-4738-B6AB-718737AA462A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69659866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1" y="0"/>
            <a:ext cx="126619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19260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49" y="2"/>
            <a:ext cx="12700001" cy="687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00201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267" y="-455612"/>
            <a:ext cx="14293851" cy="77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14148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fld id="{3ACFC516-0EBD-4852-9DFD-FFC809B16810}" type="datetimeFigureOut">
              <a:rPr lang="zh-CN" altLang="en-US" sz="1867" smtClean="0"/>
              <a:pPr defTabSz="914377">
                <a:defRPr/>
              </a:pPr>
              <a:t>2025/5/19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fld id="{855DB59F-0B7A-4009-ADD8-CBB6E0E22669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177473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38672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2025/5/19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0702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49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233108B3-3C5F-434E-B7C6-124BB30C5988}" type="datetimeFigureOut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2025/5/19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0FCC38CE-CFED-41E2-93E2-A213294AFB8B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03483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 defTabSz="457200">
                <a:defRPr/>
              </a:pPr>
              <a:t>2025/5/19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 defTabSz="457200"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68819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82472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 defTabSz="457200">
                <a:defRPr/>
              </a:pPr>
              <a:t>2025/5/19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 defTabSz="457200"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8867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07955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 defTabSz="457200">
                <a:defRPr/>
              </a:pPr>
              <a:t>2025/5/19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 defTabSz="457200"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4014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32259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 defTabSz="457200">
                <a:defRPr/>
              </a:pPr>
              <a:t>2025/5/19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 defTabSz="457200"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36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D83F-F77F-46B4-9CB9-C8117E634F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924A-2F5C-4ED1-9634-C24838A41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23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8286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43132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 defTabSz="457200">
                <a:defRPr/>
              </a:pPr>
              <a:t>2025/5/19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 defTabSz="457200"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86303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58035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01240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22953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28567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02692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18041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67837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363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60680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>
                <a:defRPr/>
              </a:pPr>
              <a:t>2025/5/19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4551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56447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>
                <a:defRPr/>
              </a:pPr>
              <a:t>2025/5/19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26194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95999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>
                <a:defRPr/>
              </a:pPr>
              <a:t>2025/5/19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41661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32826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>
                <a:defRPr/>
              </a:pPr>
              <a:t>2025/5/19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1563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54992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>
                <a:defRPr/>
              </a:pPr>
              <a:t>2025/5/19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51837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670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10050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62506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49293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8620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44958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89466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6111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12944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>
                <a:defRPr/>
              </a:pPr>
              <a:t>2025/5/19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65202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82984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>
                <a:defRPr/>
              </a:pPr>
              <a:t>2025/5/19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32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6705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49197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>
                <a:defRPr/>
              </a:pPr>
              <a:t>2025/5/19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64365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35880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>
                <a:defRPr/>
              </a:pPr>
              <a:t>2025/5/19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1365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3421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>
                <a:defRPr/>
              </a:pPr>
              <a:t>2025/5/19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07726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49940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10117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0C6303A0-9065-42AF-906A-DE1E800FE257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2AD3D7CA-7BD8-4738-B6AB-718737AA46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01550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1" y="0"/>
            <a:ext cx="126619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703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49616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1"/>
            <a:ext cx="12700001" cy="687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81202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267" y="-455613"/>
            <a:ext cx="14293851" cy="77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69033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CFC516-0EBD-4852-9DFD-FFC809B16810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5DB59F-0B7A-4009-ADD8-CBB6E0E226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3924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>
                <a:defRPr/>
              </a:pPr>
              <a:t>2025/5/19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45966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97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33108B3-3C5F-434E-B7C6-124BB30C5988}" type="datetimeFigureOut">
              <a:rPr lang="zh-CN" altLang="en-US">
                <a:cs typeface="Arial" panose="020B0604020202020204" pitchFamily="34" charset="0"/>
              </a:rPr>
              <a:pPr>
                <a:defRPr/>
              </a:pPr>
              <a:t>2025/5/19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FCC38CE-CFED-41E2-93E2-A213294AFB8B}" type="slidenum">
              <a:rPr lang="zh-CN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9847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6448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32DA043D-39A3-4437-8A68-D8ABB964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CC7A12-A6F8-4B29-B1F6-EFE54D85C9A3}" type="datetimeFigureOut">
              <a:rPr lang="zh-CN" alt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139AD28-9736-4858-A52B-9152D3F0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5D814785-11A4-4636-9CF4-C38FD20D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CB745E-AF92-4B82-9391-130056807CE7}" type="slidenum">
              <a:rPr lang="zh-CN" altLang="en-US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04913"/>
      </p:ext>
    </p:extLst>
  </p:cSld>
  <p:clrMapOvr>
    <a:masterClrMapping/>
  </p:clrMapOvr>
  <p:transition spd="slow" advTm="3000">
    <p:random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92413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591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3237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2997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62108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37272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23328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15661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05273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32DA043D-39A3-4437-8A68-D8ABB964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CC7A12-A6F8-4B29-B1F6-EFE54D85C9A3}" type="datetimeFigureOut">
              <a:rPr lang="zh-CN" alt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139AD28-9736-4858-A52B-9152D3F0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5D814785-11A4-4636-9CF4-C38FD20D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CB745E-AF92-4B82-9391-130056807CE7}" type="slidenum">
              <a:rPr lang="zh-CN" altLang="en-US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752510"/>
      </p:ext>
    </p:extLst>
  </p:cSld>
  <p:clrMapOvr>
    <a:masterClrMapping/>
  </p:clrMapOvr>
  <p:transition spd="slow" advTm="3000">
    <p:random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48884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07398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415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87735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88737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59731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99853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62166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61661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ED8E-4E0B-498D-B715-B157A890E4DE}" type="datetimeFigureOut"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2025/5/19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634F15-13D2-4C0D-99FD-67E8D2F909DD}" type="slidenum"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6053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535725"/>
      </p:ext>
    </p:extLst>
  </p:cSld>
  <p:clrMapOvr>
    <a:masterClrMapping/>
  </p:clrMapOvr>
  <p:transition spd="slow" advClick="0" advTm="4000">
    <p:comb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38771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菱形 6"/>
          <p:cNvSpPr/>
          <p:nvPr userDrawn="1"/>
        </p:nvSpPr>
        <p:spPr>
          <a:xfrm>
            <a:off x="127000" y="137026"/>
            <a:ext cx="540000" cy="5400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菱形 2"/>
          <p:cNvSpPr/>
          <p:nvPr userDrawn="1"/>
        </p:nvSpPr>
        <p:spPr>
          <a:xfrm>
            <a:off x="190500" y="137026"/>
            <a:ext cx="540000" cy="540000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8256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914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18289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0067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32DA043D-39A3-4437-8A68-D8ABB964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CC7A12-A6F8-4B29-B1F6-EFE54D85C9A3}" type="datetimeFigureOut">
              <a:rPr lang="zh-CN" alt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139AD28-9736-4858-A52B-9152D3F0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5D814785-11A4-4636-9CF4-C38FD20D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CB745E-AF92-4B82-9391-130056807CE7}" type="slidenum">
              <a:rPr lang="zh-CN" altLang="en-US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437199"/>
      </p:ext>
    </p:extLst>
  </p:cSld>
  <p:clrMapOvr>
    <a:masterClrMapping/>
  </p:clrMapOvr>
  <p:transition spd="slow" advTm="3000">
    <p:random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84819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60943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0366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0822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70806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77755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33198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94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329085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32DA043D-39A3-4437-8A68-D8ABB964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CC7A12-A6F8-4B29-B1F6-EFE54D85C9A3}" type="datetimeFigureOut">
              <a:rPr lang="zh-CN" alt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139AD28-9736-4858-A52B-9152D3F0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5D814785-11A4-4636-9CF4-C38FD20D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CB745E-AF92-4B82-9391-130056807CE7}" type="slidenum">
              <a:rPr lang="zh-CN" altLang="en-US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315499"/>
      </p:ext>
    </p:extLst>
  </p:cSld>
  <p:clrMapOvr>
    <a:masterClrMapping/>
  </p:clrMapOvr>
  <p:transition spd="slow" advTm="3000">
    <p:random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96336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4929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95293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09856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42035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79321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21754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5068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ED8E-4E0B-498D-B715-B157A890E4DE}" type="datetimeFigureOut"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2025/5/19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634F15-13D2-4C0D-99FD-67E8D2F909DD}" type="slidenum"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973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75586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824493"/>
      </p:ext>
    </p:extLst>
  </p:cSld>
  <p:clrMapOvr>
    <a:masterClrMapping/>
  </p:clrMapOvr>
  <p:transition spd="slow" advClick="0" advTm="4000">
    <p:comb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759472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菱形 6"/>
          <p:cNvSpPr/>
          <p:nvPr userDrawn="1"/>
        </p:nvSpPr>
        <p:spPr>
          <a:xfrm>
            <a:off x="127000" y="137026"/>
            <a:ext cx="540000" cy="5400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菱形 2"/>
          <p:cNvSpPr/>
          <p:nvPr userDrawn="1"/>
        </p:nvSpPr>
        <p:spPr>
          <a:xfrm>
            <a:off x="190500" y="137026"/>
            <a:ext cx="540000" cy="540000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342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70556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32DA043D-39A3-4437-8A68-D8ABB964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CC7A12-A6F8-4B29-B1F6-EFE54D85C9A3}" type="datetimeFigureOut">
              <a:rPr lang="zh-CN" alt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139AD28-9736-4858-A52B-9152D3F0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5D814785-11A4-4636-9CF4-C38FD20D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CB745E-AF92-4B82-9391-130056807CE7}" type="slidenum">
              <a:rPr lang="zh-CN" altLang="en-US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18218"/>
      </p:ext>
    </p:extLst>
  </p:cSld>
  <p:clrMapOvr>
    <a:masterClrMapping/>
  </p:clrMapOvr>
  <p:transition spd="slow" advTm="3000">
    <p:random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02285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412653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87124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079561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80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D83F-F77F-46B4-9CB9-C8117E634F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924A-2F5C-4ED1-9634-C24838A41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54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50162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87432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6848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81611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32DA043D-39A3-4437-8A68-D8ABB964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CC7A12-A6F8-4B29-B1F6-EFE54D85C9A3}" type="datetimeFigureOut">
              <a:rPr lang="zh-CN" alt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139AD28-9736-4858-A52B-9152D3F0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5D814785-11A4-4636-9CF4-C38FD20D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CB745E-AF92-4B82-9391-130056807CE7}" type="slidenum">
              <a:rPr lang="zh-CN" altLang="en-US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21233"/>
      </p:ext>
    </p:extLst>
  </p:cSld>
  <p:clrMapOvr>
    <a:masterClrMapping/>
  </p:clrMapOvr>
  <p:transition spd="slow" advTm="3000">
    <p:random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45006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26505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782669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518162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82993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778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41851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848853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438994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ED8E-4E0B-498D-B715-B157A890E4DE}" type="datetimeFigureOut"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2025/5/19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634F15-13D2-4C0D-99FD-67E8D2F909DD}" type="slidenum"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3084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020368"/>
      </p:ext>
    </p:extLst>
  </p:cSld>
  <p:clrMapOvr>
    <a:masterClrMapping/>
  </p:clrMapOvr>
  <p:transition spd="slow" advClick="0" advTm="4000">
    <p:comb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80117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菱形 6"/>
          <p:cNvSpPr/>
          <p:nvPr userDrawn="1"/>
        </p:nvSpPr>
        <p:spPr>
          <a:xfrm>
            <a:off x="127000" y="137026"/>
            <a:ext cx="540000" cy="5400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菱形 2"/>
          <p:cNvSpPr/>
          <p:nvPr userDrawn="1"/>
        </p:nvSpPr>
        <p:spPr>
          <a:xfrm>
            <a:off x="190500" y="137026"/>
            <a:ext cx="540000" cy="540000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278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4533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32DA043D-39A3-4437-8A68-D8ABB964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CC7A12-A6F8-4B29-B1F6-EFE54D85C9A3}" type="datetimeFigureOut">
              <a:rPr lang="zh-CN" alt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139AD28-9736-4858-A52B-9152D3F0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5D814785-11A4-4636-9CF4-C38FD20D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CB745E-AF92-4B82-9391-130056807CE7}" type="slidenum">
              <a:rPr lang="zh-CN" altLang="en-US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085975"/>
      </p:ext>
    </p:extLst>
  </p:cSld>
  <p:clrMapOvr>
    <a:masterClrMapping/>
  </p:clrMapOvr>
  <p:transition spd="slow" advTm="3000">
    <p:random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931545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063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75968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54236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4901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05256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796576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73658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90720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32DA043D-39A3-4437-8A68-D8ABB964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CC7A12-A6F8-4B29-B1F6-EFE54D85C9A3}" type="datetimeFigureOut">
              <a:rPr lang="zh-CN" alt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139AD28-9736-4858-A52B-9152D3F0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5D814785-11A4-4636-9CF4-C38FD20D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CB745E-AF92-4B82-9391-130056807CE7}" type="slidenum">
              <a:rPr lang="zh-CN" altLang="en-US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901467"/>
      </p:ext>
    </p:extLst>
  </p:cSld>
  <p:clrMapOvr>
    <a:masterClrMapping/>
  </p:clrMapOvr>
  <p:transition spd="slow" advTm="3000">
    <p:random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66306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77567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365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143448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160101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745689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99755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925936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181837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ED8E-4E0B-498D-B715-B157A890E4DE}" type="datetimeFigureOut"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2025/5/19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634F15-13D2-4C0D-99FD-67E8D2F909DD}" type="slidenum"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90548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923876"/>
      </p:ext>
    </p:extLst>
  </p:cSld>
  <p:clrMapOvr>
    <a:masterClrMapping/>
  </p:clrMapOvr>
  <p:transition spd="slow" advClick="0" advTm="4000">
    <p:comb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02485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菱形 6"/>
          <p:cNvSpPr/>
          <p:nvPr userDrawn="1"/>
        </p:nvSpPr>
        <p:spPr>
          <a:xfrm>
            <a:off x="127000" y="137026"/>
            <a:ext cx="540000" cy="5400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菱形 2"/>
          <p:cNvSpPr/>
          <p:nvPr userDrawn="1"/>
        </p:nvSpPr>
        <p:spPr>
          <a:xfrm>
            <a:off x="190500" y="137026"/>
            <a:ext cx="540000" cy="540000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20361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ED8E-4E0B-498D-B715-B157A890E4DE}" type="datetimeFigureOut"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2025/5/19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634F15-13D2-4C0D-99FD-67E8D2F909DD}" type="slidenum"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226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093200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729530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173456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468476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015824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640438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568579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399342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793346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807127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7962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38239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26510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20628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258503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234807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20680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539732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253586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99890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053659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807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05204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655709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800426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264391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26110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69737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526989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64912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2025/5/19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383600115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26201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2025/5/19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3136175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69438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155162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2025/5/19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2174525161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871057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2025/5/19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3822789203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596833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2025/5/19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3169686486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197722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227868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976838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496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355895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575726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677922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122642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610377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2025/5/19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3164743973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622658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2025/5/19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2843110708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322247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2025/5/19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2705338992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342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876984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2025/5/19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1528147483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06696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2025/5/19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505921750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50113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32BF82D2-7A68-459D-A996-9BDDA2518FA4}" type="datetimeFigureOut">
              <a:rPr lang="zh-CN" altLang="en-US" sz="1867">
                <a:solidFill>
                  <a:prstClr val="black">
                    <a:tint val="75000"/>
                  </a:prstClr>
                </a:solidFill>
              </a:rPr>
              <a:pPr defTabSz="914377"/>
              <a:t>2025/5/19</a:t>
            </a:fld>
            <a:endParaRPr lang="zh-CN" altLang="en-US" sz="1867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 sz="1867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3E01EE5D-26FB-46D5-A381-ECFB35BF1D34}" type="slidenum">
              <a:rPr lang="zh-CN" altLang="en-US" sz="1867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 sz="1867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67525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4377">
              <a:defRPr/>
            </a:pPr>
            <a:fld id="{0C6303A0-9065-42AF-906A-DE1E800FE257}" type="datetimeFigureOut">
              <a:rPr lang="zh-CN" altLang="en-US" sz="1867" smtClean="0"/>
              <a:pPr defTabSz="914377">
                <a:defRPr/>
              </a:pPr>
              <a:t>2025/5/19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4377">
              <a:defRPr/>
            </a:pPr>
            <a:fld id="{2AD3D7CA-7BD8-4738-B6AB-718737AA462A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4188150800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1" y="0"/>
            <a:ext cx="126619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62365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49" y="2"/>
            <a:ext cx="12700001" cy="687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167110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267" y="-455612"/>
            <a:ext cx="14293851" cy="77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681658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fld id="{3ACFC516-0EBD-4852-9DFD-FFC809B16810}" type="datetimeFigureOut">
              <a:rPr lang="zh-CN" altLang="en-US" sz="1867" smtClean="0"/>
              <a:pPr defTabSz="914377">
                <a:defRPr/>
              </a:pPr>
              <a:t>2025/5/19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fld id="{855DB59F-0B7A-4009-ADD8-CBB6E0E22669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142679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D83F-F77F-46B4-9CB9-C8117E634F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924A-2F5C-4ED1-9634-C24838A41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933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582193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2025/5/19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999079494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0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233108B3-3C5F-434E-B7C6-124BB30C5988}" type="datetimeFigureOut">
              <a:rPr lang="zh-CN" altLang="en-US" sz="1867" smtClean="0"/>
              <a:pPr defTabSz="914377">
                <a:defRPr/>
              </a:pPr>
              <a:t>2025/5/19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0FCC38CE-CFED-41E2-93E2-A213294AFB8B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1074990427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1" y="0"/>
            <a:ext cx="126619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018437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1"/>
            <a:ext cx="12700001" cy="687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655769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267" y="-455613"/>
            <a:ext cx="14293851" cy="77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22267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1" y="0"/>
            <a:ext cx="126619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588866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1"/>
            <a:ext cx="12700001" cy="687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986429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267" y="-455613"/>
            <a:ext cx="14293851" cy="77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617395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22C65B-FAC9-421A-9391-569306C0644A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BC0E72-BF06-4A19-B2CD-574FB1E7DA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7027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22452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329089-014F-40B7-AF9F-C11F97BF94C2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6FD32C-10E6-4306-A8A9-F7761EEB30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289379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37736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331481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056433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751900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239998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220494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429077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042722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5420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753801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835498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181939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886479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777258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011368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613082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265108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12938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641933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8972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947003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115753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681035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028509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086184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0688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087343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70161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994787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990001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6069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058110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469967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2025/5/19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1783273386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324485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2025/5/19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3667369320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738804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2025/5/19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4191879870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071082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2025/5/19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3401493167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9008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2025/5/19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41027819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841077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499218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755739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963976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990630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548486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39986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50017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448931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2025/5/19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3004464594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5839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059876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2025/5/19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849535239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825577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2025/5/19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159156137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25697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2025/5/19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2909003596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994616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2025/5/19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531608417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621960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32BF82D2-7A68-459D-A996-9BDDA2518FA4}" type="datetimeFigureOut">
              <a:rPr lang="zh-CN" altLang="en-US" sz="1867">
                <a:solidFill>
                  <a:prstClr val="black">
                    <a:tint val="75000"/>
                  </a:prstClr>
                </a:solidFill>
              </a:rPr>
              <a:pPr defTabSz="914377"/>
              <a:t>2025/5/19</a:t>
            </a:fld>
            <a:endParaRPr lang="zh-CN" altLang="en-US" sz="1867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 sz="1867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3E01EE5D-26FB-46D5-A381-ECFB35BF1D34}" type="slidenum">
              <a:rPr lang="zh-CN" altLang="en-US" sz="1867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 sz="1867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732706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4377">
              <a:defRPr/>
            </a:pPr>
            <a:fld id="{0C6303A0-9065-42AF-906A-DE1E800FE257}" type="datetimeFigureOut">
              <a:rPr lang="zh-CN" altLang="en-US" sz="1867" smtClean="0"/>
              <a:pPr defTabSz="914377">
                <a:defRPr/>
              </a:pPr>
              <a:t>2025/5/19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4377">
              <a:defRPr/>
            </a:pPr>
            <a:fld id="{2AD3D7CA-7BD8-4738-B6AB-718737AA462A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32625726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989794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1" y="0"/>
            <a:ext cx="126619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58000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49" y="2"/>
            <a:ext cx="12700001" cy="687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476680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267" y="-455612"/>
            <a:ext cx="14293851" cy="77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438131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fld id="{3ACFC516-0EBD-4852-9DFD-FFC809B16810}" type="datetimeFigureOut">
              <a:rPr lang="zh-CN" altLang="en-US" sz="1867" smtClean="0"/>
              <a:pPr defTabSz="914377">
                <a:defRPr/>
              </a:pPr>
              <a:t>2025/5/19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fld id="{855DB59F-0B7A-4009-ADD8-CBB6E0E22669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2788320132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2025/5/19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3393736335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7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233108B3-3C5F-434E-B7C6-124BB30C5988}" type="datetimeFigureOut">
              <a:rPr lang="zh-CN" altLang="en-US" sz="1867" smtClean="0"/>
              <a:pPr defTabSz="914377">
                <a:defRPr/>
              </a:pPr>
              <a:t>2025/5/19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0FCC38CE-CFED-41E2-93E2-A213294AFB8B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1630305889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39ADED8E-4E0B-498D-B715-B157A890E4DE}" type="datetimeFigureOut">
              <a:rPr lang="zh-CN" altLang="en-US"/>
              <a:pPr defTabSz="457200"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18634F15-13D2-4C0D-99FD-67E8D2F909DD}" type="slidenum">
              <a:rPr lang="zh-CN" altLang="en-US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878551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584479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39ADED8E-4E0B-498D-B715-B157A890E4DE}" type="datetimeFigureOut">
              <a:rPr lang="zh-CN" altLang="en-US"/>
              <a:pPr defTabSz="457200"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18634F15-13D2-4C0D-99FD-67E8D2F909DD}" type="slidenum">
              <a:rPr lang="zh-CN" altLang="en-US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0530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0C6303A0-9065-42AF-906A-DE1E800FE257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2AD3D7CA-7BD8-4738-B6AB-718737AA46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28633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276190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39ADED8E-4E0B-498D-B715-B157A890E4DE}" type="datetimeFigureOut">
              <a:rPr lang="zh-CN" altLang="en-US"/>
              <a:pPr defTabSz="457200"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18634F15-13D2-4C0D-99FD-67E8D2F909DD}" type="slidenum">
              <a:rPr lang="zh-CN" altLang="en-US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370756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112382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39ADED8E-4E0B-498D-B715-B157A890E4DE}" type="datetimeFigureOut">
              <a:rPr lang="zh-CN" altLang="en-US"/>
              <a:pPr defTabSz="457200"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18634F15-13D2-4C0D-99FD-67E8D2F909DD}" type="slidenum">
              <a:rPr lang="zh-CN" altLang="en-US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443152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638105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39ADED8E-4E0B-498D-B715-B157A890E4DE}" type="datetimeFigureOut">
              <a:rPr lang="zh-CN" altLang="en-US"/>
              <a:pPr defTabSz="457200"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18634F15-13D2-4C0D-99FD-67E8D2F909DD}" type="slidenum">
              <a:rPr lang="zh-CN" altLang="en-US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00225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284042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146112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04900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5248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1" y="0"/>
            <a:ext cx="126619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94695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838433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922150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770493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509116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046173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87273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769757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776543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515469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24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D83F-F77F-46B4-9CB9-C8117E634F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924A-2F5C-4ED1-9634-C24838A41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90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1"/>
            <a:ext cx="12700001" cy="687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18139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881867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49175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718484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007389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610298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656472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422352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178815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606835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513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267" y="-455613"/>
            <a:ext cx="14293851" cy="77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277951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190350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277964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513634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94286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184967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435611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96987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553359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122905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2842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CFC516-0EBD-4852-9DFD-FFC809B16810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5DB59F-0B7A-4009-ADD8-CBB6E0E226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01321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381066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73362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0C6303A0-9065-42AF-906A-DE1E800FE257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2AD3D7CA-7BD8-4738-B6AB-718737AA46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128321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1" y="0"/>
            <a:ext cx="126619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602870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1"/>
            <a:ext cx="12700001" cy="687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143257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267" y="-455613"/>
            <a:ext cx="14293851" cy="77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301883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CFC516-0EBD-4852-9DFD-FFC809B16810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5DB59F-0B7A-4009-ADD8-CBB6E0E226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511917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543559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1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33108B3-3C5F-434E-B7C6-124BB30C5988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FCC38CE-CFED-41E2-93E2-A213294AFB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6224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963854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075087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150101391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876600588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215051405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135430733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618333031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613691421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1F66C1E-8BBB-45D9-B05F-5B47EA3C5016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DB09E1-0499-4349-A5DD-6FC4457040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229478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842417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3436DF-DB2A-4038-BAF1-07AEEF958347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50D65F-1DA4-4CEC-8718-30D142268E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9102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07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39532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4B0954-0789-48CC-A8F5-C9137E3E9F72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95401FC-AD89-4F99-8D99-AF2DF0E493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565306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359496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F4EFA5-8EC9-4DB3-BA74-4C5EF3B66203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C26F04-D23C-4AB1-9E4D-52FD3B524F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780205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229417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A93B39-59D5-422D-80B2-577FE3B49427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569EF3-805F-43FF-BCD0-19E904F0BA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795525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552332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699783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862461692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7374468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33108B3-3C5F-434E-B7C6-124BB30C5988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FCC38CE-CFED-41E2-93E2-A213294AFB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938870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285214693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036106193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176210295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158634929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460D46-B0D5-4132-AD8F-813461EA5BD1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1E04C3-982C-4A01-A444-B2D0CD51FA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993882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178349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A8612B-1752-4BC5-A899-04E84A0BBC3C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8F55A5-3625-4D47-825D-3C297B1BD5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649543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098252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74ED04-9A4D-4F58-89B4-8A0565C5482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0D1C31C-F7F5-4C6A-AAAE-B87954A020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88376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2674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935951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B37FBE6-EE01-4622-8875-2B5DE15A8039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AE2A17-A3A5-4E41-8788-DE56708CDC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056262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486171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799BA9-C7FD-4E54-8B5F-43A743A1BC4C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6EBAE5-6302-4B97-B4E9-AE8ECA6DDF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807760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576756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44EC6E1-C519-4DBB-81AA-AE32E6245E22}" type="datetimeFigureOut">
              <a:rPr lang="zh-CN" altLang="en-US">
                <a:solidFill>
                  <a:srgbClr val="5F5F5F"/>
                </a:solidFill>
              </a:rPr>
              <a:pPr>
                <a:defRPr/>
              </a:pPr>
              <a:t>2025/5/19</a:t>
            </a:fld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CE6E8A-E724-4305-BC68-4C5C9379D97B}" type="slidenum">
              <a:rPr lang="zh-CN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72559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C80CA46-1D22-462F-922F-367BD8090FC2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220B2E4-E6C1-4709-8A7F-068D425CE2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691856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498883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372728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008474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454FFD-B089-4CE3-A8DA-EF486325D05D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04EE65B-E6C4-4E6E-9F1A-3BD6FA8AB0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1675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448057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B60C95-F0FB-4A4C-97A2-4B7D26577555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56159D-9635-46A2-BFDC-CF1E90E64D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079166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037845"/>
      </p:ext>
    </p:extLst>
  </p:cSld>
  <p:clrMapOvr>
    <a:masterClrMapping/>
  </p:clrMapOvr>
  <p:transition spd="slow" advClick="0" advTm="0">
    <p:random/>
  </p:transition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805AC1-D4A9-4F68-86E2-6E97848130C7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55443B7-D7C5-44C2-9C7C-5E40BAA06C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677603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090208"/>
      </p:ext>
    </p:extLst>
  </p:cSld>
  <p:clrMapOvr>
    <a:masterClrMapping/>
  </p:clrMapOvr>
  <p:transition spd="slow" advTm="3000"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357563"/>
      </p:ext>
    </p:extLst>
  </p:cSld>
  <p:clrMapOvr>
    <a:masterClrMapping/>
  </p:clrMapOvr>
  <p:transition spd="slow" advTm="3000"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686964"/>
      </p:ext>
    </p:extLst>
  </p:cSld>
  <p:clrMapOvr>
    <a:masterClrMapping/>
  </p:clrMapOvr>
  <p:transition spd="slow" advTm="3000"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273672"/>
      </p:ext>
    </p:extLst>
  </p:cSld>
  <p:clrMapOvr>
    <a:masterClrMapping/>
  </p:clrMapOvr>
  <p:transition spd="slow" advTm="3000"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CDA8070-059C-4F3C-A068-86AFC34CA4B4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9DE14A8-2A1F-4869-96E5-E9F882D104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750729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693457"/>
      </p:ext>
    </p:extLst>
  </p:cSld>
  <p:clrMapOvr>
    <a:masterClrMapping/>
  </p:clrMapOvr>
  <p:transition spd="slow" advTm="3000"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176300"/>
      </p:ext>
    </p:extLst>
  </p:cSld>
  <p:clrMapOvr>
    <a:masterClrMapping/>
  </p:clrMapOvr>
  <p:transition spd="slow" advTm="3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506439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659450"/>
      </p:ext>
    </p:extLst>
  </p:cSld>
  <p:clrMapOvr>
    <a:masterClrMapping/>
  </p:clrMapOvr>
  <p:transition spd="slow" advTm="3000"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6E7164F-3667-412E-A5C0-643EAB470707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1D2C381-12BF-42B5-89B7-5B6399C4A8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544657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1DA6BB8-AF5A-4B91-AFE1-D93F861760A2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FCBEF"/>
                </a:solidFill>
              </a:defRPr>
            </a:lvl1pPr>
          </a:lstStyle>
          <a:p>
            <a:pPr>
              <a:defRPr/>
            </a:pPr>
            <a:fld id="{8CFEF501-16EE-4871-A301-9904672EAD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064505"/>
      </p:ext>
    </p:extLst>
  </p:cSld>
  <p:clrMapOvr>
    <a:masterClrMapping/>
  </p:clrMapOvr>
  <p:transition spd="slow" advTm="3000">
    <p:random/>
  </p:transition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554618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737192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039853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121215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209753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956481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3283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691334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179161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324BB3B-6859-43AA-B08E-A63FA89D3510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6C9C6BF-AE5F-48AC-9B04-58943A873D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598023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168767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360359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957320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12283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153371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534488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184870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95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D83F-F77F-46B4-9CB9-C8117E634F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924A-2F5C-4ED1-9634-C24838A41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163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58838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077544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585958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150785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63145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725364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787521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360619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288582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748075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2939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173013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165648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107058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897831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050522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019866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59779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934243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293525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132176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6748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736792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229456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930118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628802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816187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998444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125849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40199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0C6303A0-9065-42AF-906A-DE1E800FE257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2AD3D7CA-7BD8-4738-B6AB-718737AA46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510680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1" y="0"/>
            <a:ext cx="126619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242932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1"/>
            <a:ext cx="12700001" cy="687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9063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202235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267" y="-455613"/>
            <a:ext cx="14293851" cy="77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271909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CFC516-0EBD-4852-9DFD-FFC809B16810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5DB59F-0B7A-4009-ADD8-CBB6E0E226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1975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8565846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32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33108B3-3C5F-434E-B7C6-124BB30C5988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FCC38CE-CFED-41E2-93E2-A213294AFB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800864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48A4-71EF-4915-B6B0-175B54F1E49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98843"/>
      </p:ext>
    </p:extLst>
  </p:cSld>
  <p:clrMapOvr>
    <a:masterClrMapping/>
  </p:clrMapOvr>
  <p:transition spd="med">
    <p:zoom/>
  </p:transition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44CD-E176-43C9-BDC6-B1DBC67640D1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77807"/>
      </p:ext>
    </p:extLst>
  </p:cSld>
  <p:clrMapOvr>
    <a:masterClrMapping/>
  </p:clrMapOvr>
  <p:transition spd="med">
    <p:zoom/>
  </p:transition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042D-1682-419C-BC54-C2B705E4E765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16400"/>
      </p:ext>
    </p:extLst>
  </p:cSld>
  <p:clrMapOvr>
    <a:masterClrMapping/>
  </p:clrMapOvr>
  <p:transition spd="med">
    <p:zoom/>
  </p:transition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B248-24A2-4711-B905-166DD3119BD8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10348"/>
      </p:ext>
    </p:extLst>
  </p:cSld>
  <p:clrMapOvr>
    <a:masterClrMapping/>
  </p:clrMapOvr>
  <p:transition spd="med">
    <p:zoom/>
  </p:transition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59C1-2AFC-4F6E-BE2B-C655BFB221FC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63434"/>
      </p:ext>
    </p:extLst>
  </p:cSld>
  <p:clrMapOvr>
    <a:masterClrMapping/>
  </p:clrMapOvr>
  <p:transition spd="med"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101070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532-97A0-4CC2-B150-0C7E9871084B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60673"/>
      </p:ext>
    </p:extLst>
  </p:cSld>
  <p:clrMapOvr>
    <a:masterClrMapping/>
  </p:clrMapOvr>
  <p:transition spd="med">
    <p:zoom/>
  </p:transition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F986E-F4A4-41A0-9DD8-C28BF03AE485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1890"/>
      </p:ext>
    </p:extLst>
  </p:cSld>
  <p:clrMapOvr>
    <a:masterClrMapping/>
  </p:clrMapOvr>
  <p:transition spd="med">
    <p:zoom/>
  </p:transition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388A-5D36-426B-A205-09A92E84B3E9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3571"/>
      </p:ext>
    </p:extLst>
  </p:cSld>
  <p:clrMapOvr>
    <a:masterClrMapping/>
  </p:clrMapOvr>
  <p:transition spd="med">
    <p:zoom/>
  </p:transition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C678-DFC1-4BC4-9F89-A923CF04A451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52629"/>
      </p:ext>
    </p:extLst>
  </p:cSld>
  <p:clrMapOvr>
    <a:masterClrMapping/>
  </p:clrMapOvr>
  <p:transition spd="med">
    <p:zoom/>
  </p:transition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8917C5-09D3-4B90-A755-3BAB11E41DE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65106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8917C5-09D3-4B90-A755-3BAB11E41DE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0658297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8917C5-09D3-4B90-A755-3BAB11E41DE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00922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8917C5-09D3-4B90-A755-3BAB11E41DE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6011230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8917C5-09D3-4B90-A755-3BAB11E41DE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99839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8CEC-2D8F-441E-98AF-B4C88223323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31764"/>
      </p:ext>
    </p:extLst>
  </p:cSld>
  <p:clrMapOvr>
    <a:masterClrMapping/>
  </p:clrMapOvr>
  <p:transition spd="med"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0591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BBC8-E5C8-4029-9A58-755F158638FE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35030"/>
      </p:ext>
    </p:extLst>
  </p:cSld>
  <p:clrMapOvr>
    <a:masterClrMapping/>
  </p:clrMapOvr>
  <p:transition spd="med">
    <p:zoom/>
  </p:transition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07798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ADED1-31B7-422C-95FD-2D6FB0039B7F}" type="slidenum">
              <a:rPr lang="en-US" alt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24204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BBD94-2209-4274-9876-6E71817C01F7}" type="slidenum">
              <a:rPr lang="en-US" alt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56275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34916-11F2-481A-A17D-203C62F0DD43}" type="slidenum">
              <a:rPr lang="en-US" alt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67862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B429E-B964-4505-B7C2-F8E79A619628}" type="slidenum">
              <a:rPr lang="en-US" alt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89763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652DE-9C45-40C7-963C-05B40082118D}" type="slidenum">
              <a:rPr lang="en-US" alt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34558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E410A-4EB1-4D03-A011-49BD84FC42F7}" type="slidenum">
              <a:rPr lang="en-US" alt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56444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ED3EB-5FFA-48EC-85E0-49A70143CDDD}" type="slidenum">
              <a:rPr lang="en-US" alt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5823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2380D-48DC-4922-826C-CD7A8EE08245}" type="slidenum">
              <a:rPr lang="en-US" alt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305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31805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13442-E6E7-4029-BC7E-D4191F9DCD78}" type="slidenum">
              <a:rPr lang="en-US" alt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45167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A8E3D-628B-445B-BE0C-927D5646967C}" type="slidenum">
              <a:rPr lang="en-US" alt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50198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5DDB3-CE6F-4BDB-8BBD-5924595F9235}" type="slidenum">
              <a:rPr lang="en-US" alt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87345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041077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D83F-F77F-46B4-9CB9-C8117E634F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924A-2F5C-4ED1-9634-C24838A41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20800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D83F-F77F-46B4-9CB9-C8117E634F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924A-2F5C-4ED1-9634-C24838A41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27229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D83F-F77F-46B4-9CB9-C8117E634F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924A-2F5C-4ED1-9634-C24838A41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34311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D83F-F77F-46B4-9CB9-C8117E634F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924A-2F5C-4ED1-9634-C24838A41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43992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D83F-F77F-46B4-9CB9-C8117E634F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924A-2F5C-4ED1-9634-C24838A41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76791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D83F-F77F-46B4-9CB9-C8117E634F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924A-2F5C-4ED1-9634-C24838A41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848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448976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D83F-F77F-46B4-9CB9-C8117E634F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924A-2F5C-4ED1-9634-C24838A41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91078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D83F-F77F-46B4-9CB9-C8117E634F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924A-2F5C-4ED1-9634-C24838A41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18186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D83F-F77F-46B4-9CB9-C8117E634F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924A-2F5C-4ED1-9634-C24838A41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63208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D83F-F77F-46B4-9CB9-C8117E634F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924A-2F5C-4ED1-9634-C24838A41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28346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D83F-F77F-46B4-9CB9-C8117E634F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924A-2F5C-4ED1-9634-C24838A41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99320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255670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046722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325116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156998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371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323901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019088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04164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454249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731213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247654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720979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772799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880241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365021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6827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399926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914759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497446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938085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337808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157942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317602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481375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487921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944288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8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D83F-F77F-46B4-9CB9-C8117E634F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924A-2F5C-4ED1-9634-C24838A41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261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591573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291750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094670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481466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930141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767846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21989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251208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36557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478350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7511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643861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38108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0C6303A0-9065-42AF-906A-DE1E800FE257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2AD3D7CA-7BD8-4738-B6AB-718737AA46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508115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1" y="0"/>
            <a:ext cx="126619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354542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1"/>
            <a:ext cx="12700001" cy="687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352422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267" y="-455613"/>
            <a:ext cx="14293851" cy="77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602412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CFC516-0EBD-4852-9DFD-FFC809B16810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5DB59F-0B7A-4009-ADD8-CBB6E0E226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563800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233967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2025/5/19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734874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AC8EA-173C-438E-AE59-BCF960BBFC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381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2440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2857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7404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343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574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4350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3016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37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D83F-F77F-46B4-9CB9-C8117E634F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924A-2F5C-4ED1-9634-C24838A41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648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8410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116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7310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2025/5/19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915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0747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2025/5/19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7322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4925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2025/5/19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88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0578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2025/5/19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69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D83F-F77F-46B4-9CB9-C8117E634F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924A-2F5C-4ED1-9634-C24838A41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365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4777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2025/5/19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7525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2923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5069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5154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9851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3379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6419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1999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42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24" Type="http://schemas.openxmlformats.org/officeDocument/2006/relationships/slideLayout" Target="../slideLayouts/slideLayout324.xml"/><Relationship Id="rId366" Type="http://schemas.openxmlformats.org/officeDocument/2006/relationships/slideLayout" Target="../slideLayouts/slideLayout366.xml"/><Relationship Id="rId531" Type="http://schemas.openxmlformats.org/officeDocument/2006/relationships/slideLayout" Target="../slideLayouts/slideLayout531.xml"/><Relationship Id="rId573" Type="http://schemas.openxmlformats.org/officeDocument/2006/relationships/slideLayout" Target="../slideLayouts/slideLayout573.xml"/><Relationship Id="rId629" Type="http://schemas.openxmlformats.org/officeDocument/2006/relationships/slideLayout" Target="../slideLayouts/slideLayout629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433" Type="http://schemas.openxmlformats.org/officeDocument/2006/relationships/slideLayout" Target="../slideLayouts/slideLayout433.xml"/><Relationship Id="rId268" Type="http://schemas.openxmlformats.org/officeDocument/2006/relationships/slideLayout" Target="../slideLayouts/slideLayout268.xml"/><Relationship Id="rId475" Type="http://schemas.openxmlformats.org/officeDocument/2006/relationships/slideLayout" Target="../slideLayouts/slideLayout475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377" Type="http://schemas.openxmlformats.org/officeDocument/2006/relationships/slideLayout" Target="../slideLayouts/slideLayout377.xml"/><Relationship Id="rId500" Type="http://schemas.openxmlformats.org/officeDocument/2006/relationships/slideLayout" Target="../slideLayouts/slideLayout500.xml"/><Relationship Id="rId542" Type="http://schemas.openxmlformats.org/officeDocument/2006/relationships/slideLayout" Target="../slideLayouts/slideLayout542.xml"/><Relationship Id="rId584" Type="http://schemas.openxmlformats.org/officeDocument/2006/relationships/slideLayout" Target="../slideLayouts/slideLayout584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402" Type="http://schemas.openxmlformats.org/officeDocument/2006/relationships/slideLayout" Target="../slideLayouts/slideLayout402.xml"/><Relationship Id="rId279" Type="http://schemas.openxmlformats.org/officeDocument/2006/relationships/slideLayout" Target="../slideLayouts/slideLayout279.xml"/><Relationship Id="rId444" Type="http://schemas.openxmlformats.org/officeDocument/2006/relationships/slideLayout" Target="../slideLayouts/slideLayout444.xml"/><Relationship Id="rId486" Type="http://schemas.openxmlformats.org/officeDocument/2006/relationships/slideLayout" Target="../slideLayouts/slideLayout486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46" Type="http://schemas.openxmlformats.org/officeDocument/2006/relationships/slideLayout" Target="../slideLayouts/slideLayout346.xml"/><Relationship Id="rId388" Type="http://schemas.openxmlformats.org/officeDocument/2006/relationships/slideLayout" Target="../slideLayouts/slideLayout388.xml"/><Relationship Id="rId511" Type="http://schemas.openxmlformats.org/officeDocument/2006/relationships/slideLayout" Target="../slideLayouts/slideLayout511.xml"/><Relationship Id="rId553" Type="http://schemas.openxmlformats.org/officeDocument/2006/relationships/slideLayout" Target="../slideLayouts/slideLayout553.xml"/><Relationship Id="rId609" Type="http://schemas.openxmlformats.org/officeDocument/2006/relationships/slideLayout" Target="../slideLayouts/slideLayout60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413" Type="http://schemas.openxmlformats.org/officeDocument/2006/relationships/slideLayout" Target="../slideLayouts/slideLayout413.xml"/><Relationship Id="rId595" Type="http://schemas.openxmlformats.org/officeDocument/2006/relationships/slideLayout" Target="../slideLayouts/slideLayout595.xml"/><Relationship Id="rId248" Type="http://schemas.openxmlformats.org/officeDocument/2006/relationships/slideLayout" Target="../slideLayouts/slideLayout248.xml"/><Relationship Id="rId455" Type="http://schemas.openxmlformats.org/officeDocument/2006/relationships/slideLayout" Target="../slideLayouts/slideLayout455.xml"/><Relationship Id="rId497" Type="http://schemas.openxmlformats.org/officeDocument/2006/relationships/slideLayout" Target="../slideLayouts/slideLayout497.xml"/><Relationship Id="rId620" Type="http://schemas.openxmlformats.org/officeDocument/2006/relationships/slideLayout" Target="../slideLayouts/slideLayout620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357" Type="http://schemas.openxmlformats.org/officeDocument/2006/relationships/slideLayout" Target="../slideLayouts/slideLayout357.xml"/><Relationship Id="rId522" Type="http://schemas.openxmlformats.org/officeDocument/2006/relationships/slideLayout" Target="../slideLayouts/slideLayout522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399" Type="http://schemas.openxmlformats.org/officeDocument/2006/relationships/slideLayout" Target="../slideLayouts/slideLayout399.xml"/><Relationship Id="rId564" Type="http://schemas.openxmlformats.org/officeDocument/2006/relationships/slideLayout" Target="../slideLayouts/slideLayout564.xml"/><Relationship Id="rId259" Type="http://schemas.openxmlformats.org/officeDocument/2006/relationships/slideLayout" Target="../slideLayouts/slideLayout259.xml"/><Relationship Id="rId424" Type="http://schemas.openxmlformats.org/officeDocument/2006/relationships/slideLayout" Target="../slideLayouts/slideLayout424.xml"/><Relationship Id="rId466" Type="http://schemas.openxmlformats.org/officeDocument/2006/relationships/slideLayout" Target="../slideLayouts/slideLayout466.xml"/><Relationship Id="rId631" Type="http://schemas.openxmlformats.org/officeDocument/2006/relationships/slideLayout" Target="../slideLayouts/slideLayout631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326" Type="http://schemas.openxmlformats.org/officeDocument/2006/relationships/slideLayout" Target="../slideLayouts/slideLayout326.xml"/><Relationship Id="rId533" Type="http://schemas.openxmlformats.org/officeDocument/2006/relationships/slideLayout" Target="../slideLayouts/slideLayout533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368" Type="http://schemas.openxmlformats.org/officeDocument/2006/relationships/slideLayout" Target="../slideLayouts/slideLayout368.xml"/><Relationship Id="rId575" Type="http://schemas.openxmlformats.org/officeDocument/2006/relationships/slideLayout" Target="../slideLayouts/slideLayout575.xml"/><Relationship Id="rId172" Type="http://schemas.openxmlformats.org/officeDocument/2006/relationships/slideLayout" Target="../slideLayouts/slideLayout172.xml"/><Relationship Id="rId228" Type="http://schemas.openxmlformats.org/officeDocument/2006/relationships/slideLayout" Target="../slideLayouts/slideLayout228.xml"/><Relationship Id="rId435" Type="http://schemas.openxmlformats.org/officeDocument/2006/relationships/slideLayout" Target="../slideLayouts/slideLayout435.xml"/><Relationship Id="rId477" Type="http://schemas.openxmlformats.org/officeDocument/2006/relationships/slideLayout" Target="../slideLayouts/slideLayout477.xml"/><Relationship Id="rId600" Type="http://schemas.openxmlformats.org/officeDocument/2006/relationships/slideLayout" Target="../slideLayouts/slideLayout600.xml"/><Relationship Id="rId281" Type="http://schemas.openxmlformats.org/officeDocument/2006/relationships/slideLayout" Target="../slideLayouts/slideLayout281.xml"/><Relationship Id="rId337" Type="http://schemas.openxmlformats.org/officeDocument/2006/relationships/slideLayout" Target="../slideLayouts/slideLayout337.xml"/><Relationship Id="rId502" Type="http://schemas.openxmlformats.org/officeDocument/2006/relationships/slideLayout" Target="../slideLayouts/slideLayout502.xml"/><Relationship Id="rId34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379" Type="http://schemas.openxmlformats.org/officeDocument/2006/relationships/slideLayout" Target="../slideLayouts/slideLayout379.xml"/><Relationship Id="rId544" Type="http://schemas.openxmlformats.org/officeDocument/2006/relationships/slideLayout" Target="../slideLayouts/slideLayout544.xml"/><Relationship Id="rId586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7.xml"/><Relationship Id="rId183" Type="http://schemas.openxmlformats.org/officeDocument/2006/relationships/slideLayout" Target="../slideLayouts/slideLayout183.xml"/><Relationship Id="rId239" Type="http://schemas.openxmlformats.org/officeDocument/2006/relationships/slideLayout" Target="../slideLayouts/slideLayout239.xml"/><Relationship Id="rId390" Type="http://schemas.openxmlformats.org/officeDocument/2006/relationships/slideLayout" Target="../slideLayouts/slideLayout390.xml"/><Relationship Id="rId404" Type="http://schemas.openxmlformats.org/officeDocument/2006/relationships/slideLayout" Target="../slideLayouts/slideLayout404.xml"/><Relationship Id="rId446" Type="http://schemas.openxmlformats.org/officeDocument/2006/relationships/slideLayout" Target="../slideLayouts/slideLayout446.xml"/><Relationship Id="rId611" Type="http://schemas.openxmlformats.org/officeDocument/2006/relationships/slideLayout" Target="../slideLayouts/slideLayout611.xml"/><Relationship Id="rId250" Type="http://schemas.openxmlformats.org/officeDocument/2006/relationships/slideLayout" Target="../slideLayouts/slideLayout250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488" Type="http://schemas.openxmlformats.org/officeDocument/2006/relationships/slideLayout" Target="../slideLayouts/slideLayout488.xml"/><Relationship Id="rId45" Type="http://schemas.openxmlformats.org/officeDocument/2006/relationships/slideLayout" Target="../slideLayouts/slideLayout45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348" Type="http://schemas.openxmlformats.org/officeDocument/2006/relationships/slideLayout" Target="../slideLayouts/slideLayout348.xml"/><Relationship Id="rId513" Type="http://schemas.openxmlformats.org/officeDocument/2006/relationships/slideLayout" Target="../slideLayouts/slideLayout513.xml"/><Relationship Id="rId555" Type="http://schemas.openxmlformats.org/officeDocument/2006/relationships/slideLayout" Target="../slideLayouts/slideLayout555.xml"/><Relationship Id="rId597" Type="http://schemas.openxmlformats.org/officeDocument/2006/relationships/slideLayout" Target="../slideLayouts/slideLayout597.xml"/><Relationship Id="rId152" Type="http://schemas.openxmlformats.org/officeDocument/2006/relationships/slideLayout" Target="../slideLayouts/slideLayout15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415" Type="http://schemas.openxmlformats.org/officeDocument/2006/relationships/slideLayout" Target="../slideLayouts/slideLayout415.xml"/><Relationship Id="rId457" Type="http://schemas.openxmlformats.org/officeDocument/2006/relationships/slideLayout" Target="../slideLayouts/slideLayout457.xml"/><Relationship Id="rId622" Type="http://schemas.openxmlformats.org/officeDocument/2006/relationships/slideLayout" Target="../slideLayouts/slideLayout622.xml"/><Relationship Id="rId261" Type="http://schemas.openxmlformats.org/officeDocument/2006/relationships/slideLayout" Target="../slideLayouts/slideLayout261.xml"/><Relationship Id="rId499" Type="http://schemas.openxmlformats.org/officeDocument/2006/relationships/slideLayout" Target="../slideLayouts/slideLayout499.xml"/><Relationship Id="rId14" Type="http://schemas.openxmlformats.org/officeDocument/2006/relationships/slideLayout" Target="../slideLayouts/slideLayout14.xml"/><Relationship Id="rId56" Type="http://schemas.openxmlformats.org/officeDocument/2006/relationships/slideLayout" Target="../slideLayouts/slideLayout56.xml"/><Relationship Id="rId317" Type="http://schemas.openxmlformats.org/officeDocument/2006/relationships/slideLayout" Target="../slideLayouts/slideLayout317.xml"/><Relationship Id="rId359" Type="http://schemas.openxmlformats.org/officeDocument/2006/relationships/slideLayout" Target="../slideLayouts/slideLayout359.xml"/><Relationship Id="rId524" Type="http://schemas.openxmlformats.org/officeDocument/2006/relationships/slideLayout" Target="../slideLayouts/slideLayout524.xml"/><Relationship Id="rId566" Type="http://schemas.openxmlformats.org/officeDocument/2006/relationships/slideLayout" Target="../slideLayouts/slideLayout566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63" Type="http://schemas.openxmlformats.org/officeDocument/2006/relationships/slideLayout" Target="../slideLayouts/slideLayout163.xml"/><Relationship Id="rId219" Type="http://schemas.openxmlformats.org/officeDocument/2006/relationships/slideLayout" Target="../slideLayouts/slideLayout219.xml"/><Relationship Id="rId370" Type="http://schemas.openxmlformats.org/officeDocument/2006/relationships/slideLayout" Target="../slideLayouts/slideLayout370.xml"/><Relationship Id="rId426" Type="http://schemas.openxmlformats.org/officeDocument/2006/relationships/slideLayout" Target="../slideLayouts/slideLayout426.xml"/><Relationship Id="rId633" Type="http://schemas.openxmlformats.org/officeDocument/2006/relationships/slideLayout" Target="../slideLayouts/slideLayout633.xml"/><Relationship Id="rId230" Type="http://schemas.openxmlformats.org/officeDocument/2006/relationships/slideLayout" Target="../slideLayouts/slideLayout230.xml"/><Relationship Id="rId468" Type="http://schemas.openxmlformats.org/officeDocument/2006/relationships/slideLayout" Target="../slideLayouts/slideLayout468.xml"/><Relationship Id="rId25" Type="http://schemas.openxmlformats.org/officeDocument/2006/relationships/slideLayout" Target="../slideLayouts/slideLayout25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328" Type="http://schemas.openxmlformats.org/officeDocument/2006/relationships/slideLayout" Target="../slideLayouts/slideLayout328.xml"/><Relationship Id="rId535" Type="http://schemas.openxmlformats.org/officeDocument/2006/relationships/slideLayout" Target="../slideLayouts/slideLayout535.xml"/><Relationship Id="rId577" Type="http://schemas.openxmlformats.org/officeDocument/2006/relationships/slideLayout" Target="../slideLayouts/slideLayout577.xml"/><Relationship Id="rId132" Type="http://schemas.openxmlformats.org/officeDocument/2006/relationships/slideLayout" Target="../slideLayouts/slideLayout132.xml"/><Relationship Id="rId174" Type="http://schemas.openxmlformats.org/officeDocument/2006/relationships/slideLayout" Target="../slideLayouts/slideLayout174.xml"/><Relationship Id="rId381" Type="http://schemas.openxmlformats.org/officeDocument/2006/relationships/slideLayout" Target="../slideLayouts/slideLayout381.xml"/><Relationship Id="rId602" Type="http://schemas.openxmlformats.org/officeDocument/2006/relationships/slideLayout" Target="../slideLayouts/slideLayout602.xml"/><Relationship Id="rId241" Type="http://schemas.openxmlformats.org/officeDocument/2006/relationships/slideLayout" Target="../slideLayouts/slideLayout241.xml"/><Relationship Id="rId437" Type="http://schemas.openxmlformats.org/officeDocument/2006/relationships/slideLayout" Target="../slideLayouts/slideLayout437.xml"/><Relationship Id="rId479" Type="http://schemas.openxmlformats.org/officeDocument/2006/relationships/slideLayout" Target="../slideLayouts/slideLayout479.xml"/><Relationship Id="rId36" Type="http://schemas.openxmlformats.org/officeDocument/2006/relationships/slideLayout" Target="../slideLayouts/slideLayout36.xml"/><Relationship Id="rId283" Type="http://schemas.openxmlformats.org/officeDocument/2006/relationships/slideLayout" Target="../slideLayouts/slideLayout283.xml"/><Relationship Id="rId339" Type="http://schemas.openxmlformats.org/officeDocument/2006/relationships/slideLayout" Target="../slideLayouts/slideLayout339.xml"/><Relationship Id="rId490" Type="http://schemas.openxmlformats.org/officeDocument/2006/relationships/slideLayout" Target="../slideLayouts/slideLayout490.xml"/><Relationship Id="rId504" Type="http://schemas.openxmlformats.org/officeDocument/2006/relationships/slideLayout" Target="../slideLayouts/slideLayout504.xml"/><Relationship Id="rId546" Type="http://schemas.openxmlformats.org/officeDocument/2006/relationships/slideLayout" Target="../slideLayouts/slideLayout546.xml"/><Relationship Id="rId78" Type="http://schemas.openxmlformats.org/officeDocument/2006/relationships/slideLayout" Target="../slideLayouts/slideLayout78.xml"/><Relationship Id="rId101" Type="http://schemas.openxmlformats.org/officeDocument/2006/relationships/slideLayout" Target="../slideLayouts/slideLayout101.xml"/><Relationship Id="rId143" Type="http://schemas.openxmlformats.org/officeDocument/2006/relationships/slideLayout" Target="../slideLayouts/slideLayout143.xml"/><Relationship Id="rId185" Type="http://schemas.openxmlformats.org/officeDocument/2006/relationships/slideLayout" Target="../slideLayouts/slideLayout185.xml"/><Relationship Id="rId350" Type="http://schemas.openxmlformats.org/officeDocument/2006/relationships/slideLayout" Target="../slideLayouts/slideLayout350.xml"/><Relationship Id="rId406" Type="http://schemas.openxmlformats.org/officeDocument/2006/relationships/slideLayout" Target="../slideLayouts/slideLayout406.xml"/><Relationship Id="rId588" Type="http://schemas.openxmlformats.org/officeDocument/2006/relationships/slideLayout" Target="../slideLayouts/slideLayout588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392" Type="http://schemas.openxmlformats.org/officeDocument/2006/relationships/slideLayout" Target="../slideLayouts/slideLayout392.xml"/><Relationship Id="rId448" Type="http://schemas.openxmlformats.org/officeDocument/2006/relationships/slideLayout" Target="../slideLayouts/slideLayout448.xml"/><Relationship Id="rId613" Type="http://schemas.openxmlformats.org/officeDocument/2006/relationships/slideLayout" Target="../slideLayouts/slideLayout613.xml"/><Relationship Id="rId252" Type="http://schemas.openxmlformats.org/officeDocument/2006/relationships/slideLayout" Target="../slideLayouts/slideLayout252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515" Type="http://schemas.openxmlformats.org/officeDocument/2006/relationships/slideLayout" Target="../slideLayouts/slideLayout515.xml"/><Relationship Id="rId47" Type="http://schemas.openxmlformats.org/officeDocument/2006/relationships/slideLayout" Target="../slideLayouts/slideLayout47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54" Type="http://schemas.openxmlformats.org/officeDocument/2006/relationships/slideLayout" Target="../slideLayouts/slideLayout154.xml"/><Relationship Id="rId361" Type="http://schemas.openxmlformats.org/officeDocument/2006/relationships/slideLayout" Target="../slideLayouts/slideLayout361.xml"/><Relationship Id="rId557" Type="http://schemas.openxmlformats.org/officeDocument/2006/relationships/slideLayout" Target="../slideLayouts/slideLayout557.xml"/><Relationship Id="rId599" Type="http://schemas.openxmlformats.org/officeDocument/2006/relationships/slideLayout" Target="../slideLayouts/slideLayout599.xml"/><Relationship Id="rId196" Type="http://schemas.openxmlformats.org/officeDocument/2006/relationships/slideLayout" Target="../slideLayouts/slideLayout196.xml"/><Relationship Id="rId417" Type="http://schemas.openxmlformats.org/officeDocument/2006/relationships/slideLayout" Target="../slideLayouts/slideLayout417.xml"/><Relationship Id="rId459" Type="http://schemas.openxmlformats.org/officeDocument/2006/relationships/slideLayout" Target="../slideLayouts/slideLayout459.xml"/><Relationship Id="rId624" Type="http://schemas.openxmlformats.org/officeDocument/2006/relationships/slideLayout" Target="../slideLayouts/slideLayout624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63" Type="http://schemas.openxmlformats.org/officeDocument/2006/relationships/slideLayout" Target="../slideLayouts/slideLayout263.xml"/><Relationship Id="rId319" Type="http://schemas.openxmlformats.org/officeDocument/2006/relationships/slideLayout" Target="../slideLayouts/slideLayout319.xml"/><Relationship Id="rId470" Type="http://schemas.openxmlformats.org/officeDocument/2006/relationships/slideLayout" Target="../slideLayouts/slideLayout470.xml"/><Relationship Id="rId526" Type="http://schemas.openxmlformats.org/officeDocument/2006/relationships/slideLayout" Target="../slideLayouts/slideLayout526.xml"/><Relationship Id="rId58" Type="http://schemas.openxmlformats.org/officeDocument/2006/relationships/slideLayout" Target="../slideLayouts/slideLayout58.xml"/><Relationship Id="rId123" Type="http://schemas.openxmlformats.org/officeDocument/2006/relationships/slideLayout" Target="../slideLayouts/slideLayout123.xml"/><Relationship Id="rId330" Type="http://schemas.openxmlformats.org/officeDocument/2006/relationships/slideLayout" Target="../slideLayouts/slideLayout330.xml"/><Relationship Id="rId568" Type="http://schemas.openxmlformats.org/officeDocument/2006/relationships/slideLayout" Target="../slideLayouts/slideLayout568.xml"/><Relationship Id="rId165" Type="http://schemas.openxmlformats.org/officeDocument/2006/relationships/slideLayout" Target="../slideLayouts/slideLayout165.xml"/><Relationship Id="rId372" Type="http://schemas.openxmlformats.org/officeDocument/2006/relationships/slideLayout" Target="../slideLayouts/slideLayout372.xml"/><Relationship Id="rId428" Type="http://schemas.openxmlformats.org/officeDocument/2006/relationships/slideLayout" Target="../slideLayouts/slideLayout428.xml"/><Relationship Id="rId635" Type="http://schemas.openxmlformats.org/officeDocument/2006/relationships/theme" Target="../theme/theme1.xml"/><Relationship Id="rId232" Type="http://schemas.openxmlformats.org/officeDocument/2006/relationships/slideLayout" Target="../slideLayouts/slideLayout232.xml"/><Relationship Id="rId274" Type="http://schemas.openxmlformats.org/officeDocument/2006/relationships/slideLayout" Target="../slideLayouts/slideLayout274.xml"/><Relationship Id="rId481" Type="http://schemas.openxmlformats.org/officeDocument/2006/relationships/slideLayout" Target="../slideLayouts/slideLayout481.xml"/><Relationship Id="rId27" Type="http://schemas.openxmlformats.org/officeDocument/2006/relationships/slideLayout" Target="../slideLayouts/slideLayout27.xml"/><Relationship Id="rId69" Type="http://schemas.openxmlformats.org/officeDocument/2006/relationships/slideLayout" Target="../slideLayouts/slideLayout69.xml"/><Relationship Id="rId134" Type="http://schemas.openxmlformats.org/officeDocument/2006/relationships/slideLayout" Target="../slideLayouts/slideLayout134.xml"/><Relationship Id="rId537" Type="http://schemas.openxmlformats.org/officeDocument/2006/relationships/slideLayout" Target="../slideLayouts/slideLayout537.xml"/><Relationship Id="rId579" Type="http://schemas.openxmlformats.org/officeDocument/2006/relationships/slideLayout" Target="../slideLayouts/slideLayout579.xml"/><Relationship Id="rId80" Type="http://schemas.openxmlformats.org/officeDocument/2006/relationships/slideLayout" Target="../slideLayouts/slideLayout80.xml"/><Relationship Id="rId176" Type="http://schemas.openxmlformats.org/officeDocument/2006/relationships/slideLayout" Target="../slideLayouts/slideLayout176.xml"/><Relationship Id="rId341" Type="http://schemas.openxmlformats.org/officeDocument/2006/relationships/slideLayout" Target="../slideLayouts/slideLayout341.xml"/><Relationship Id="rId383" Type="http://schemas.openxmlformats.org/officeDocument/2006/relationships/slideLayout" Target="../slideLayouts/slideLayout383.xml"/><Relationship Id="rId439" Type="http://schemas.openxmlformats.org/officeDocument/2006/relationships/slideLayout" Target="../slideLayouts/slideLayout439.xml"/><Relationship Id="rId590" Type="http://schemas.openxmlformats.org/officeDocument/2006/relationships/slideLayout" Target="../slideLayouts/slideLayout590.xml"/><Relationship Id="rId604" Type="http://schemas.openxmlformats.org/officeDocument/2006/relationships/slideLayout" Target="../slideLayouts/slideLayout604.xml"/><Relationship Id="rId201" Type="http://schemas.openxmlformats.org/officeDocument/2006/relationships/slideLayout" Target="../slideLayouts/slideLayout201.xml"/><Relationship Id="rId243" Type="http://schemas.openxmlformats.org/officeDocument/2006/relationships/slideLayout" Target="../slideLayouts/slideLayout243.xml"/><Relationship Id="rId285" Type="http://schemas.openxmlformats.org/officeDocument/2006/relationships/slideLayout" Target="../slideLayouts/slideLayout285.xml"/><Relationship Id="rId450" Type="http://schemas.openxmlformats.org/officeDocument/2006/relationships/slideLayout" Target="../slideLayouts/slideLayout450.xml"/><Relationship Id="rId506" Type="http://schemas.openxmlformats.org/officeDocument/2006/relationships/slideLayout" Target="../slideLayouts/slideLayout506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310" Type="http://schemas.openxmlformats.org/officeDocument/2006/relationships/slideLayout" Target="../slideLayouts/slideLayout310.xml"/><Relationship Id="rId492" Type="http://schemas.openxmlformats.org/officeDocument/2006/relationships/slideLayout" Target="../slideLayouts/slideLayout492.xml"/><Relationship Id="rId527" Type="http://schemas.openxmlformats.org/officeDocument/2006/relationships/slideLayout" Target="../slideLayouts/slideLayout527.xml"/><Relationship Id="rId548" Type="http://schemas.openxmlformats.org/officeDocument/2006/relationships/slideLayout" Target="../slideLayouts/slideLayout548.xml"/><Relationship Id="rId569" Type="http://schemas.openxmlformats.org/officeDocument/2006/relationships/slideLayout" Target="../slideLayouts/slideLayout569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331" Type="http://schemas.openxmlformats.org/officeDocument/2006/relationships/slideLayout" Target="../slideLayouts/slideLayout331.xml"/><Relationship Id="rId352" Type="http://schemas.openxmlformats.org/officeDocument/2006/relationships/slideLayout" Target="../slideLayouts/slideLayout352.xml"/><Relationship Id="rId373" Type="http://schemas.openxmlformats.org/officeDocument/2006/relationships/slideLayout" Target="../slideLayouts/slideLayout373.xml"/><Relationship Id="rId394" Type="http://schemas.openxmlformats.org/officeDocument/2006/relationships/slideLayout" Target="../slideLayouts/slideLayout394.xml"/><Relationship Id="rId408" Type="http://schemas.openxmlformats.org/officeDocument/2006/relationships/slideLayout" Target="../slideLayouts/slideLayout408.xml"/><Relationship Id="rId429" Type="http://schemas.openxmlformats.org/officeDocument/2006/relationships/slideLayout" Target="../slideLayouts/slideLayout429.xml"/><Relationship Id="rId580" Type="http://schemas.openxmlformats.org/officeDocument/2006/relationships/slideLayout" Target="../slideLayouts/slideLayout580.xml"/><Relationship Id="rId615" Type="http://schemas.openxmlformats.org/officeDocument/2006/relationships/slideLayout" Target="../slideLayouts/slideLayout615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440" Type="http://schemas.openxmlformats.org/officeDocument/2006/relationships/slideLayout" Target="../slideLayouts/slideLayout440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slideLayout" Target="../slideLayouts/slideLayout275.xml"/><Relationship Id="rId296" Type="http://schemas.openxmlformats.org/officeDocument/2006/relationships/slideLayout" Target="../slideLayouts/slideLayout296.xml"/><Relationship Id="rId300" Type="http://schemas.openxmlformats.org/officeDocument/2006/relationships/slideLayout" Target="../slideLayouts/slideLayout300.xml"/><Relationship Id="rId461" Type="http://schemas.openxmlformats.org/officeDocument/2006/relationships/slideLayout" Target="../slideLayouts/slideLayout461.xml"/><Relationship Id="rId482" Type="http://schemas.openxmlformats.org/officeDocument/2006/relationships/slideLayout" Target="../slideLayouts/slideLayout482.xml"/><Relationship Id="rId517" Type="http://schemas.openxmlformats.org/officeDocument/2006/relationships/slideLayout" Target="../slideLayouts/slideLayout517.xml"/><Relationship Id="rId538" Type="http://schemas.openxmlformats.org/officeDocument/2006/relationships/slideLayout" Target="../slideLayouts/slideLayout538.xml"/><Relationship Id="rId559" Type="http://schemas.openxmlformats.org/officeDocument/2006/relationships/slideLayout" Target="../slideLayouts/slideLayout559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42" Type="http://schemas.openxmlformats.org/officeDocument/2006/relationships/slideLayout" Target="../slideLayouts/slideLayout342.xml"/><Relationship Id="rId363" Type="http://schemas.openxmlformats.org/officeDocument/2006/relationships/slideLayout" Target="../slideLayouts/slideLayout363.xml"/><Relationship Id="rId384" Type="http://schemas.openxmlformats.org/officeDocument/2006/relationships/slideLayout" Target="../slideLayouts/slideLayout384.xml"/><Relationship Id="rId419" Type="http://schemas.openxmlformats.org/officeDocument/2006/relationships/slideLayout" Target="../slideLayouts/slideLayout419.xml"/><Relationship Id="rId570" Type="http://schemas.openxmlformats.org/officeDocument/2006/relationships/slideLayout" Target="../slideLayouts/slideLayout570.xml"/><Relationship Id="rId591" Type="http://schemas.openxmlformats.org/officeDocument/2006/relationships/slideLayout" Target="../slideLayouts/slideLayout591.xml"/><Relationship Id="rId605" Type="http://schemas.openxmlformats.org/officeDocument/2006/relationships/slideLayout" Target="../slideLayouts/slideLayout605.xml"/><Relationship Id="rId626" Type="http://schemas.openxmlformats.org/officeDocument/2006/relationships/slideLayout" Target="../slideLayouts/slideLayout626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430" Type="http://schemas.openxmlformats.org/officeDocument/2006/relationships/slideLayout" Target="../slideLayouts/slideLayout430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451" Type="http://schemas.openxmlformats.org/officeDocument/2006/relationships/slideLayout" Target="../slideLayouts/slideLayout451.xml"/><Relationship Id="rId472" Type="http://schemas.openxmlformats.org/officeDocument/2006/relationships/slideLayout" Target="../slideLayouts/slideLayout472.xml"/><Relationship Id="rId493" Type="http://schemas.openxmlformats.org/officeDocument/2006/relationships/slideLayout" Target="../slideLayouts/slideLayout493.xml"/><Relationship Id="rId507" Type="http://schemas.openxmlformats.org/officeDocument/2006/relationships/slideLayout" Target="../slideLayouts/slideLayout507.xml"/><Relationship Id="rId528" Type="http://schemas.openxmlformats.org/officeDocument/2006/relationships/slideLayout" Target="../slideLayouts/slideLayout528.xml"/><Relationship Id="rId549" Type="http://schemas.openxmlformats.org/officeDocument/2006/relationships/slideLayout" Target="../slideLayouts/slideLayout549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32" Type="http://schemas.openxmlformats.org/officeDocument/2006/relationships/slideLayout" Target="../slideLayouts/slideLayout332.xml"/><Relationship Id="rId353" Type="http://schemas.openxmlformats.org/officeDocument/2006/relationships/slideLayout" Target="../slideLayouts/slideLayout353.xml"/><Relationship Id="rId374" Type="http://schemas.openxmlformats.org/officeDocument/2006/relationships/slideLayout" Target="../slideLayouts/slideLayout374.xml"/><Relationship Id="rId395" Type="http://schemas.openxmlformats.org/officeDocument/2006/relationships/slideLayout" Target="../slideLayouts/slideLayout395.xml"/><Relationship Id="rId409" Type="http://schemas.openxmlformats.org/officeDocument/2006/relationships/slideLayout" Target="../slideLayouts/slideLayout409.xml"/><Relationship Id="rId560" Type="http://schemas.openxmlformats.org/officeDocument/2006/relationships/slideLayout" Target="../slideLayouts/slideLayout560.xml"/><Relationship Id="rId581" Type="http://schemas.openxmlformats.org/officeDocument/2006/relationships/slideLayout" Target="../slideLayouts/slideLayout581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420" Type="http://schemas.openxmlformats.org/officeDocument/2006/relationships/slideLayout" Target="../slideLayouts/slideLayout420.xml"/><Relationship Id="rId616" Type="http://schemas.openxmlformats.org/officeDocument/2006/relationships/slideLayout" Target="../slideLayouts/slideLayout616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41" Type="http://schemas.openxmlformats.org/officeDocument/2006/relationships/slideLayout" Target="../slideLayouts/slideLayout441.xml"/><Relationship Id="rId462" Type="http://schemas.openxmlformats.org/officeDocument/2006/relationships/slideLayout" Target="../slideLayouts/slideLayout462.xml"/><Relationship Id="rId483" Type="http://schemas.openxmlformats.org/officeDocument/2006/relationships/slideLayout" Target="../slideLayouts/slideLayout483.xml"/><Relationship Id="rId518" Type="http://schemas.openxmlformats.org/officeDocument/2006/relationships/slideLayout" Target="../slideLayouts/slideLayout518.xml"/><Relationship Id="rId539" Type="http://schemas.openxmlformats.org/officeDocument/2006/relationships/slideLayout" Target="../slideLayouts/slideLayout539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22" Type="http://schemas.openxmlformats.org/officeDocument/2006/relationships/slideLayout" Target="../slideLayouts/slideLayout322.xml"/><Relationship Id="rId343" Type="http://schemas.openxmlformats.org/officeDocument/2006/relationships/slideLayout" Target="../slideLayouts/slideLayout343.xml"/><Relationship Id="rId364" Type="http://schemas.openxmlformats.org/officeDocument/2006/relationships/slideLayout" Target="../slideLayouts/slideLayout364.xml"/><Relationship Id="rId550" Type="http://schemas.openxmlformats.org/officeDocument/2006/relationships/slideLayout" Target="../slideLayouts/slideLayout550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385" Type="http://schemas.openxmlformats.org/officeDocument/2006/relationships/slideLayout" Target="../slideLayouts/slideLayout385.xml"/><Relationship Id="rId571" Type="http://schemas.openxmlformats.org/officeDocument/2006/relationships/slideLayout" Target="../slideLayouts/slideLayout571.xml"/><Relationship Id="rId592" Type="http://schemas.openxmlformats.org/officeDocument/2006/relationships/slideLayout" Target="../slideLayouts/slideLayout592.xml"/><Relationship Id="rId606" Type="http://schemas.openxmlformats.org/officeDocument/2006/relationships/slideLayout" Target="../slideLayouts/slideLayout606.xml"/><Relationship Id="rId627" Type="http://schemas.openxmlformats.org/officeDocument/2006/relationships/slideLayout" Target="../slideLayouts/slideLayout627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410" Type="http://schemas.openxmlformats.org/officeDocument/2006/relationships/slideLayout" Target="../slideLayouts/slideLayout410.xml"/><Relationship Id="rId431" Type="http://schemas.openxmlformats.org/officeDocument/2006/relationships/slideLayout" Target="../slideLayouts/slideLayout431.xml"/><Relationship Id="rId452" Type="http://schemas.openxmlformats.org/officeDocument/2006/relationships/slideLayout" Target="../slideLayouts/slideLayout452.xml"/><Relationship Id="rId473" Type="http://schemas.openxmlformats.org/officeDocument/2006/relationships/slideLayout" Target="../slideLayouts/slideLayout473.xml"/><Relationship Id="rId494" Type="http://schemas.openxmlformats.org/officeDocument/2006/relationships/slideLayout" Target="../slideLayouts/slideLayout494.xml"/><Relationship Id="rId508" Type="http://schemas.openxmlformats.org/officeDocument/2006/relationships/slideLayout" Target="../slideLayouts/slideLayout508.xml"/><Relationship Id="rId529" Type="http://schemas.openxmlformats.org/officeDocument/2006/relationships/slideLayout" Target="../slideLayouts/slideLayout529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312" Type="http://schemas.openxmlformats.org/officeDocument/2006/relationships/slideLayout" Target="../slideLayouts/slideLayout312.xml"/><Relationship Id="rId333" Type="http://schemas.openxmlformats.org/officeDocument/2006/relationships/slideLayout" Target="../slideLayouts/slideLayout333.xml"/><Relationship Id="rId354" Type="http://schemas.openxmlformats.org/officeDocument/2006/relationships/slideLayout" Target="../slideLayouts/slideLayout354.xml"/><Relationship Id="rId540" Type="http://schemas.openxmlformats.org/officeDocument/2006/relationships/slideLayout" Target="../slideLayouts/slideLayout540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75" Type="http://schemas.openxmlformats.org/officeDocument/2006/relationships/slideLayout" Target="../slideLayouts/slideLayout375.xml"/><Relationship Id="rId396" Type="http://schemas.openxmlformats.org/officeDocument/2006/relationships/slideLayout" Target="../slideLayouts/slideLayout396.xml"/><Relationship Id="rId561" Type="http://schemas.openxmlformats.org/officeDocument/2006/relationships/slideLayout" Target="../slideLayouts/slideLayout561.xml"/><Relationship Id="rId582" Type="http://schemas.openxmlformats.org/officeDocument/2006/relationships/slideLayout" Target="../slideLayouts/slideLayout582.xml"/><Relationship Id="rId617" Type="http://schemas.openxmlformats.org/officeDocument/2006/relationships/slideLayout" Target="../slideLayouts/slideLayout617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400" Type="http://schemas.openxmlformats.org/officeDocument/2006/relationships/slideLayout" Target="../slideLayouts/slideLayout400.xml"/><Relationship Id="rId421" Type="http://schemas.openxmlformats.org/officeDocument/2006/relationships/slideLayout" Target="../slideLayouts/slideLayout421.xml"/><Relationship Id="rId442" Type="http://schemas.openxmlformats.org/officeDocument/2006/relationships/slideLayout" Target="../slideLayouts/slideLayout442.xml"/><Relationship Id="rId463" Type="http://schemas.openxmlformats.org/officeDocument/2006/relationships/slideLayout" Target="../slideLayouts/slideLayout463.xml"/><Relationship Id="rId484" Type="http://schemas.openxmlformats.org/officeDocument/2006/relationships/slideLayout" Target="../slideLayouts/slideLayout484.xml"/><Relationship Id="rId519" Type="http://schemas.openxmlformats.org/officeDocument/2006/relationships/slideLayout" Target="../slideLayouts/slideLayout519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323" Type="http://schemas.openxmlformats.org/officeDocument/2006/relationships/slideLayout" Target="../slideLayouts/slideLayout323.xml"/><Relationship Id="rId344" Type="http://schemas.openxmlformats.org/officeDocument/2006/relationships/slideLayout" Target="../slideLayouts/slideLayout344.xml"/><Relationship Id="rId530" Type="http://schemas.openxmlformats.org/officeDocument/2006/relationships/slideLayout" Target="../slideLayouts/slideLayout530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365" Type="http://schemas.openxmlformats.org/officeDocument/2006/relationships/slideLayout" Target="../slideLayouts/slideLayout365.xml"/><Relationship Id="rId386" Type="http://schemas.openxmlformats.org/officeDocument/2006/relationships/slideLayout" Target="../slideLayouts/slideLayout386.xml"/><Relationship Id="rId551" Type="http://schemas.openxmlformats.org/officeDocument/2006/relationships/slideLayout" Target="../slideLayouts/slideLayout551.xml"/><Relationship Id="rId572" Type="http://schemas.openxmlformats.org/officeDocument/2006/relationships/slideLayout" Target="../slideLayouts/slideLayout572.xml"/><Relationship Id="rId593" Type="http://schemas.openxmlformats.org/officeDocument/2006/relationships/slideLayout" Target="../slideLayouts/slideLayout593.xml"/><Relationship Id="rId607" Type="http://schemas.openxmlformats.org/officeDocument/2006/relationships/slideLayout" Target="../slideLayouts/slideLayout607.xml"/><Relationship Id="rId628" Type="http://schemas.openxmlformats.org/officeDocument/2006/relationships/slideLayout" Target="../slideLayouts/slideLayout628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411" Type="http://schemas.openxmlformats.org/officeDocument/2006/relationships/slideLayout" Target="../slideLayouts/slideLayout411.xml"/><Relationship Id="rId432" Type="http://schemas.openxmlformats.org/officeDocument/2006/relationships/slideLayout" Target="../slideLayouts/slideLayout432.xml"/><Relationship Id="rId453" Type="http://schemas.openxmlformats.org/officeDocument/2006/relationships/slideLayout" Target="../slideLayouts/slideLayout453.xml"/><Relationship Id="rId474" Type="http://schemas.openxmlformats.org/officeDocument/2006/relationships/slideLayout" Target="../slideLayouts/slideLayout474.xml"/><Relationship Id="rId509" Type="http://schemas.openxmlformats.org/officeDocument/2006/relationships/slideLayout" Target="../slideLayouts/slideLayout509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313" Type="http://schemas.openxmlformats.org/officeDocument/2006/relationships/slideLayout" Target="../slideLayouts/slideLayout313.xml"/><Relationship Id="rId495" Type="http://schemas.openxmlformats.org/officeDocument/2006/relationships/slideLayout" Target="../slideLayouts/slideLayout495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355" Type="http://schemas.openxmlformats.org/officeDocument/2006/relationships/slideLayout" Target="../slideLayouts/slideLayout355.xml"/><Relationship Id="rId376" Type="http://schemas.openxmlformats.org/officeDocument/2006/relationships/slideLayout" Target="../slideLayouts/slideLayout376.xml"/><Relationship Id="rId397" Type="http://schemas.openxmlformats.org/officeDocument/2006/relationships/slideLayout" Target="../slideLayouts/slideLayout397.xml"/><Relationship Id="rId520" Type="http://schemas.openxmlformats.org/officeDocument/2006/relationships/slideLayout" Target="../slideLayouts/slideLayout520.xml"/><Relationship Id="rId541" Type="http://schemas.openxmlformats.org/officeDocument/2006/relationships/slideLayout" Target="../slideLayouts/slideLayout541.xml"/><Relationship Id="rId562" Type="http://schemas.openxmlformats.org/officeDocument/2006/relationships/slideLayout" Target="../slideLayouts/slideLayout562.xml"/><Relationship Id="rId583" Type="http://schemas.openxmlformats.org/officeDocument/2006/relationships/slideLayout" Target="../slideLayouts/slideLayout583.xml"/><Relationship Id="rId618" Type="http://schemas.openxmlformats.org/officeDocument/2006/relationships/slideLayout" Target="../slideLayouts/slideLayout618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401" Type="http://schemas.openxmlformats.org/officeDocument/2006/relationships/slideLayout" Target="../slideLayouts/slideLayout401.xml"/><Relationship Id="rId422" Type="http://schemas.openxmlformats.org/officeDocument/2006/relationships/slideLayout" Target="../slideLayouts/slideLayout422.xml"/><Relationship Id="rId443" Type="http://schemas.openxmlformats.org/officeDocument/2006/relationships/slideLayout" Target="../slideLayouts/slideLayout443.xml"/><Relationship Id="rId464" Type="http://schemas.openxmlformats.org/officeDocument/2006/relationships/slideLayout" Target="../slideLayouts/slideLayout464.xml"/><Relationship Id="rId303" Type="http://schemas.openxmlformats.org/officeDocument/2006/relationships/slideLayout" Target="../slideLayouts/slideLayout303.xml"/><Relationship Id="rId485" Type="http://schemas.openxmlformats.org/officeDocument/2006/relationships/slideLayout" Target="../slideLayouts/slideLayout485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387" Type="http://schemas.openxmlformats.org/officeDocument/2006/relationships/slideLayout" Target="../slideLayouts/slideLayout387.xml"/><Relationship Id="rId510" Type="http://schemas.openxmlformats.org/officeDocument/2006/relationships/slideLayout" Target="../slideLayouts/slideLayout510.xml"/><Relationship Id="rId552" Type="http://schemas.openxmlformats.org/officeDocument/2006/relationships/slideLayout" Target="../slideLayouts/slideLayout552.xml"/><Relationship Id="rId594" Type="http://schemas.openxmlformats.org/officeDocument/2006/relationships/slideLayout" Target="../slideLayouts/slideLayout594.xml"/><Relationship Id="rId608" Type="http://schemas.openxmlformats.org/officeDocument/2006/relationships/slideLayout" Target="../slideLayouts/slideLayout608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412" Type="http://schemas.openxmlformats.org/officeDocument/2006/relationships/slideLayout" Target="../slideLayouts/slideLayout412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454" Type="http://schemas.openxmlformats.org/officeDocument/2006/relationships/slideLayout" Target="../slideLayouts/slideLayout454.xml"/><Relationship Id="rId496" Type="http://schemas.openxmlformats.org/officeDocument/2006/relationships/slideLayout" Target="../slideLayouts/slideLayout496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356" Type="http://schemas.openxmlformats.org/officeDocument/2006/relationships/slideLayout" Target="../slideLayouts/slideLayout356.xml"/><Relationship Id="rId398" Type="http://schemas.openxmlformats.org/officeDocument/2006/relationships/slideLayout" Target="../slideLayouts/slideLayout398.xml"/><Relationship Id="rId521" Type="http://schemas.openxmlformats.org/officeDocument/2006/relationships/slideLayout" Target="../slideLayouts/slideLayout521.xml"/><Relationship Id="rId563" Type="http://schemas.openxmlformats.org/officeDocument/2006/relationships/slideLayout" Target="../slideLayouts/slideLayout563.xml"/><Relationship Id="rId619" Type="http://schemas.openxmlformats.org/officeDocument/2006/relationships/slideLayout" Target="../slideLayouts/slideLayout619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423" Type="http://schemas.openxmlformats.org/officeDocument/2006/relationships/slideLayout" Target="../slideLayouts/slideLayout423.xml"/><Relationship Id="rId258" Type="http://schemas.openxmlformats.org/officeDocument/2006/relationships/slideLayout" Target="../slideLayouts/slideLayout258.xml"/><Relationship Id="rId465" Type="http://schemas.openxmlformats.org/officeDocument/2006/relationships/slideLayout" Target="../slideLayouts/slideLayout465.xml"/><Relationship Id="rId630" Type="http://schemas.openxmlformats.org/officeDocument/2006/relationships/slideLayout" Target="../slideLayouts/slideLayout630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367" Type="http://schemas.openxmlformats.org/officeDocument/2006/relationships/slideLayout" Target="../slideLayouts/slideLayout367.xml"/><Relationship Id="rId532" Type="http://schemas.openxmlformats.org/officeDocument/2006/relationships/slideLayout" Target="../slideLayouts/slideLayout532.xml"/><Relationship Id="rId574" Type="http://schemas.openxmlformats.org/officeDocument/2006/relationships/slideLayout" Target="../slideLayouts/slideLayout574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434" Type="http://schemas.openxmlformats.org/officeDocument/2006/relationships/slideLayout" Target="../slideLayouts/slideLayout434.xml"/><Relationship Id="rId476" Type="http://schemas.openxmlformats.org/officeDocument/2006/relationships/slideLayout" Target="../slideLayouts/slideLayout476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501" Type="http://schemas.openxmlformats.org/officeDocument/2006/relationships/slideLayout" Target="../slideLayouts/slideLayout501.xml"/><Relationship Id="rId543" Type="http://schemas.openxmlformats.org/officeDocument/2006/relationships/slideLayout" Target="../slideLayouts/slideLayout543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378" Type="http://schemas.openxmlformats.org/officeDocument/2006/relationships/slideLayout" Target="../slideLayouts/slideLayout378.xml"/><Relationship Id="rId403" Type="http://schemas.openxmlformats.org/officeDocument/2006/relationships/slideLayout" Target="../slideLayouts/slideLayout403.xml"/><Relationship Id="rId585" Type="http://schemas.openxmlformats.org/officeDocument/2006/relationships/slideLayout" Target="../slideLayouts/slideLayout585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445" Type="http://schemas.openxmlformats.org/officeDocument/2006/relationships/slideLayout" Target="../slideLayouts/slideLayout445.xml"/><Relationship Id="rId487" Type="http://schemas.openxmlformats.org/officeDocument/2006/relationships/slideLayout" Target="../slideLayouts/slideLayout487.xml"/><Relationship Id="rId610" Type="http://schemas.openxmlformats.org/officeDocument/2006/relationships/slideLayout" Target="../slideLayouts/slideLayout610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347" Type="http://schemas.openxmlformats.org/officeDocument/2006/relationships/slideLayout" Target="../slideLayouts/slideLayout347.xml"/><Relationship Id="rId512" Type="http://schemas.openxmlformats.org/officeDocument/2006/relationships/slideLayout" Target="../slideLayouts/slideLayout512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389" Type="http://schemas.openxmlformats.org/officeDocument/2006/relationships/slideLayout" Target="../slideLayouts/slideLayout389.xml"/><Relationship Id="rId554" Type="http://schemas.openxmlformats.org/officeDocument/2006/relationships/slideLayout" Target="../slideLayouts/slideLayout554.xml"/><Relationship Id="rId596" Type="http://schemas.openxmlformats.org/officeDocument/2006/relationships/slideLayout" Target="../slideLayouts/slideLayout596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414" Type="http://schemas.openxmlformats.org/officeDocument/2006/relationships/slideLayout" Target="../slideLayouts/slideLayout414.xml"/><Relationship Id="rId456" Type="http://schemas.openxmlformats.org/officeDocument/2006/relationships/slideLayout" Target="../slideLayouts/slideLayout456.xml"/><Relationship Id="rId498" Type="http://schemas.openxmlformats.org/officeDocument/2006/relationships/slideLayout" Target="../slideLayouts/slideLayout498.xml"/><Relationship Id="rId621" Type="http://schemas.openxmlformats.org/officeDocument/2006/relationships/slideLayout" Target="../slideLayouts/slideLayout621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23" Type="http://schemas.openxmlformats.org/officeDocument/2006/relationships/slideLayout" Target="../slideLayouts/slideLayout523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358" Type="http://schemas.openxmlformats.org/officeDocument/2006/relationships/slideLayout" Target="../slideLayouts/slideLayout358.xml"/><Relationship Id="rId565" Type="http://schemas.openxmlformats.org/officeDocument/2006/relationships/slideLayout" Target="../slideLayouts/slideLayout565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425" Type="http://schemas.openxmlformats.org/officeDocument/2006/relationships/slideLayout" Target="../slideLayouts/slideLayout425.xml"/><Relationship Id="rId467" Type="http://schemas.openxmlformats.org/officeDocument/2006/relationships/slideLayout" Target="../slideLayouts/slideLayout467.xml"/><Relationship Id="rId632" Type="http://schemas.openxmlformats.org/officeDocument/2006/relationships/slideLayout" Target="../slideLayouts/slideLayout632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369" Type="http://schemas.openxmlformats.org/officeDocument/2006/relationships/slideLayout" Target="../slideLayouts/slideLayout369.xml"/><Relationship Id="rId534" Type="http://schemas.openxmlformats.org/officeDocument/2006/relationships/slideLayout" Target="../slideLayouts/slideLayout534.xml"/><Relationship Id="rId576" Type="http://schemas.openxmlformats.org/officeDocument/2006/relationships/slideLayout" Target="../slideLayouts/slideLayout576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380" Type="http://schemas.openxmlformats.org/officeDocument/2006/relationships/slideLayout" Target="../slideLayouts/slideLayout380.xml"/><Relationship Id="rId436" Type="http://schemas.openxmlformats.org/officeDocument/2006/relationships/slideLayout" Target="../slideLayouts/slideLayout436.xml"/><Relationship Id="rId601" Type="http://schemas.openxmlformats.org/officeDocument/2006/relationships/slideLayout" Target="../slideLayouts/slideLayout601.xml"/><Relationship Id="rId240" Type="http://schemas.openxmlformats.org/officeDocument/2006/relationships/slideLayout" Target="../slideLayouts/slideLayout240.xml"/><Relationship Id="rId478" Type="http://schemas.openxmlformats.org/officeDocument/2006/relationships/slideLayout" Target="../slideLayouts/slideLayout478.xml"/><Relationship Id="rId35" Type="http://schemas.openxmlformats.org/officeDocument/2006/relationships/slideLayout" Target="../slideLayouts/slideLayout35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38" Type="http://schemas.openxmlformats.org/officeDocument/2006/relationships/slideLayout" Target="../slideLayouts/slideLayout338.xml"/><Relationship Id="rId503" Type="http://schemas.openxmlformats.org/officeDocument/2006/relationships/slideLayout" Target="../slideLayouts/slideLayout503.xml"/><Relationship Id="rId545" Type="http://schemas.openxmlformats.org/officeDocument/2006/relationships/slideLayout" Target="../slideLayouts/slideLayout545.xml"/><Relationship Id="rId587" Type="http://schemas.openxmlformats.org/officeDocument/2006/relationships/slideLayout" Target="../slideLayouts/slideLayout587.xml"/><Relationship Id="rId8" Type="http://schemas.openxmlformats.org/officeDocument/2006/relationships/slideLayout" Target="../slideLayouts/slideLayout8.xml"/><Relationship Id="rId142" Type="http://schemas.openxmlformats.org/officeDocument/2006/relationships/slideLayout" Target="../slideLayouts/slideLayout142.xml"/><Relationship Id="rId184" Type="http://schemas.openxmlformats.org/officeDocument/2006/relationships/slideLayout" Target="../slideLayouts/slideLayout184.xml"/><Relationship Id="rId391" Type="http://schemas.openxmlformats.org/officeDocument/2006/relationships/slideLayout" Target="../slideLayouts/slideLayout391.xml"/><Relationship Id="rId405" Type="http://schemas.openxmlformats.org/officeDocument/2006/relationships/slideLayout" Target="../slideLayouts/slideLayout405.xml"/><Relationship Id="rId447" Type="http://schemas.openxmlformats.org/officeDocument/2006/relationships/slideLayout" Target="../slideLayouts/slideLayout447.xml"/><Relationship Id="rId612" Type="http://schemas.openxmlformats.org/officeDocument/2006/relationships/slideLayout" Target="../slideLayouts/slideLayout612.xml"/><Relationship Id="rId251" Type="http://schemas.openxmlformats.org/officeDocument/2006/relationships/slideLayout" Target="../slideLayouts/slideLayout251.xml"/><Relationship Id="rId489" Type="http://schemas.openxmlformats.org/officeDocument/2006/relationships/slideLayout" Target="../slideLayouts/slideLayout489.xml"/><Relationship Id="rId46" Type="http://schemas.openxmlformats.org/officeDocument/2006/relationships/slideLayout" Target="../slideLayouts/slideLayout46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49" Type="http://schemas.openxmlformats.org/officeDocument/2006/relationships/slideLayout" Target="../slideLayouts/slideLayout349.xml"/><Relationship Id="rId514" Type="http://schemas.openxmlformats.org/officeDocument/2006/relationships/slideLayout" Target="../slideLayouts/slideLayout514.xml"/><Relationship Id="rId556" Type="http://schemas.openxmlformats.org/officeDocument/2006/relationships/slideLayout" Target="../slideLayouts/slideLayout556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3" Type="http://schemas.openxmlformats.org/officeDocument/2006/relationships/slideLayout" Target="../slideLayouts/slideLayout153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360" Type="http://schemas.openxmlformats.org/officeDocument/2006/relationships/slideLayout" Target="../slideLayouts/slideLayout360.xml"/><Relationship Id="rId416" Type="http://schemas.openxmlformats.org/officeDocument/2006/relationships/slideLayout" Target="../slideLayouts/slideLayout416.xml"/><Relationship Id="rId598" Type="http://schemas.openxmlformats.org/officeDocument/2006/relationships/slideLayout" Target="../slideLayouts/slideLayout598.xml"/><Relationship Id="rId220" Type="http://schemas.openxmlformats.org/officeDocument/2006/relationships/slideLayout" Target="../slideLayouts/slideLayout220.xml"/><Relationship Id="rId458" Type="http://schemas.openxmlformats.org/officeDocument/2006/relationships/slideLayout" Target="../slideLayouts/slideLayout458.xml"/><Relationship Id="rId623" Type="http://schemas.openxmlformats.org/officeDocument/2006/relationships/slideLayout" Target="../slideLayouts/slideLayout623.xml"/><Relationship Id="rId15" Type="http://schemas.openxmlformats.org/officeDocument/2006/relationships/slideLayout" Target="../slideLayouts/slideLayout15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318" Type="http://schemas.openxmlformats.org/officeDocument/2006/relationships/slideLayout" Target="../slideLayouts/slideLayout318.xml"/><Relationship Id="rId525" Type="http://schemas.openxmlformats.org/officeDocument/2006/relationships/slideLayout" Target="../slideLayouts/slideLayout525.xml"/><Relationship Id="rId567" Type="http://schemas.openxmlformats.org/officeDocument/2006/relationships/slideLayout" Target="../slideLayouts/slideLayout567.xml"/><Relationship Id="rId99" Type="http://schemas.openxmlformats.org/officeDocument/2006/relationships/slideLayout" Target="../slideLayouts/slideLayout99.xml"/><Relationship Id="rId122" Type="http://schemas.openxmlformats.org/officeDocument/2006/relationships/slideLayout" Target="../slideLayouts/slideLayout122.xml"/><Relationship Id="rId164" Type="http://schemas.openxmlformats.org/officeDocument/2006/relationships/slideLayout" Target="../slideLayouts/slideLayout164.xml"/><Relationship Id="rId371" Type="http://schemas.openxmlformats.org/officeDocument/2006/relationships/slideLayout" Target="../slideLayouts/slideLayout371.xml"/><Relationship Id="rId427" Type="http://schemas.openxmlformats.org/officeDocument/2006/relationships/slideLayout" Target="../slideLayouts/slideLayout427.xml"/><Relationship Id="rId469" Type="http://schemas.openxmlformats.org/officeDocument/2006/relationships/slideLayout" Target="../slideLayouts/slideLayout469.xml"/><Relationship Id="rId634" Type="http://schemas.openxmlformats.org/officeDocument/2006/relationships/slideLayout" Target="../slideLayouts/slideLayout634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73" Type="http://schemas.openxmlformats.org/officeDocument/2006/relationships/slideLayout" Target="../slideLayouts/slideLayout273.xml"/><Relationship Id="rId329" Type="http://schemas.openxmlformats.org/officeDocument/2006/relationships/slideLayout" Target="../slideLayouts/slideLayout329.xml"/><Relationship Id="rId480" Type="http://schemas.openxmlformats.org/officeDocument/2006/relationships/slideLayout" Target="../slideLayouts/slideLayout480.xml"/><Relationship Id="rId536" Type="http://schemas.openxmlformats.org/officeDocument/2006/relationships/slideLayout" Target="../slideLayouts/slideLayout536.xml"/><Relationship Id="rId68" Type="http://schemas.openxmlformats.org/officeDocument/2006/relationships/slideLayout" Target="../slideLayouts/slideLayout68.xml"/><Relationship Id="rId133" Type="http://schemas.openxmlformats.org/officeDocument/2006/relationships/slideLayout" Target="../slideLayouts/slideLayout133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578" Type="http://schemas.openxmlformats.org/officeDocument/2006/relationships/slideLayout" Target="../slideLayouts/slideLayout578.xml"/><Relationship Id="rId200" Type="http://schemas.openxmlformats.org/officeDocument/2006/relationships/slideLayout" Target="../slideLayouts/slideLayout200.xml"/><Relationship Id="rId382" Type="http://schemas.openxmlformats.org/officeDocument/2006/relationships/slideLayout" Target="../slideLayouts/slideLayout382.xml"/><Relationship Id="rId438" Type="http://schemas.openxmlformats.org/officeDocument/2006/relationships/slideLayout" Target="../slideLayouts/slideLayout438.xml"/><Relationship Id="rId603" Type="http://schemas.openxmlformats.org/officeDocument/2006/relationships/slideLayout" Target="../slideLayouts/slideLayout603.xml"/><Relationship Id="rId242" Type="http://schemas.openxmlformats.org/officeDocument/2006/relationships/slideLayout" Target="../slideLayouts/slideLayout242.xml"/><Relationship Id="rId284" Type="http://schemas.openxmlformats.org/officeDocument/2006/relationships/slideLayout" Target="../slideLayouts/slideLayout284.xml"/><Relationship Id="rId491" Type="http://schemas.openxmlformats.org/officeDocument/2006/relationships/slideLayout" Target="../slideLayouts/slideLayout491.xml"/><Relationship Id="rId505" Type="http://schemas.openxmlformats.org/officeDocument/2006/relationships/slideLayout" Target="../slideLayouts/slideLayout505.xml"/><Relationship Id="rId37" Type="http://schemas.openxmlformats.org/officeDocument/2006/relationships/slideLayout" Target="../slideLayouts/slideLayout37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44" Type="http://schemas.openxmlformats.org/officeDocument/2006/relationships/slideLayout" Target="../slideLayouts/slideLayout144.xml"/><Relationship Id="rId547" Type="http://schemas.openxmlformats.org/officeDocument/2006/relationships/slideLayout" Target="../slideLayouts/slideLayout547.xml"/><Relationship Id="rId589" Type="http://schemas.openxmlformats.org/officeDocument/2006/relationships/slideLayout" Target="../slideLayouts/slideLayout589.xml"/><Relationship Id="rId90" Type="http://schemas.openxmlformats.org/officeDocument/2006/relationships/slideLayout" Target="../slideLayouts/slideLayout90.xml"/><Relationship Id="rId186" Type="http://schemas.openxmlformats.org/officeDocument/2006/relationships/slideLayout" Target="../slideLayouts/slideLayout186.xml"/><Relationship Id="rId351" Type="http://schemas.openxmlformats.org/officeDocument/2006/relationships/slideLayout" Target="../slideLayouts/slideLayout351.xml"/><Relationship Id="rId393" Type="http://schemas.openxmlformats.org/officeDocument/2006/relationships/slideLayout" Target="../slideLayouts/slideLayout393.xml"/><Relationship Id="rId407" Type="http://schemas.openxmlformats.org/officeDocument/2006/relationships/slideLayout" Target="../slideLayouts/slideLayout407.xml"/><Relationship Id="rId449" Type="http://schemas.openxmlformats.org/officeDocument/2006/relationships/slideLayout" Target="../slideLayouts/slideLayout449.xml"/><Relationship Id="rId614" Type="http://schemas.openxmlformats.org/officeDocument/2006/relationships/slideLayout" Target="../slideLayouts/slideLayout614.xml"/><Relationship Id="rId211" Type="http://schemas.openxmlformats.org/officeDocument/2006/relationships/slideLayout" Target="../slideLayouts/slideLayout211.xml"/><Relationship Id="rId253" Type="http://schemas.openxmlformats.org/officeDocument/2006/relationships/slideLayout" Target="../slideLayouts/slideLayout253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460" Type="http://schemas.openxmlformats.org/officeDocument/2006/relationships/slideLayout" Target="../slideLayouts/slideLayout460.xml"/><Relationship Id="rId516" Type="http://schemas.openxmlformats.org/officeDocument/2006/relationships/slideLayout" Target="../slideLayouts/slideLayout516.xml"/><Relationship Id="rId48" Type="http://schemas.openxmlformats.org/officeDocument/2006/relationships/slideLayout" Target="../slideLayouts/slideLayout48.xml"/><Relationship Id="rId113" Type="http://schemas.openxmlformats.org/officeDocument/2006/relationships/slideLayout" Target="../slideLayouts/slideLayout113.xml"/><Relationship Id="rId320" Type="http://schemas.openxmlformats.org/officeDocument/2006/relationships/slideLayout" Target="../slideLayouts/slideLayout320.xml"/><Relationship Id="rId558" Type="http://schemas.openxmlformats.org/officeDocument/2006/relationships/slideLayout" Target="../slideLayouts/slideLayout558.xml"/><Relationship Id="rId155" Type="http://schemas.openxmlformats.org/officeDocument/2006/relationships/slideLayout" Target="../slideLayouts/slideLayout155.xml"/><Relationship Id="rId197" Type="http://schemas.openxmlformats.org/officeDocument/2006/relationships/slideLayout" Target="../slideLayouts/slideLayout197.xml"/><Relationship Id="rId362" Type="http://schemas.openxmlformats.org/officeDocument/2006/relationships/slideLayout" Target="../slideLayouts/slideLayout362.xml"/><Relationship Id="rId418" Type="http://schemas.openxmlformats.org/officeDocument/2006/relationships/slideLayout" Target="../slideLayouts/slideLayout418.xml"/><Relationship Id="rId625" Type="http://schemas.openxmlformats.org/officeDocument/2006/relationships/slideLayout" Target="../slideLayouts/slideLayout625.xml"/><Relationship Id="rId222" Type="http://schemas.openxmlformats.org/officeDocument/2006/relationships/slideLayout" Target="../slideLayouts/slideLayout222.xml"/><Relationship Id="rId264" Type="http://schemas.openxmlformats.org/officeDocument/2006/relationships/slideLayout" Target="../slideLayouts/slideLayout264.xml"/><Relationship Id="rId471" Type="http://schemas.openxmlformats.org/officeDocument/2006/relationships/slideLayout" Target="../slideLayouts/slideLayout47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2.xml"/><Relationship Id="rId13" Type="http://schemas.openxmlformats.org/officeDocument/2006/relationships/slideLayout" Target="../slideLayouts/slideLayout64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37.xml"/><Relationship Id="rId7" Type="http://schemas.openxmlformats.org/officeDocument/2006/relationships/slideLayout" Target="../slideLayouts/slideLayout641.xml"/><Relationship Id="rId12" Type="http://schemas.openxmlformats.org/officeDocument/2006/relationships/slideLayout" Target="../slideLayouts/slideLayout646.xml"/><Relationship Id="rId17" Type="http://schemas.openxmlformats.org/officeDocument/2006/relationships/slideLayout" Target="../slideLayouts/slideLayout651.xml"/><Relationship Id="rId2" Type="http://schemas.openxmlformats.org/officeDocument/2006/relationships/slideLayout" Target="../slideLayouts/slideLayout636.xml"/><Relationship Id="rId16" Type="http://schemas.openxmlformats.org/officeDocument/2006/relationships/slideLayout" Target="../slideLayouts/slideLayout650.xml"/><Relationship Id="rId1" Type="http://schemas.openxmlformats.org/officeDocument/2006/relationships/slideLayout" Target="../slideLayouts/slideLayout635.xml"/><Relationship Id="rId6" Type="http://schemas.openxmlformats.org/officeDocument/2006/relationships/slideLayout" Target="../slideLayouts/slideLayout640.xml"/><Relationship Id="rId11" Type="http://schemas.openxmlformats.org/officeDocument/2006/relationships/slideLayout" Target="../slideLayouts/slideLayout645.xml"/><Relationship Id="rId5" Type="http://schemas.openxmlformats.org/officeDocument/2006/relationships/slideLayout" Target="../slideLayouts/slideLayout639.xml"/><Relationship Id="rId15" Type="http://schemas.openxmlformats.org/officeDocument/2006/relationships/slideLayout" Target="../slideLayouts/slideLayout649.xml"/><Relationship Id="rId10" Type="http://schemas.openxmlformats.org/officeDocument/2006/relationships/slideLayout" Target="../slideLayouts/slideLayout644.xml"/><Relationship Id="rId4" Type="http://schemas.openxmlformats.org/officeDocument/2006/relationships/slideLayout" Target="../slideLayouts/slideLayout638.xml"/><Relationship Id="rId9" Type="http://schemas.openxmlformats.org/officeDocument/2006/relationships/slideLayout" Target="../slideLayouts/slideLayout643.xml"/><Relationship Id="rId14" Type="http://schemas.openxmlformats.org/officeDocument/2006/relationships/slideLayout" Target="../slideLayouts/slideLayout6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54.xml"/><Relationship Id="rId7" Type="http://schemas.openxmlformats.org/officeDocument/2006/relationships/slideLayout" Target="../slideLayouts/slideLayout658.xml"/><Relationship Id="rId12" Type="http://schemas.openxmlformats.org/officeDocument/2006/relationships/slideLayout" Target="../slideLayouts/slideLayout663.xml"/><Relationship Id="rId2" Type="http://schemas.openxmlformats.org/officeDocument/2006/relationships/slideLayout" Target="../slideLayouts/slideLayout653.xml"/><Relationship Id="rId1" Type="http://schemas.openxmlformats.org/officeDocument/2006/relationships/slideLayout" Target="../slideLayouts/slideLayout652.xml"/><Relationship Id="rId6" Type="http://schemas.openxmlformats.org/officeDocument/2006/relationships/slideLayout" Target="../slideLayouts/slideLayout657.xml"/><Relationship Id="rId11" Type="http://schemas.openxmlformats.org/officeDocument/2006/relationships/slideLayout" Target="../slideLayouts/slideLayout662.xml"/><Relationship Id="rId5" Type="http://schemas.openxmlformats.org/officeDocument/2006/relationships/slideLayout" Target="../slideLayouts/slideLayout656.xml"/><Relationship Id="rId10" Type="http://schemas.openxmlformats.org/officeDocument/2006/relationships/slideLayout" Target="../slideLayouts/slideLayout661.xml"/><Relationship Id="rId4" Type="http://schemas.openxmlformats.org/officeDocument/2006/relationships/slideLayout" Target="../slideLayouts/slideLayout655.xml"/><Relationship Id="rId9" Type="http://schemas.openxmlformats.org/officeDocument/2006/relationships/slideLayout" Target="../slideLayouts/slideLayout66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76.xml"/><Relationship Id="rId18" Type="http://schemas.openxmlformats.org/officeDocument/2006/relationships/slideLayout" Target="../slideLayouts/slideLayout681.xml"/><Relationship Id="rId26" Type="http://schemas.openxmlformats.org/officeDocument/2006/relationships/slideLayout" Target="../slideLayouts/slideLayout689.xml"/><Relationship Id="rId39" Type="http://schemas.openxmlformats.org/officeDocument/2006/relationships/slideLayout" Target="../slideLayouts/slideLayout702.xml"/><Relationship Id="rId21" Type="http://schemas.openxmlformats.org/officeDocument/2006/relationships/slideLayout" Target="../slideLayouts/slideLayout684.xml"/><Relationship Id="rId34" Type="http://schemas.openxmlformats.org/officeDocument/2006/relationships/slideLayout" Target="../slideLayouts/slideLayout697.xml"/><Relationship Id="rId42" Type="http://schemas.openxmlformats.org/officeDocument/2006/relationships/slideLayout" Target="../slideLayouts/slideLayout705.xml"/><Relationship Id="rId47" Type="http://schemas.openxmlformats.org/officeDocument/2006/relationships/slideLayout" Target="../slideLayouts/slideLayout710.xml"/><Relationship Id="rId50" Type="http://schemas.openxmlformats.org/officeDocument/2006/relationships/slideLayout" Target="../slideLayouts/slideLayout713.xml"/><Relationship Id="rId55" Type="http://schemas.openxmlformats.org/officeDocument/2006/relationships/slideLayout" Target="../slideLayouts/slideLayout718.xml"/><Relationship Id="rId7" Type="http://schemas.openxmlformats.org/officeDocument/2006/relationships/slideLayout" Target="../slideLayouts/slideLayout670.xml"/><Relationship Id="rId12" Type="http://schemas.openxmlformats.org/officeDocument/2006/relationships/slideLayout" Target="../slideLayouts/slideLayout675.xml"/><Relationship Id="rId17" Type="http://schemas.openxmlformats.org/officeDocument/2006/relationships/slideLayout" Target="../slideLayouts/slideLayout680.xml"/><Relationship Id="rId25" Type="http://schemas.openxmlformats.org/officeDocument/2006/relationships/slideLayout" Target="../slideLayouts/slideLayout688.xml"/><Relationship Id="rId33" Type="http://schemas.openxmlformats.org/officeDocument/2006/relationships/slideLayout" Target="../slideLayouts/slideLayout696.xml"/><Relationship Id="rId38" Type="http://schemas.openxmlformats.org/officeDocument/2006/relationships/slideLayout" Target="../slideLayouts/slideLayout701.xml"/><Relationship Id="rId46" Type="http://schemas.openxmlformats.org/officeDocument/2006/relationships/slideLayout" Target="../slideLayouts/slideLayout709.xml"/><Relationship Id="rId2" Type="http://schemas.openxmlformats.org/officeDocument/2006/relationships/slideLayout" Target="../slideLayouts/slideLayout665.xml"/><Relationship Id="rId16" Type="http://schemas.openxmlformats.org/officeDocument/2006/relationships/slideLayout" Target="../slideLayouts/slideLayout679.xml"/><Relationship Id="rId20" Type="http://schemas.openxmlformats.org/officeDocument/2006/relationships/slideLayout" Target="../slideLayouts/slideLayout683.xml"/><Relationship Id="rId29" Type="http://schemas.openxmlformats.org/officeDocument/2006/relationships/slideLayout" Target="../slideLayouts/slideLayout692.xml"/><Relationship Id="rId41" Type="http://schemas.openxmlformats.org/officeDocument/2006/relationships/slideLayout" Target="../slideLayouts/slideLayout704.xml"/><Relationship Id="rId54" Type="http://schemas.openxmlformats.org/officeDocument/2006/relationships/slideLayout" Target="../slideLayouts/slideLayout717.xml"/><Relationship Id="rId1" Type="http://schemas.openxmlformats.org/officeDocument/2006/relationships/slideLayout" Target="../slideLayouts/slideLayout664.xml"/><Relationship Id="rId6" Type="http://schemas.openxmlformats.org/officeDocument/2006/relationships/slideLayout" Target="../slideLayouts/slideLayout669.xml"/><Relationship Id="rId11" Type="http://schemas.openxmlformats.org/officeDocument/2006/relationships/slideLayout" Target="../slideLayouts/slideLayout674.xml"/><Relationship Id="rId24" Type="http://schemas.openxmlformats.org/officeDocument/2006/relationships/slideLayout" Target="../slideLayouts/slideLayout687.xml"/><Relationship Id="rId32" Type="http://schemas.openxmlformats.org/officeDocument/2006/relationships/slideLayout" Target="../slideLayouts/slideLayout695.xml"/><Relationship Id="rId37" Type="http://schemas.openxmlformats.org/officeDocument/2006/relationships/slideLayout" Target="../slideLayouts/slideLayout700.xml"/><Relationship Id="rId40" Type="http://schemas.openxmlformats.org/officeDocument/2006/relationships/slideLayout" Target="../slideLayouts/slideLayout703.xml"/><Relationship Id="rId45" Type="http://schemas.openxmlformats.org/officeDocument/2006/relationships/slideLayout" Target="../slideLayouts/slideLayout708.xml"/><Relationship Id="rId53" Type="http://schemas.openxmlformats.org/officeDocument/2006/relationships/slideLayout" Target="../slideLayouts/slideLayout716.xml"/><Relationship Id="rId5" Type="http://schemas.openxmlformats.org/officeDocument/2006/relationships/slideLayout" Target="../slideLayouts/slideLayout668.xml"/><Relationship Id="rId15" Type="http://schemas.openxmlformats.org/officeDocument/2006/relationships/slideLayout" Target="../slideLayouts/slideLayout678.xml"/><Relationship Id="rId23" Type="http://schemas.openxmlformats.org/officeDocument/2006/relationships/slideLayout" Target="../slideLayouts/slideLayout686.xml"/><Relationship Id="rId28" Type="http://schemas.openxmlformats.org/officeDocument/2006/relationships/slideLayout" Target="../slideLayouts/slideLayout691.xml"/><Relationship Id="rId36" Type="http://schemas.openxmlformats.org/officeDocument/2006/relationships/slideLayout" Target="../slideLayouts/slideLayout699.xml"/><Relationship Id="rId49" Type="http://schemas.openxmlformats.org/officeDocument/2006/relationships/slideLayout" Target="../slideLayouts/slideLayout712.xml"/><Relationship Id="rId10" Type="http://schemas.openxmlformats.org/officeDocument/2006/relationships/slideLayout" Target="../slideLayouts/slideLayout673.xml"/><Relationship Id="rId19" Type="http://schemas.openxmlformats.org/officeDocument/2006/relationships/slideLayout" Target="../slideLayouts/slideLayout682.xml"/><Relationship Id="rId31" Type="http://schemas.openxmlformats.org/officeDocument/2006/relationships/slideLayout" Target="../slideLayouts/slideLayout694.xml"/><Relationship Id="rId44" Type="http://schemas.openxmlformats.org/officeDocument/2006/relationships/slideLayout" Target="../slideLayouts/slideLayout707.xml"/><Relationship Id="rId52" Type="http://schemas.openxmlformats.org/officeDocument/2006/relationships/slideLayout" Target="../slideLayouts/slideLayout715.xml"/><Relationship Id="rId4" Type="http://schemas.openxmlformats.org/officeDocument/2006/relationships/slideLayout" Target="../slideLayouts/slideLayout667.xml"/><Relationship Id="rId9" Type="http://schemas.openxmlformats.org/officeDocument/2006/relationships/slideLayout" Target="../slideLayouts/slideLayout672.xml"/><Relationship Id="rId14" Type="http://schemas.openxmlformats.org/officeDocument/2006/relationships/slideLayout" Target="../slideLayouts/slideLayout677.xml"/><Relationship Id="rId22" Type="http://schemas.openxmlformats.org/officeDocument/2006/relationships/slideLayout" Target="../slideLayouts/slideLayout685.xml"/><Relationship Id="rId27" Type="http://schemas.openxmlformats.org/officeDocument/2006/relationships/slideLayout" Target="../slideLayouts/slideLayout690.xml"/><Relationship Id="rId30" Type="http://schemas.openxmlformats.org/officeDocument/2006/relationships/slideLayout" Target="../slideLayouts/slideLayout693.xml"/><Relationship Id="rId35" Type="http://schemas.openxmlformats.org/officeDocument/2006/relationships/slideLayout" Target="../slideLayouts/slideLayout698.xml"/><Relationship Id="rId43" Type="http://schemas.openxmlformats.org/officeDocument/2006/relationships/slideLayout" Target="../slideLayouts/slideLayout706.xml"/><Relationship Id="rId48" Type="http://schemas.openxmlformats.org/officeDocument/2006/relationships/slideLayout" Target="../slideLayouts/slideLayout711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671.xml"/><Relationship Id="rId51" Type="http://schemas.openxmlformats.org/officeDocument/2006/relationships/slideLayout" Target="../slideLayouts/slideLayout714.xml"/><Relationship Id="rId3" Type="http://schemas.openxmlformats.org/officeDocument/2006/relationships/slideLayout" Target="../slideLayouts/slideLayout6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31F117F-2A12-422A-B19B-73873668C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8B45F31-60EB-4C3D-A6F6-FFBD19D63F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1"/>
          <p:cNvGrpSpPr/>
          <p:nvPr userDrawn="1"/>
        </p:nvGrpSpPr>
        <p:grpSpPr>
          <a:xfrm flipH="1">
            <a:off x="-1" y="0"/>
            <a:ext cx="12192001" cy="6857999"/>
            <a:chOff x="-1" y="0"/>
            <a:chExt cx="12192001" cy="6857999"/>
          </a:xfrm>
        </p:grpSpPr>
        <p:sp>
          <p:nvSpPr>
            <p:cNvPr id="8" name="等腰三角形 2"/>
            <p:cNvSpPr/>
            <p:nvPr/>
          </p:nvSpPr>
          <p:spPr>
            <a:xfrm flipV="1">
              <a:off x="-1" y="0"/>
              <a:ext cx="1785257" cy="1268413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等腰三角形 3"/>
            <p:cNvSpPr/>
            <p:nvPr/>
          </p:nvSpPr>
          <p:spPr>
            <a:xfrm rot="10800000" flipV="1">
              <a:off x="10406743" y="5589586"/>
              <a:ext cx="1785257" cy="1268413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18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  <p:sldLayoutId id="2147483711" r:id="rId37"/>
    <p:sldLayoutId id="2147483712" r:id="rId38"/>
    <p:sldLayoutId id="2147483713" r:id="rId39"/>
    <p:sldLayoutId id="2147483714" r:id="rId40"/>
    <p:sldLayoutId id="2147483715" r:id="rId41"/>
    <p:sldLayoutId id="2147483716" r:id="rId42"/>
    <p:sldLayoutId id="2147483717" r:id="rId43"/>
    <p:sldLayoutId id="2147483718" r:id="rId44"/>
    <p:sldLayoutId id="2147483719" r:id="rId45"/>
    <p:sldLayoutId id="2147483720" r:id="rId46"/>
    <p:sldLayoutId id="2147483721" r:id="rId47"/>
    <p:sldLayoutId id="2147483722" r:id="rId48"/>
    <p:sldLayoutId id="2147483723" r:id="rId49"/>
    <p:sldLayoutId id="2147483724" r:id="rId50"/>
    <p:sldLayoutId id="2147483725" r:id="rId51"/>
    <p:sldLayoutId id="2147483726" r:id="rId52"/>
    <p:sldLayoutId id="2147483727" r:id="rId53"/>
    <p:sldLayoutId id="2147483673" r:id="rId54"/>
    <p:sldLayoutId id="2147483764" r:id="rId55"/>
    <p:sldLayoutId id="2147483790" r:id="rId56"/>
    <p:sldLayoutId id="2147483791" r:id="rId57"/>
    <p:sldLayoutId id="2147483792" r:id="rId58"/>
    <p:sldLayoutId id="2147483793" r:id="rId59"/>
    <p:sldLayoutId id="2147483794" r:id="rId60"/>
    <p:sldLayoutId id="2147483795" r:id="rId61"/>
    <p:sldLayoutId id="2147483796" r:id="rId62"/>
    <p:sldLayoutId id="2147483797" r:id="rId63"/>
    <p:sldLayoutId id="2147483798" r:id="rId64"/>
    <p:sldLayoutId id="2147483799" r:id="rId65"/>
    <p:sldLayoutId id="2147483800" r:id="rId66"/>
    <p:sldLayoutId id="2147483801" r:id="rId67"/>
    <p:sldLayoutId id="2147483802" r:id="rId68"/>
    <p:sldLayoutId id="2147483803" r:id="rId69"/>
    <p:sldLayoutId id="2147483804" r:id="rId70"/>
    <p:sldLayoutId id="2147483805" r:id="rId71"/>
    <p:sldLayoutId id="2147483806" r:id="rId72"/>
    <p:sldLayoutId id="2147483807" r:id="rId73"/>
    <p:sldLayoutId id="2147483808" r:id="rId74"/>
    <p:sldLayoutId id="2147483809" r:id="rId75"/>
    <p:sldLayoutId id="2147483810" r:id="rId76"/>
    <p:sldLayoutId id="2147483811" r:id="rId77"/>
    <p:sldLayoutId id="2147483812" r:id="rId78"/>
    <p:sldLayoutId id="2147483813" r:id="rId79"/>
    <p:sldLayoutId id="2147483814" r:id="rId80"/>
    <p:sldLayoutId id="2147483815" r:id="rId81"/>
    <p:sldLayoutId id="2147483816" r:id="rId82"/>
    <p:sldLayoutId id="2147483817" r:id="rId83"/>
    <p:sldLayoutId id="2147483818" r:id="rId84"/>
    <p:sldLayoutId id="2147483819" r:id="rId85"/>
    <p:sldLayoutId id="2147483820" r:id="rId86"/>
    <p:sldLayoutId id="2147483821" r:id="rId87"/>
    <p:sldLayoutId id="2147483822" r:id="rId88"/>
    <p:sldLayoutId id="2147483823" r:id="rId89"/>
    <p:sldLayoutId id="2147483824" r:id="rId90"/>
    <p:sldLayoutId id="2147483825" r:id="rId91"/>
    <p:sldLayoutId id="2147483826" r:id="rId92"/>
    <p:sldLayoutId id="2147483827" r:id="rId93"/>
    <p:sldLayoutId id="2147483828" r:id="rId94"/>
    <p:sldLayoutId id="2147483829" r:id="rId95"/>
    <p:sldLayoutId id="2147483830" r:id="rId96"/>
    <p:sldLayoutId id="2147483831" r:id="rId97"/>
    <p:sldLayoutId id="2147483832" r:id="rId98"/>
    <p:sldLayoutId id="2147483833" r:id="rId99"/>
    <p:sldLayoutId id="2147483834" r:id="rId100"/>
    <p:sldLayoutId id="2147483835" r:id="rId101"/>
    <p:sldLayoutId id="2147483836" r:id="rId102"/>
    <p:sldLayoutId id="2147483837" r:id="rId103"/>
    <p:sldLayoutId id="2147483838" r:id="rId104"/>
    <p:sldLayoutId id="2147483839" r:id="rId105"/>
    <p:sldLayoutId id="2147483840" r:id="rId106"/>
    <p:sldLayoutId id="2147483841" r:id="rId107"/>
    <p:sldLayoutId id="2147483842" r:id="rId108"/>
    <p:sldLayoutId id="2147483843" r:id="rId109"/>
    <p:sldLayoutId id="2147483844" r:id="rId110"/>
    <p:sldLayoutId id="2147483845" r:id="rId111"/>
    <p:sldLayoutId id="2147483846" r:id="rId112"/>
    <p:sldLayoutId id="2147483847" r:id="rId113"/>
    <p:sldLayoutId id="2147483848" r:id="rId114"/>
    <p:sldLayoutId id="2147483849" r:id="rId115"/>
    <p:sldLayoutId id="2147483850" r:id="rId116"/>
    <p:sldLayoutId id="2147483851" r:id="rId117"/>
    <p:sldLayoutId id="2147483852" r:id="rId118"/>
    <p:sldLayoutId id="2147483853" r:id="rId119"/>
    <p:sldLayoutId id="2147483854" r:id="rId120"/>
    <p:sldLayoutId id="2147483855" r:id="rId121"/>
    <p:sldLayoutId id="2147483856" r:id="rId122"/>
    <p:sldLayoutId id="2147483857" r:id="rId123"/>
    <p:sldLayoutId id="2147483858" r:id="rId124"/>
    <p:sldLayoutId id="2147483859" r:id="rId125"/>
    <p:sldLayoutId id="2147483860" r:id="rId126"/>
    <p:sldLayoutId id="2147483861" r:id="rId127"/>
    <p:sldLayoutId id="2147483862" r:id="rId128"/>
    <p:sldLayoutId id="2147483863" r:id="rId129"/>
    <p:sldLayoutId id="2147483864" r:id="rId130"/>
    <p:sldLayoutId id="2147483865" r:id="rId131"/>
    <p:sldLayoutId id="2147483866" r:id="rId132"/>
    <p:sldLayoutId id="2147483867" r:id="rId133"/>
    <p:sldLayoutId id="2147483868" r:id="rId134"/>
    <p:sldLayoutId id="2147483869" r:id="rId135"/>
    <p:sldLayoutId id="2147483870" r:id="rId136"/>
    <p:sldLayoutId id="2147483871" r:id="rId137"/>
    <p:sldLayoutId id="2147483872" r:id="rId138"/>
    <p:sldLayoutId id="2147483873" r:id="rId139"/>
    <p:sldLayoutId id="2147483874" r:id="rId140"/>
    <p:sldLayoutId id="2147483875" r:id="rId141"/>
    <p:sldLayoutId id="2147483876" r:id="rId142"/>
    <p:sldLayoutId id="2147483877" r:id="rId143"/>
    <p:sldLayoutId id="2147483878" r:id="rId144"/>
    <p:sldLayoutId id="2147483879" r:id="rId145"/>
    <p:sldLayoutId id="2147483880" r:id="rId146"/>
    <p:sldLayoutId id="2147483881" r:id="rId147"/>
    <p:sldLayoutId id="2147483882" r:id="rId148"/>
    <p:sldLayoutId id="2147483883" r:id="rId149"/>
    <p:sldLayoutId id="2147483884" r:id="rId150"/>
    <p:sldLayoutId id="2147483885" r:id="rId151"/>
    <p:sldLayoutId id="2147483886" r:id="rId152"/>
    <p:sldLayoutId id="2147483887" r:id="rId153"/>
    <p:sldLayoutId id="2147483888" r:id="rId154"/>
    <p:sldLayoutId id="2147483889" r:id="rId155"/>
    <p:sldLayoutId id="2147483890" r:id="rId156"/>
    <p:sldLayoutId id="2147483891" r:id="rId157"/>
    <p:sldLayoutId id="2147483892" r:id="rId158"/>
    <p:sldLayoutId id="2147483893" r:id="rId159"/>
    <p:sldLayoutId id="2147483894" r:id="rId160"/>
    <p:sldLayoutId id="2147483895" r:id="rId161"/>
    <p:sldLayoutId id="2147483896" r:id="rId162"/>
    <p:sldLayoutId id="2147483897" r:id="rId163"/>
    <p:sldLayoutId id="2147483898" r:id="rId164"/>
    <p:sldLayoutId id="2147483899" r:id="rId165"/>
    <p:sldLayoutId id="2147483900" r:id="rId166"/>
    <p:sldLayoutId id="2147483901" r:id="rId167"/>
    <p:sldLayoutId id="2147483902" r:id="rId168"/>
    <p:sldLayoutId id="2147483903" r:id="rId169"/>
    <p:sldLayoutId id="2147483904" r:id="rId170"/>
    <p:sldLayoutId id="2147483905" r:id="rId171"/>
    <p:sldLayoutId id="2147483906" r:id="rId172"/>
    <p:sldLayoutId id="2147483907" r:id="rId173"/>
    <p:sldLayoutId id="2147483908" r:id="rId174"/>
    <p:sldLayoutId id="2147483909" r:id="rId175"/>
    <p:sldLayoutId id="2147483910" r:id="rId176"/>
    <p:sldLayoutId id="2147483911" r:id="rId177"/>
    <p:sldLayoutId id="2147483912" r:id="rId178"/>
    <p:sldLayoutId id="2147483913" r:id="rId179"/>
    <p:sldLayoutId id="2147483914" r:id="rId180"/>
    <p:sldLayoutId id="2147483915" r:id="rId181"/>
    <p:sldLayoutId id="2147483916" r:id="rId182"/>
    <p:sldLayoutId id="2147483917" r:id="rId183"/>
    <p:sldLayoutId id="2147483918" r:id="rId184"/>
    <p:sldLayoutId id="2147483919" r:id="rId185"/>
    <p:sldLayoutId id="2147483920" r:id="rId186"/>
    <p:sldLayoutId id="2147483921" r:id="rId187"/>
    <p:sldLayoutId id="2147483922" r:id="rId188"/>
    <p:sldLayoutId id="2147483923" r:id="rId189"/>
    <p:sldLayoutId id="2147483924" r:id="rId190"/>
    <p:sldLayoutId id="2147483925" r:id="rId191"/>
    <p:sldLayoutId id="2147483926" r:id="rId192"/>
    <p:sldLayoutId id="2147483927" r:id="rId193"/>
    <p:sldLayoutId id="2147483928" r:id="rId194"/>
    <p:sldLayoutId id="2147483929" r:id="rId195"/>
    <p:sldLayoutId id="2147483930" r:id="rId196"/>
    <p:sldLayoutId id="2147483931" r:id="rId197"/>
    <p:sldLayoutId id="2147483932" r:id="rId198"/>
    <p:sldLayoutId id="2147483933" r:id="rId199"/>
    <p:sldLayoutId id="2147483934" r:id="rId200"/>
    <p:sldLayoutId id="2147483935" r:id="rId201"/>
    <p:sldLayoutId id="2147483936" r:id="rId202"/>
    <p:sldLayoutId id="2147483937" r:id="rId203"/>
    <p:sldLayoutId id="2147483938" r:id="rId204"/>
    <p:sldLayoutId id="2147483939" r:id="rId205"/>
    <p:sldLayoutId id="2147483940" r:id="rId206"/>
    <p:sldLayoutId id="2147483941" r:id="rId207"/>
    <p:sldLayoutId id="2147483942" r:id="rId208"/>
    <p:sldLayoutId id="2147483943" r:id="rId209"/>
    <p:sldLayoutId id="2147483944" r:id="rId210"/>
    <p:sldLayoutId id="2147483945" r:id="rId211"/>
    <p:sldLayoutId id="2147483946" r:id="rId212"/>
    <p:sldLayoutId id="2147483947" r:id="rId213"/>
    <p:sldLayoutId id="2147483948" r:id="rId214"/>
    <p:sldLayoutId id="2147483949" r:id="rId215"/>
    <p:sldLayoutId id="2147483950" r:id="rId216"/>
    <p:sldLayoutId id="2147483951" r:id="rId217"/>
    <p:sldLayoutId id="2147483952" r:id="rId218"/>
    <p:sldLayoutId id="2147483953" r:id="rId219"/>
    <p:sldLayoutId id="2147483954" r:id="rId220"/>
    <p:sldLayoutId id="2147483955" r:id="rId221"/>
    <p:sldLayoutId id="2147483956" r:id="rId222"/>
    <p:sldLayoutId id="2147483957" r:id="rId223"/>
    <p:sldLayoutId id="2147483958" r:id="rId224"/>
    <p:sldLayoutId id="2147483959" r:id="rId225"/>
    <p:sldLayoutId id="2147483960" r:id="rId226"/>
    <p:sldLayoutId id="2147483961" r:id="rId227"/>
    <p:sldLayoutId id="2147483962" r:id="rId228"/>
    <p:sldLayoutId id="2147483963" r:id="rId229"/>
    <p:sldLayoutId id="2147483964" r:id="rId230"/>
    <p:sldLayoutId id="2147483965" r:id="rId231"/>
    <p:sldLayoutId id="2147483966" r:id="rId232"/>
    <p:sldLayoutId id="2147483967" r:id="rId233"/>
    <p:sldLayoutId id="2147483968" r:id="rId234"/>
    <p:sldLayoutId id="2147483969" r:id="rId235"/>
    <p:sldLayoutId id="2147483970" r:id="rId236"/>
    <p:sldLayoutId id="2147483971" r:id="rId237"/>
    <p:sldLayoutId id="2147483972" r:id="rId238"/>
    <p:sldLayoutId id="2147483973" r:id="rId239"/>
    <p:sldLayoutId id="2147483974" r:id="rId240"/>
    <p:sldLayoutId id="2147483975" r:id="rId241"/>
    <p:sldLayoutId id="2147483976" r:id="rId242"/>
    <p:sldLayoutId id="2147483977" r:id="rId243"/>
    <p:sldLayoutId id="2147483978" r:id="rId244"/>
    <p:sldLayoutId id="2147483979" r:id="rId245"/>
    <p:sldLayoutId id="2147483980" r:id="rId246"/>
    <p:sldLayoutId id="2147483981" r:id="rId247"/>
    <p:sldLayoutId id="2147483982" r:id="rId248"/>
    <p:sldLayoutId id="2147483983" r:id="rId249"/>
    <p:sldLayoutId id="2147483984" r:id="rId250"/>
    <p:sldLayoutId id="2147483985" r:id="rId251"/>
    <p:sldLayoutId id="2147483986" r:id="rId252"/>
    <p:sldLayoutId id="2147483987" r:id="rId253"/>
    <p:sldLayoutId id="2147483988" r:id="rId254"/>
    <p:sldLayoutId id="2147483989" r:id="rId255"/>
    <p:sldLayoutId id="2147483990" r:id="rId256"/>
    <p:sldLayoutId id="2147483991" r:id="rId257"/>
    <p:sldLayoutId id="2147483992" r:id="rId258"/>
    <p:sldLayoutId id="2147483993" r:id="rId259"/>
    <p:sldLayoutId id="2147483994" r:id="rId260"/>
    <p:sldLayoutId id="2147483995" r:id="rId261"/>
    <p:sldLayoutId id="2147483996" r:id="rId262"/>
    <p:sldLayoutId id="2147483997" r:id="rId263"/>
    <p:sldLayoutId id="2147483998" r:id="rId264"/>
    <p:sldLayoutId id="2147483999" r:id="rId265"/>
    <p:sldLayoutId id="2147484000" r:id="rId266"/>
    <p:sldLayoutId id="2147484001" r:id="rId267"/>
    <p:sldLayoutId id="2147484002" r:id="rId268"/>
    <p:sldLayoutId id="2147484003" r:id="rId269"/>
    <p:sldLayoutId id="2147484004" r:id="rId270"/>
    <p:sldLayoutId id="2147484005" r:id="rId271"/>
    <p:sldLayoutId id="2147484006" r:id="rId272"/>
    <p:sldLayoutId id="2147484007" r:id="rId273"/>
    <p:sldLayoutId id="2147484008" r:id="rId274"/>
    <p:sldLayoutId id="2147484009" r:id="rId275"/>
    <p:sldLayoutId id="2147484010" r:id="rId276"/>
    <p:sldLayoutId id="2147484011" r:id="rId277"/>
    <p:sldLayoutId id="2147484012" r:id="rId278"/>
    <p:sldLayoutId id="2147484013" r:id="rId279"/>
    <p:sldLayoutId id="2147484014" r:id="rId280"/>
    <p:sldLayoutId id="2147484015" r:id="rId281"/>
    <p:sldLayoutId id="2147484016" r:id="rId282"/>
    <p:sldLayoutId id="2147484017" r:id="rId283"/>
    <p:sldLayoutId id="2147484018" r:id="rId284"/>
    <p:sldLayoutId id="2147484019" r:id="rId285"/>
    <p:sldLayoutId id="2147484020" r:id="rId286"/>
    <p:sldLayoutId id="2147484021" r:id="rId287"/>
    <p:sldLayoutId id="2147484022" r:id="rId288"/>
    <p:sldLayoutId id="2147484023" r:id="rId289"/>
    <p:sldLayoutId id="2147484024" r:id="rId290"/>
    <p:sldLayoutId id="2147484025" r:id="rId291"/>
    <p:sldLayoutId id="2147484026" r:id="rId292"/>
    <p:sldLayoutId id="2147484027" r:id="rId293"/>
    <p:sldLayoutId id="2147484028" r:id="rId294"/>
    <p:sldLayoutId id="2147484029" r:id="rId295"/>
    <p:sldLayoutId id="2147484030" r:id="rId296"/>
    <p:sldLayoutId id="2147484031" r:id="rId297"/>
    <p:sldLayoutId id="2147484032" r:id="rId298"/>
    <p:sldLayoutId id="2147484033" r:id="rId299"/>
    <p:sldLayoutId id="2147484034" r:id="rId300"/>
    <p:sldLayoutId id="2147484035" r:id="rId301"/>
    <p:sldLayoutId id="2147484036" r:id="rId302"/>
    <p:sldLayoutId id="2147484037" r:id="rId303"/>
    <p:sldLayoutId id="2147484038" r:id="rId304"/>
    <p:sldLayoutId id="2147484039" r:id="rId305"/>
    <p:sldLayoutId id="2147484040" r:id="rId306"/>
    <p:sldLayoutId id="2147484041" r:id="rId307"/>
    <p:sldLayoutId id="2147484042" r:id="rId308"/>
    <p:sldLayoutId id="2147484043" r:id="rId309"/>
    <p:sldLayoutId id="2147484044" r:id="rId310"/>
    <p:sldLayoutId id="2147484045" r:id="rId311"/>
    <p:sldLayoutId id="2147484046" r:id="rId312"/>
    <p:sldLayoutId id="2147484047" r:id="rId313"/>
    <p:sldLayoutId id="2147484048" r:id="rId314"/>
    <p:sldLayoutId id="2147484049" r:id="rId315"/>
    <p:sldLayoutId id="2147484050" r:id="rId316"/>
    <p:sldLayoutId id="2147484051" r:id="rId317"/>
    <p:sldLayoutId id="2147484052" r:id="rId318"/>
    <p:sldLayoutId id="2147484053" r:id="rId319"/>
    <p:sldLayoutId id="2147484054" r:id="rId320"/>
    <p:sldLayoutId id="2147484055" r:id="rId321"/>
    <p:sldLayoutId id="2147484056" r:id="rId322"/>
    <p:sldLayoutId id="2147484057" r:id="rId323"/>
    <p:sldLayoutId id="2147484058" r:id="rId324"/>
    <p:sldLayoutId id="2147484059" r:id="rId325"/>
    <p:sldLayoutId id="2147484060" r:id="rId326"/>
    <p:sldLayoutId id="2147484061" r:id="rId327"/>
    <p:sldLayoutId id="2147484062" r:id="rId328"/>
    <p:sldLayoutId id="2147484063" r:id="rId329"/>
    <p:sldLayoutId id="2147484064" r:id="rId330"/>
    <p:sldLayoutId id="2147484065" r:id="rId331"/>
    <p:sldLayoutId id="2147484066" r:id="rId332"/>
    <p:sldLayoutId id="2147484067" r:id="rId333"/>
    <p:sldLayoutId id="2147484068" r:id="rId334"/>
    <p:sldLayoutId id="2147484069" r:id="rId335"/>
    <p:sldLayoutId id="2147484070" r:id="rId336"/>
    <p:sldLayoutId id="2147484071" r:id="rId337"/>
    <p:sldLayoutId id="2147484072" r:id="rId338"/>
    <p:sldLayoutId id="2147484073" r:id="rId339"/>
    <p:sldLayoutId id="2147484074" r:id="rId340"/>
    <p:sldLayoutId id="2147484075" r:id="rId341"/>
    <p:sldLayoutId id="2147484076" r:id="rId342"/>
    <p:sldLayoutId id="2147484077" r:id="rId343"/>
    <p:sldLayoutId id="2147484078" r:id="rId344"/>
    <p:sldLayoutId id="2147484079" r:id="rId345"/>
    <p:sldLayoutId id="2147484080" r:id="rId346"/>
    <p:sldLayoutId id="2147484081" r:id="rId347"/>
    <p:sldLayoutId id="2147484082" r:id="rId348"/>
    <p:sldLayoutId id="2147484083" r:id="rId349"/>
    <p:sldLayoutId id="2147484084" r:id="rId350"/>
    <p:sldLayoutId id="2147484085" r:id="rId351"/>
    <p:sldLayoutId id="2147484086" r:id="rId352"/>
    <p:sldLayoutId id="2147484087" r:id="rId353"/>
    <p:sldLayoutId id="2147484088" r:id="rId354"/>
    <p:sldLayoutId id="2147484089" r:id="rId355"/>
    <p:sldLayoutId id="2147484090" r:id="rId356"/>
    <p:sldLayoutId id="2147484091" r:id="rId357"/>
    <p:sldLayoutId id="2147484092" r:id="rId358"/>
    <p:sldLayoutId id="2147484093" r:id="rId359"/>
    <p:sldLayoutId id="2147484094" r:id="rId360"/>
    <p:sldLayoutId id="2147484095" r:id="rId361"/>
    <p:sldLayoutId id="2147484096" r:id="rId362"/>
    <p:sldLayoutId id="2147484097" r:id="rId363"/>
    <p:sldLayoutId id="2147484098" r:id="rId364"/>
    <p:sldLayoutId id="2147484099" r:id="rId365"/>
    <p:sldLayoutId id="2147484100" r:id="rId366"/>
    <p:sldLayoutId id="2147484101" r:id="rId367"/>
    <p:sldLayoutId id="2147484102" r:id="rId368"/>
    <p:sldLayoutId id="2147484103" r:id="rId369"/>
    <p:sldLayoutId id="2147484104" r:id="rId370"/>
    <p:sldLayoutId id="2147484105" r:id="rId371"/>
    <p:sldLayoutId id="2147484106" r:id="rId372"/>
    <p:sldLayoutId id="2147484107" r:id="rId373"/>
    <p:sldLayoutId id="2147484108" r:id="rId374"/>
    <p:sldLayoutId id="2147484109" r:id="rId375"/>
    <p:sldLayoutId id="2147484110" r:id="rId376"/>
    <p:sldLayoutId id="2147484111" r:id="rId377"/>
    <p:sldLayoutId id="2147484112" r:id="rId378"/>
    <p:sldLayoutId id="2147484113" r:id="rId379"/>
    <p:sldLayoutId id="2147484114" r:id="rId380"/>
    <p:sldLayoutId id="2147484115" r:id="rId381"/>
    <p:sldLayoutId id="2147484116" r:id="rId382"/>
    <p:sldLayoutId id="2147484117" r:id="rId383"/>
    <p:sldLayoutId id="2147484118" r:id="rId384"/>
    <p:sldLayoutId id="2147484119" r:id="rId385"/>
    <p:sldLayoutId id="2147484120" r:id="rId386"/>
    <p:sldLayoutId id="2147484121" r:id="rId387"/>
    <p:sldLayoutId id="2147484122" r:id="rId388"/>
    <p:sldLayoutId id="2147484123" r:id="rId389"/>
    <p:sldLayoutId id="2147484124" r:id="rId390"/>
    <p:sldLayoutId id="2147484125" r:id="rId391"/>
    <p:sldLayoutId id="2147484126" r:id="rId392"/>
    <p:sldLayoutId id="2147484127" r:id="rId393"/>
    <p:sldLayoutId id="2147484128" r:id="rId394"/>
    <p:sldLayoutId id="2147484129" r:id="rId395"/>
    <p:sldLayoutId id="2147484130" r:id="rId396"/>
    <p:sldLayoutId id="2147484131" r:id="rId397"/>
    <p:sldLayoutId id="2147484132" r:id="rId398"/>
    <p:sldLayoutId id="2147484133" r:id="rId399"/>
    <p:sldLayoutId id="2147484134" r:id="rId400"/>
    <p:sldLayoutId id="2147484135" r:id="rId401"/>
    <p:sldLayoutId id="2147484136" r:id="rId402"/>
    <p:sldLayoutId id="2147484137" r:id="rId403"/>
    <p:sldLayoutId id="2147484138" r:id="rId404"/>
    <p:sldLayoutId id="2147484139" r:id="rId405"/>
    <p:sldLayoutId id="2147484140" r:id="rId406"/>
    <p:sldLayoutId id="2147484141" r:id="rId407"/>
    <p:sldLayoutId id="2147484142" r:id="rId408"/>
    <p:sldLayoutId id="2147484143" r:id="rId409"/>
    <p:sldLayoutId id="2147484144" r:id="rId410"/>
    <p:sldLayoutId id="2147484145" r:id="rId411"/>
    <p:sldLayoutId id="2147484146" r:id="rId412"/>
    <p:sldLayoutId id="2147484147" r:id="rId413"/>
    <p:sldLayoutId id="2147484148" r:id="rId414"/>
    <p:sldLayoutId id="2147484149" r:id="rId415"/>
    <p:sldLayoutId id="2147484150" r:id="rId416"/>
    <p:sldLayoutId id="2147484151" r:id="rId417"/>
    <p:sldLayoutId id="2147484152" r:id="rId418"/>
    <p:sldLayoutId id="2147484153" r:id="rId419"/>
    <p:sldLayoutId id="2147484154" r:id="rId420"/>
    <p:sldLayoutId id="2147484155" r:id="rId421"/>
    <p:sldLayoutId id="2147484156" r:id="rId422"/>
    <p:sldLayoutId id="2147484157" r:id="rId423"/>
    <p:sldLayoutId id="2147484158" r:id="rId424"/>
    <p:sldLayoutId id="2147484159" r:id="rId425"/>
    <p:sldLayoutId id="2147484160" r:id="rId426"/>
    <p:sldLayoutId id="2147484161" r:id="rId427"/>
    <p:sldLayoutId id="2147484162" r:id="rId428"/>
    <p:sldLayoutId id="2147484163" r:id="rId429"/>
    <p:sldLayoutId id="2147484164" r:id="rId430"/>
    <p:sldLayoutId id="2147484165" r:id="rId431"/>
    <p:sldLayoutId id="2147484166" r:id="rId432"/>
    <p:sldLayoutId id="2147484167" r:id="rId433"/>
    <p:sldLayoutId id="2147484168" r:id="rId434"/>
    <p:sldLayoutId id="2147484169" r:id="rId435"/>
    <p:sldLayoutId id="2147484170" r:id="rId436"/>
    <p:sldLayoutId id="2147484171" r:id="rId437"/>
    <p:sldLayoutId id="2147484172" r:id="rId438"/>
    <p:sldLayoutId id="2147484173" r:id="rId439"/>
    <p:sldLayoutId id="2147484174" r:id="rId440"/>
    <p:sldLayoutId id="2147484175" r:id="rId441"/>
    <p:sldLayoutId id="2147484176" r:id="rId442"/>
    <p:sldLayoutId id="2147484177" r:id="rId443"/>
    <p:sldLayoutId id="2147484178" r:id="rId444"/>
    <p:sldLayoutId id="2147484179" r:id="rId445"/>
    <p:sldLayoutId id="2147484180" r:id="rId446"/>
    <p:sldLayoutId id="2147484181" r:id="rId447"/>
    <p:sldLayoutId id="2147484182" r:id="rId448"/>
    <p:sldLayoutId id="2147484183" r:id="rId449"/>
    <p:sldLayoutId id="2147484184" r:id="rId450"/>
    <p:sldLayoutId id="2147484185" r:id="rId451"/>
    <p:sldLayoutId id="2147484186" r:id="rId452"/>
    <p:sldLayoutId id="2147484187" r:id="rId453"/>
    <p:sldLayoutId id="2147484188" r:id="rId454"/>
    <p:sldLayoutId id="2147484189" r:id="rId455"/>
    <p:sldLayoutId id="2147484190" r:id="rId456"/>
    <p:sldLayoutId id="2147484191" r:id="rId457"/>
    <p:sldLayoutId id="2147484192" r:id="rId458"/>
    <p:sldLayoutId id="2147484193" r:id="rId459"/>
    <p:sldLayoutId id="2147484194" r:id="rId460"/>
    <p:sldLayoutId id="2147484195" r:id="rId461"/>
    <p:sldLayoutId id="2147484196" r:id="rId462"/>
    <p:sldLayoutId id="2147484197" r:id="rId463"/>
    <p:sldLayoutId id="2147484198" r:id="rId464"/>
    <p:sldLayoutId id="2147484199" r:id="rId465"/>
    <p:sldLayoutId id="2147484200" r:id="rId466"/>
    <p:sldLayoutId id="2147484201" r:id="rId467"/>
    <p:sldLayoutId id="2147484202" r:id="rId468"/>
    <p:sldLayoutId id="2147484203" r:id="rId469"/>
    <p:sldLayoutId id="2147484204" r:id="rId470"/>
    <p:sldLayoutId id="2147484205" r:id="rId471"/>
    <p:sldLayoutId id="2147484206" r:id="rId472"/>
    <p:sldLayoutId id="2147484207" r:id="rId473"/>
    <p:sldLayoutId id="2147484208" r:id="rId474"/>
    <p:sldLayoutId id="2147484209" r:id="rId475"/>
    <p:sldLayoutId id="2147484210" r:id="rId476"/>
    <p:sldLayoutId id="2147484211" r:id="rId477"/>
    <p:sldLayoutId id="2147484212" r:id="rId478"/>
    <p:sldLayoutId id="2147484213" r:id="rId479"/>
    <p:sldLayoutId id="2147484214" r:id="rId480"/>
    <p:sldLayoutId id="2147484215" r:id="rId481"/>
    <p:sldLayoutId id="2147484216" r:id="rId482"/>
    <p:sldLayoutId id="2147484217" r:id="rId483"/>
    <p:sldLayoutId id="2147484218" r:id="rId484"/>
    <p:sldLayoutId id="2147484219" r:id="rId485"/>
    <p:sldLayoutId id="2147484220" r:id="rId486"/>
    <p:sldLayoutId id="2147484221" r:id="rId487"/>
    <p:sldLayoutId id="2147484222" r:id="rId488"/>
    <p:sldLayoutId id="2147484223" r:id="rId489"/>
    <p:sldLayoutId id="2147484224" r:id="rId490"/>
    <p:sldLayoutId id="2147484225" r:id="rId491"/>
    <p:sldLayoutId id="2147484226" r:id="rId492"/>
    <p:sldLayoutId id="2147484227" r:id="rId493"/>
    <p:sldLayoutId id="2147484228" r:id="rId494"/>
    <p:sldLayoutId id="2147484229" r:id="rId495"/>
    <p:sldLayoutId id="2147484230" r:id="rId496"/>
    <p:sldLayoutId id="2147484231" r:id="rId497"/>
    <p:sldLayoutId id="2147484232" r:id="rId498"/>
    <p:sldLayoutId id="2147484233" r:id="rId499"/>
    <p:sldLayoutId id="2147484234" r:id="rId500"/>
    <p:sldLayoutId id="2147484235" r:id="rId501"/>
    <p:sldLayoutId id="2147484236" r:id="rId502"/>
    <p:sldLayoutId id="2147484237" r:id="rId503"/>
    <p:sldLayoutId id="2147484238" r:id="rId504"/>
    <p:sldLayoutId id="2147484239" r:id="rId505"/>
    <p:sldLayoutId id="2147484240" r:id="rId506"/>
    <p:sldLayoutId id="2147484241" r:id="rId507"/>
    <p:sldLayoutId id="2147484242" r:id="rId508"/>
    <p:sldLayoutId id="2147484243" r:id="rId509"/>
    <p:sldLayoutId id="2147484244" r:id="rId510"/>
    <p:sldLayoutId id="2147484245" r:id="rId511"/>
    <p:sldLayoutId id="2147484246" r:id="rId512"/>
    <p:sldLayoutId id="2147484247" r:id="rId513"/>
    <p:sldLayoutId id="2147484248" r:id="rId514"/>
    <p:sldLayoutId id="2147484249" r:id="rId515"/>
    <p:sldLayoutId id="2147484250" r:id="rId516"/>
    <p:sldLayoutId id="2147484251" r:id="rId517"/>
    <p:sldLayoutId id="2147484252" r:id="rId518"/>
    <p:sldLayoutId id="2147484253" r:id="rId519"/>
    <p:sldLayoutId id="2147484254" r:id="rId520"/>
    <p:sldLayoutId id="2147484255" r:id="rId521"/>
    <p:sldLayoutId id="2147484256" r:id="rId522"/>
    <p:sldLayoutId id="2147484257" r:id="rId523"/>
    <p:sldLayoutId id="2147484258" r:id="rId524"/>
    <p:sldLayoutId id="2147484259" r:id="rId525"/>
    <p:sldLayoutId id="2147484260" r:id="rId526"/>
    <p:sldLayoutId id="2147484261" r:id="rId527"/>
    <p:sldLayoutId id="2147484262" r:id="rId528"/>
    <p:sldLayoutId id="2147484263" r:id="rId529"/>
    <p:sldLayoutId id="2147484264" r:id="rId530"/>
    <p:sldLayoutId id="2147484265" r:id="rId531"/>
    <p:sldLayoutId id="2147484266" r:id="rId532"/>
    <p:sldLayoutId id="2147484267" r:id="rId533"/>
    <p:sldLayoutId id="2147484268" r:id="rId534"/>
    <p:sldLayoutId id="2147484269" r:id="rId535"/>
    <p:sldLayoutId id="2147484270" r:id="rId536"/>
    <p:sldLayoutId id="2147484271" r:id="rId537"/>
    <p:sldLayoutId id="2147484272" r:id="rId538"/>
    <p:sldLayoutId id="2147484273" r:id="rId539"/>
    <p:sldLayoutId id="2147484274" r:id="rId540"/>
    <p:sldLayoutId id="2147484275" r:id="rId541"/>
    <p:sldLayoutId id="2147484276" r:id="rId542"/>
    <p:sldLayoutId id="2147484277" r:id="rId543"/>
    <p:sldLayoutId id="2147484278" r:id="rId544"/>
    <p:sldLayoutId id="2147484279" r:id="rId545"/>
    <p:sldLayoutId id="2147484280" r:id="rId546"/>
    <p:sldLayoutId id="2147484281" r:id="rId547"/>
    <p:sldLayoutId id="2147484282" r:id="rId548"/>
    <p:sldLayoutId id="2147484283" r:id="rId549"/>
    <p:sldLayoutId id="2147484284" r:id="rId550"/>
    <p:sldLayoutId id="2147484285" r:id="rId551"/>
    <p:sldLayoutId id="2147484286" r:id="rId552"/>
    <p:sldLayoutId id="2147484287" r:id="rId553"/>
    <p:sldLayoutId id="2147484288" r:id="rId554"/>
    <p:sldLayoutId id="2147484289" r:id="rId555"/>
    <p:sldLayoutId id="2147484290" r:id="rId556"/>
    <p:sldLayoutId id="2147484291" r:id="rId557"/>
    <p:sldLayoutId id="2147484292" r:id="rId558"/>
    <p:sldLayoutId id="2147484293" r:id="rId559"/>
    <p:sldLayoutId id="2147484294" r:id="rId560"/>
    <p:sldLayoutId id="2147484295" r:id="rId561"/>
    <p:sldLayoutId id="2147484296" r:id="rId562"/>
    <p:sldLayoutId id="2147484297" r:id="rId563"/>
    <p:sldLayoutId id="2147484298" r:id="rId564"/>
    <p:sldLayoutId id="2147484299" r:id="rId565"/>
    <p:sldLayoutId id="2147484300" r:id="rId566"/>
    <p:sldLayoutId id="2147484301" r:id="rId567"/>
    <p:sldLayoutId id="2147484302" r:id="rId568"/>
    <p:sldLayoutId id="2147484303" r:id="rId569"/>
    <p:sldLayoutId id="2147484304" r:id="rId570"/>
    <p:sldLayoutId id="2147484305" r:id="rId571"/>
    <p:sldLayoutId id="2147484306" r:id="rId572"/>
    <p:sldLayoutId id="2147484307" r:id="rId573"/>
    <p:sldLayoutId id="2147484308" r:id="rId574"/>
    <p:sldLayoutId id="2147484309" r:id="rId575"/>
    <p:sldLayoutId id="2147484310" r:id="rId576"/>
    <p:sldLayoutId id="2147484311" r:id="rId577"/>
    <p:sldLayoutId id="2147484312" r:id="rId578"/>
    <p:sldLayoutId id="2147484313" r:id="rId579"/>
    <p:sldLayoutId id="2147484314" r:id="rId580"/>
    <p:sldLayoutId id="2147484315" r:id="rId581"/>
    <p:sldLayoutId id="2147484316" r:id="rId582"/>
    <p:sldLayoutId id="2147484317" r:id="rId583"/>
    <p:sldLayoutId id="2147484318" r:id="rId584"/>
    <p:sldLayoutId id="2147484319" r:id="rId585"/>
    <p:sldLayoutId id="2147484320" r:id="rId586"/>
    <p:sldLayoutId id="2147484321" r:id="rId587"/>
    <p:sldLayoutId id="2147484322" r:id="rId588"/>
    <p:sldLayoutId id="2147484323" r:id="rId589"/>
    <p:sldLayoutId id="2147484324" r:id="rId590"/>
    <p:sldLayoutId id="2147484325" r:id="rId591"/>
    <p:sldLayoutId id="2147484326" r:id="rId592"/>
    <p:sldLayoutId id="2147484327" r:id="rId593"/>
    <p:sldLayoutId id="2147484328" r:id="rId594"/>
    <p:sldLayoutId id="2147484329" r:id="rId595"/>
    <p:sldLayoutId id="2147484330" r:id="rId596"/>
    <p:sldLayoutId id="2147484331" r:id="rId597"/>
    <p:sldLayoutId id="2147484332" r:id="rId598"/>
    <p:sldLayoutId id="2147484333" r:id="rId599"/>
    <p:sldLayoutId id="2147484334" r:id="rId600"/>
    <p:sldLayoutId id="2147484335" r:id="rId601"/>
    <p:sldLayoutId id="2147484336" r:id="rId602"/>
    <p:sldLayoutId id="2147484337" r:id="rId603"/>
    <p:sldLayoutId id="2147484338" r:id="rId604"/>
    <p:sldLayoutId id="2147484339" r:id="rId605"/>
    <p:sldLayoutId id="2147484340" r:id="rId606"/>
    <p:sldLayoutId id="2147484341" r:id="rId607"/>
    <p:sldLayoutId id="2147484342" r:id="rId608"/>
    <p:sldLayoutId id="2147484343" r:id="rId609"/>
    <p:sldLayoutId id="2147484344" r:id="rId610"/>
    <p:sldLayoutId id="2147484345" r:id="rId611"/>
    <p:sldLayoutId id="2147484346" r:id="rId612"/>
    <p:sldLayoutId id="2147484347" r:id="rId613"/>
    <p:sldLayoutId id="2147484348" r:id="rId614"/>
    <p:sldLayoutId id="2147484349" r:id="rId615"/>
    <p:sldLayoutId id="2147484350" r:id="rId616"/>
    <p:sldLayoutId id="2147484351" r:id="rId617"/>
    <p:sldLayoutId id="2147484352" r:id="rId618"/>
    <p:sldLayoutId id="2147484353" r:id="rId619"/>
    <p:sldLayoutId id="2147484354" r:id="rId620"/>
    <p:sldLayoutId id="2147484355" r:id="rId621"/>
    <p:sldLayoutId id="2147484356" r:id="rId622"/>
    <p:sldLayoutId id="2147484357" r:id="rId623"/>
    <p:sldLayoutId id="2147484358" r:id="rId624"/>
    <p:sldLayoutId id="2147484359" r:id="rId625"/>
    <p:sldLayoutId id="2147484360" r:id="rId626"/>
    <p:sldLayoutId id="2147484361" r:id="rId627"/>
    <p:sldLayoutId id="2147484362" r:id="rId628"/>
    <p:sldLayoutId id="2147484363" r:id="rId629"/>
    <p:sldLayoutId id="2147484364" r:id="rId630"/>
    <p:sldLayoutId id="2147484365" r:id="rId631"/>
    <p:sldLayoutId id="2147484366" r:id="rId632"/>
    <p:sldLayoutId id="2147484367" r:id="rId633"/>
    <p:sldLayoutId id="2147484368" r:id="rId6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B08FD-588B-496A-9AB7-C55DA04A35E4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5/19/2025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FE1B78-13A6-4BF9-A7BE-60B6836448CF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5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ransition spd="med">
    <p:zoom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0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31F117F-2A12-422A-B19B-73873668C2A1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457200"/>
              <a:t>5/19/2025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8B45F31-60EB-4C3D-A6F6-FFBD19D63FBF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grpSp>
        <p:nvGrpSpPr>
          <p:cNvPr id="7" name="组合 1"/>
          <p:cNvGrpSpPr/>
          <p:nvPr userDrawn="1"/>
        </p:nvGrpSpPr>
        <p:grpSpPr>
          <a:xfrm flipH="1">
            <a:off x="-1" y="0"/>
            <a:ext cx="12192001" cy="6857999"/>
            <a:chOff x="-1" y="0"/>
            <a:chExt cx="12192001" cy="6857999"/>
          </a:xfrm>
        </p:grpSpPr>
        <p:sp>
          <p:nvSpPr>
            <p:cNvPr id="8" name="等腰三角形 2"/>
            <p:cNvSpPr/>
            <p:nvPr/>
          </p:nvSpPr>
          <p:spPr>
            <a:xfrm flipV="1">
              <a:off x="-1" y="0"/>
              <a:ext cx="1785257" cy="1268413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等腰三角形 3"/>
            <p:cNvSpPr/>
            <p:nvPr/>
          </p:nvSpPr>
          <p:spPr>
            <a:xfrm rot="10800000" flipV="1">
              <a:off x="10406743" y="5589586"/>
              <a:ext cx="1785257" cy="1268413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76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  <p:sldLayoutId id="2147484381" r:id="rId12"/>
    <p:sldLayoutId id="2147484382" r:id="rId13"/>
    <p:sldLayoutId id="2147484383" r:id="rId14"/>
    <p:sldLayoutId id="2147484384" r:id="rId15"/>
    <p:sldLayoutId id="2147484385" r:id="rId16"/>
    <p:sldLayoutId id="2147484386" r:id="rId17"/>
    <p:sldLayoutId id="2147484387" r:id="rId18"/>
    <p:sldLayoutId id="2147484388" r:id="rId19"/>
    <p:sldLayoutId id="2147484389" r:id="rId20"/>
    <p:sldLayoutId id="2147484390" r:id="rId21"/>
    <p:sldLayoutId id="2147484391" r:id="rId22"/>
    <p:sldLayoutId id="2147484392" r:id="rId23"/>
    <p:sldLayoutId id="2147484393" r:id="rId24"/>
    <p:sldLayoutId id="2147484394" r:id="rId25"/>
    <p:sldLayoutId id="2147484395" r:id="rId26"/>
    <p:sldLayoutId id="2147484396" r:id="rId27"/>
    <p:sldLayoutId id="2147484397" r:id="rId28"/>
    <p:sldLayoutId id="2147484398" r:id="rId29"/>
    <p:sldLayoutId id="2147484399" r:id="rId30"/>
    <p:sldLayoutId id="2147484400" r:id="rId31"/>
    <p:sldLayoutId id="2147484401" r:id="rId32"/>
    <p:sldLayoutId id="2147484402" r:id="rId33"/>
    <p:sldLayoutId id="2147484403" r:id="rId34"/>
    <p:sldLayoutId id="2147484404" r:id="rId35"/>
    <p:sldLayoutId id="2147484405" r:id="rId36"/>
    <p:sldLayoutId id="2147484406" r:id="rId37"/>
    <p:sldLayoutId id="2147484407" r:id="rId38"/>
    <p:sldLayoutId id="2147484408" r:id="rId39"/>
    <p:sldLayoutId id="2147484409" r:id="rId40"/>
    <p:sldLayoutId id="2147484410" r:id="rId41"/>
    <p:sldLayoutId id="2147484411" r:id="rId42"/>
    <p:sldLayoutId id="2147484412" r:id="rId43"/>
    <p:sldLayoutId id="2147484413" r:id="rId44"/>
    <p:sldLayoutId id="2147484414" r:id="rId45"/>
    <p:sldLayoutId id="2147484415" r:id="rId46"/>
    <p:sldLayoutId id="2147484416" r:id="rId47"/>
    <p:sldLayoutId id="2147484417" r:id="rId48"/>
    <p:sldLayoutId id="2147484418" r:id="rId49"/>
    <p:sldLayoutId id="2147484419" r:id="rId50"/>
    <p:sldLayoutId id="2147484420" r:id="rId51"/>
    <p:sldLayoutId id="2147484421" r:id="rId52"/>
    <p:sldLayoutId id="2147484422" r:id="rId53"/>
    <p:sldLayoutId id="2147484423" r:id="rId54"/>
    <p:sldLayoutId id="2147484424" r:id="rId5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3980" y="-414867"/>
            <a:ext cx="13803281" cy="727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8903" y="-181473"/>
            <a:ext cx="786094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TRÒ CHƠI: AI HIỂU BIẾT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3" y="-240790"/>
            <a:ext cx="1590675" cy="152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397" y="1160236"/>
            <a:ext cx="31946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AI THÔNG MINH HƠN HỌC SINH LỚP 6</a:t>
            </a: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9067800" y="1402888"/>
            <a:ext cx="3124200" cy="2180253"/>
          </a:xfrm>
          <a:prstGeom prst="cloudCallout">
            <a:avLst>
              <a:gd name="adj1" fmla="val -17685"/>
              <a:gd name="adj2" fmla="val 85880"/>
            </a:avLst>
          </a:prstGeom>
          <a:solidFill>
            <a:srgbClr val="9BBB59">
              <a:lumMod val="20000"/>
              <a:lumOff val="80000"/>
            </a:srgbClr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19897" y="2538056"/>
            <a:ext cx="5193634" cy="13597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6A1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b, Hai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6A1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  <p:grpSp>
        <p:nvGrpSpPr>
          <p:cNvPr id="16" name="Group 27"/>
          <p:cNvGrpSpPr/>
          <p:nvPr/>
        </p:nvGrpSpPr>
        <p:grpSpPr>
          <a:xfrm>
            <a:off x="3093147" y="1714703"/>
            <a:ext cx="5695950" cy="723507"/>
            <a:chOff x="1994399" y="2022749"/>
            <a:chExt cx="7192767" cy="730521"/>
          </a:xfrm>
        </p:grpSpPr>
        <p:grpSp>
          <p:nvGrpSpPr>
            <p:cNvPr id="17" name="Group 4"/>
            <p:cNvGrpSpPr/>
            <p:nvPr/>
          </p:nvGrpSpPr>
          <p:grpSpPr>
            <a:xfrm>
              <a:off x="1994399" y="2022749"/>
              <a:ext cx="589804" cy="728170"/>
              <a:chOff x="1994399" y="2158871"/>
              <a:chExt cx="589804" cy="728170"/>
            </a:xfrm>
          </p:grpSpPr>
          <p:sp>
            <p:nvSpPr>
              <p:cNvPr id="40" name="Freeform 5"/>
              <p:cNvSpPr>
                <a:spLocks/>
              </p:cNvSpPr>
              <p:nvPr/>
            </p:nvSpPr>
            <p:spPr bwMode="auto">
              <a:xfrm>
                <a:off x="1994399" y="2158871"/>
                <a:ext cx="459824" cy="728170"/>
              </a:xfrm>
              <a:custGeom>
                <a:avLst/>
                <a:gdLst>
                  <a:gd name="T0" fmla="*/ 139 w 139"/>
                  <a:gd name="T1" fmla="*/ 218 h 218"/>
                  <a:gd name="T2" fmla="*/ 139 w 139"/>
                  <a:gd name="T3" fmla="*/ 0 h 218"/>
                  <a:gd name="T4" fmla="*/ 109 w 139"/>
                  <a:gd name="T5" fmla="*/ 0 h 218"/>
                  <a:gd name="T6" fmla="*/ 0 w 139"/>
                  <a:gd name="T7" fmla="*/ 109 h 218"/>
                  <a:gd name="T8" fmla="*/ 0 w 139"/>
                  <a:gd name="T9" fmla="*/ 109 h 218"/>
                  <a:gd name="T10" fmla="*/ 109 w 139"/>
                  <a:gd name="T11" fmla="*/ 218 h 218"/>
                  <a:gd name="T12" fmla="*/ 139 w 139"/>
                  <a:gd name="T13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218">
                    <a:moveTo>
                      <a:pt x="139" y="218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49" y="0"/>
                      <a:pt x="0" y="49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69"/>
                      <a:pt x="49" y="218"/>
                      <a:pt x="109" y="218"/>
                    </a:cubicBezTo>
                    <a:lnTo>
                      <a:pt x="139" y="21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1" name="Rectangle 6"/>
              <p:cNvSpPr>
                <a:spLocks noChangeArrowheads="1"/>
              </p:cNvSpPr>
              <p:nvPr/>
            </p:nvSpPr>
            <p:spPr bwMode="auto">
              <a:xfrm>
                <a:off x="2417884" y="2158871"/>
                <a:ext cx="166319" cy="7281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" name="Freeform 9"/>
              <p:cNvSpPr>
                <a:spLocks/>
              </p:cNvSpPr>
              <p:nvPr/>
            </p:nvSpPr>
            <p:spPr bwMode="auto">
              <a:xfrm>
                <a:off x="1994399" y="2523655"/>
                <a:ext cx="585611" cy="363386"/>
              </a:xfrm>
              <a:custGeom>
                <a:avLst/>
                <a:gdLst>
                  <a:gd name="T0" fmla="*/ 0 w 177"/>
                  <a:gd name="T1" fmla="*/ 0 h 109"/>
                  <a:gd name="T2" fmla="*/ 177 w 177"/>
                  <a:gd name="T3" fmla="*/ 0 h 109"/>
                  <a:gd name="T4" fmla="*/ 177 w 177"/>
                  <a:gd name="T5" fmla="*/ 109 h 109"/>
                  <a:gd name="T6" fmla="*/ 139 w 177"/>
                  <a:gd name="T7" fmla="*/ 109 h 109"/>
                  <a:gd name="T8" fmla="*/ 128 w 177"/>
                  <a:gd name="T9" fmla="*/ 109 h 109"/>
                  <a:gd name="T10" fmla="*/ 109 w 177"/>
                  <a:gd name="T11" fmla="*/ 109 h 109"/>
                  <a:gd name="T12" fmla="*/ 0 w 177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109">
                    <a:moveTo>
                      <a:pt x="0" y="0"/>
                    </a:moveTo>
                    <a:cubicBezTo>
                      <a:pt x="177" y="0"/>
                      <a:pt x="177" y="0"/>
                      <a:pt x="177" y="0"/>
                    </a:cubicBezTo>
                    <a:cubicBezTo>
                      <a:pt x="177" y="109"/>
                      <a:pt x="177" y="109"/>
                      <a:pt x="177" y="109"/>
                    </a:cubicBezTo>
                    <a:cubicBezTo>
                      <a:pt x="139" y="109"/>
                      <a:pt x="139" y="109"/>
                      <a:pt x="139" y="109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49" y="109"/>
                      <a:pt x="0" y="60"/>
                      <a:pt x="0" y="0"/>
                    </a:cubicBez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8" name="Group 8"/>
            <p:cNvGrpSpPr/>
            <p:nvPr/>
          </p:nvGrpSpPr>
          <p:grpSpPr>
            <a:xfrm>
              <a:off x="2584201" y="2022751"/>
              <a:ext cx="1013415" cy="728177"/>
              <a:chOff x="4530189" y="4285619"/>
              <a:chExt cx="382221" cy="532449"/>
            </a:xfrm>
          </p:grpSpPr>
          <p:sp>
            <p:nvSpPr>
              <p:cNvPr id="38" name="Rectangle 7"/>
              <p:cNvSpPr>
                <a:spLocks noChangeArrowheads="1"/>
              </p:cNvSpPr>
              <p:nvPr/>
            </p:nvSpPr>
            <p:spPr bwMode="auto">
              <a:xfrm>
                <a:off x="4530195" y="4285619"/>
                <a:ext cx="382215" cy="532443"/>
              </a:xfrm>
              <a:prstGeom prst="rect">
                <a:avLst/>
              </a:prstGeom>
              <a:solidFill>
                <a:srgbClr val="FFCDD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9" name="Rectangle 8"/>
              <p:cNvSpPr>
                <a:spLocks noChangeArrowheads="1"/>
              </p:cNvSpPr>
              <p:nvPr/>
            </p:nvSpPr>
            <p:spPr bwMode="auto">
              <a:xfrm>
                <a:off x="4530189" y="4552357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9" name="Group 11"/>
            <p:cNvGrpSpPr/>
            <p:nvPr/>
          </p:nvGrpSpPr>
          <p:grpSpPr>
            <a:xfrm>
              <a:off x="3597597" y="2022749"/>
              <a:ext cx="1729353" cy="728170"/>
              <a:chOff x="4912409" y="4285619"/>
              <a:chExt cx="464324" cy="532444"/>
            </a:xfrm>
          </p:grpSpPr>
          <p:sp>
            <p:nvSpPr>
              <p:cNvPr id="36" name="Rectangle 10"/>
              <p:cNvSpPr>
                <a:spLocks noChangeArrowheads="1"/>
              </p:cNvSpPr>
              <p:nvPr/>
            </p:nvSpPr>
            <p:spPr bwMode="auto">
              <a:xfrm>
                <a:off x="4912409" y="4285619"/>
                <a:ext cx="464324" cy="532444"/>
              </a:xfrm>
              <a:prstGeom prst="rect">
                <a:avLst/>
              </a:prstGeom>
              <a:solidFill>
                <a:srgbClr val="B3E5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7" name="Rectangle 11"/>
              <p:cNvSpPr>
                <a:spLocks noChangeArrowheads="1"/>
              </p:cNvSpPr>
              <p:nvPr/>
            </p:nvSpPr>
            <p:spPr bwMode="auto">
              <a:xfrm>
                <a:off x="4912409" y="4552352"/>
                <a:ext cx="464324" cy="265711"/>
              </a:xfrm>
              <a:prstGeom prst="rect">
                <a:avLst/>
              </a:prstGeom>
              <a:solidFill>
                <a:schemeClr val="accent2">
                  <a:lumMod val="75000"/>
                  <a:lumOff val="2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0" name="Group 14"/>
            <p:cNvGrpSpPr/>
            <p:nvPr/>
          </p:nvGrpSpPr>
          <p:grpSpPr>
            <a:xfrm>
              <a:off x="5326950" y="2022749"/>
              <a:ext cx="1785293" cy="728170"/>
              <a:chOff x="5350669" y="4285619"/>
              <a:chExt cx="327192" cy="532444"/>
            </a:xfrm>
          </p:grpSpPr>
          <p:sp>
            <p:nvSpPr>
              <p:cNvPr id="27" name="Rectangle 12"/>
              <p:cNvSpPr>
                <a:spLocks noChangeArrowheads="1"/>
              </p:cNvSpPr>
              <p:nvPr/>
            </p:nvSpPr>
            <p:spPr bwMode="auto">
              <a:xfrm>
                <a:off x="5350669" y="4285619"/>
                <a:ext cx="327192" cy="532444"/>
              </a:xfrm>
              <a:prstGeom prst="rect">
                <a:avLst/>
              </a:prstGeom>
              <a:solidFill>
                <a:srgbClr val="B2D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8" name="Rectangle 13"/>
              <p:cNvSpPr>
                <a:spLocks noChangeArrowheads="1"/>
              </p:cNvSpPr>
              <p:nvPr/>
            </p:nvSpPr>
            <p:spPr bwMode="auto">
              <a:xfrm>
                <a:off x="5350669" y="4552352"/>
                <a:ext cx="327192" cy="265711"/>
              </a:xfrm>
              <a:prstGeom prst="rect">
                <a:avLst/>
              </a:prstGeom>
              <a:solidFill>
                <a:srgbClr val="98D4CE">
                  <a:alpha val="40784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/>
              </a:p>
            </p:txBody>
          </p:sp>
        </p:grpSp>
        <p:grpSp>
          <p:nvGrpSpPr>
            <p:cNvPr id="21" name="Group 17"/>
            <p:cNvGrpSpPr/>
            <p:nvPr/>
          </p:nvGrpSpPr>
          <p:grpSpPr>
            <a:xfrm>
              <a:off x="7112238" y="2022749"/>
              <a:ext cx="1410231" cy="728170"/>
              <a:chOff x="5677862" y="4285619"/>
              <a:chExt cx="382215" cy="532444"/>
            </a:xfrm>
          </p:grpSpPr>
          <p:sp>
            <p:nvSpPr>
              <p:cNvPr id="25" name="Rectangle 14"/>
              <p:cNvSpPr>
                <a:spLocks noChangeArrowheads="1"/>
              </p:cNvSpPr>
              <p:nvPr/>
            </p:nvSpPr>
            <p:spPr bwMode="auto">
              <a:xfrm>
                <a:off x="5677862" y="4285619"/>
                <a:ext cx="382215" cy="532444"/>
              </a:xfrm>
              <a:prstGeom prst="rect">
                <a:avLst/>
              </a:prstGeom>
              <a:solidFill>
                <a:srgbClr val="FFE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6" name="Rectangle 15"/>
              <p:cNvSpPr>
                <a:spLocks noChangeArrowheads="1"/>
              </p:cNvSpPr>
              <p:nvPr/>
            </p:nvSpPr>
            <p:spPr bwMode="auto">
              <a:xfrm>
                <a:off x="5677862" y="4552352"/>
                <a:ext cx="382215" cy="265711"/>
              </a:xfrm>
              <a:prstGeom prst="rect">
                <a:avLst/>
              </a:prstGeom>
              <a:solidFill>
                <a:schemeClr val="accent2">
                  <a:lumMod val="90000"/>
                  <a:lumOff val="10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2" name="Group 23"/>
            <p:cNvGrpSpPr/>
            <p:nvPr/>
          </p:nvGrpSpPr>
          <p:grpSpPr>
            <a:xfrm>
              <a:off x="8521451" y="2025100"/>
              <a:ext cx="665715" cy="728170"/>
              <a:chOff x="7103885" y="3993645"/>
              <a:chExt cx="416830" cy="827088"/>
            </a:xfrm>
          </p:grpSpPr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7103885" y="3993645"/>
                <a:ext cx="414338" cy="827088"/>
              </a:xfrm>
              <a:custGeom>
                <a:avLst/>
                <a:gdLst>
                  <a:gd name="T0" fmla="*/ 261 w 261"/>
                  <a:gd name="T1" fmla="*/ 261 h 521"/>
                  <a:gd name="T2" fmla="*/ 0 w 261"/>
                  <a:gd name="T3" fmla="*/ 0 h 521"/>
                  <a:gd name="T4" fmla="*/ 0 w 261"/>
                  <a:gd name="T5" fmla="*/ 521 h 521"/>
                  <a:gd name="T6" fmla="*/ 261 w 261"/>
                  <a:gd name="T7" fmla="*/ 26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" h="521">
                    <a:moveTo>
                      <a:pt x="261" y="261"/>
                    </a:moveTo>
                    <a:lnTo>
                      <a:pt x="0" y="0"/>
                    </a:lnTo>
                    <a:lnTo>
                      <a:pt x="0" y="521"/>
                    </a:lnTo>
                    <a:lnTo>
                      <a:pt x="261" y="261"/>
                    </a:lnTo>
                    <a:close/>
                  </a:path>
                </a:pathLst>
              </a:custGeom>
              <a:solidFill>
                <a:srgbClr val="ECA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7395302" y="4288000"/>
                <a:ext cx="125413" cy="242888"/>
              </a:xfrm>
              <a:custGeom>
                <a:avLst/>
                <a:gdLst>
                  <a:gd name="T0" fmla="*/ 79 w 79"/>
                  <a:gd name="T1" fmla="*/ 77 h 153"/>
                  <a:gd name="T2" fmla="*/ 0 w 79"/>
                  <a:gd name="T3" fmla="*/ 153 h 153"/>
                  <a:gd name="T4" fmla="*/ 0 w 79"/>
                  <a:gd name="T5" fmla="*/ 0 h 153"/>
                  <a:gd name="T6" fmla="*/ 0 w 79"/>
                  <a:gd name="T7" fmla="*/ 0 h 153"/>
                  <a:gd name="T8" fmla="*/ 79 w 79"/>
                  <a:gd name="T9" fmla="*/ 7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53">
                    <a:moveTo>
                      <a:pt x="79" y="77"/>
                    </a:moveTo>
                    <a:lnTo>
                      <a:pt x="0" y="15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9" y="7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43" name="Content Placeholder 2"/>
          <p:cNvSpPr txBox="1">
            <a:spLocks/>
          </p:cNvSpPr>
          <p:nvPr/>
        </p:nvSpPr>
        <p:spPr>
          <a:xfrm>
            <a:off x="3398994" y="1852733"/>
            <a:ext cx="4835440" cy="59546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Xác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cấu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trúc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ngữ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pháp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61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4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5105400" y="381000"/>
            <a:ext cx="327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609600" y="228600"/>
            <a:ext cx="10820400" cy="6477000"/>
          </a:xfrm>
          <a:prstGeom prst="roundRect">
            <a:avLst>
              <a:gd name="adj" fmla="val 16667"/>
            </a:avLst>
          </a:prstGeom>
          <a:noFill/>
          <a:ln w="22225" algn="ctr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IẾU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 SỐ 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 HS: ………………………….</a:t>
            </a:r>
            <a:endParaRPr lang="en-US" alt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Trong những câu dưới đây, cụm từ </a:t>
            </a:r>
            <a:r>
              <a:rPr lang="vi-VN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ngày hôm nay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câu nào là trạng ngữ? V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sao?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AutoNum type="alphaLcPeriod"/>
              <a:tabLst>
                <a:tab pos="226060" algn="l"/>
              </a:tabLst>
            </a:pPr>
            <a:r>
              <a:rPr lang="vi-VN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Ngày hôm n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 </a:t>
            </a:r>
            <a:r>
              <a:rPr lang="vi-VN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ng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 khai trường đ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tiên ở nước Việt Nam Dân chủ Cộng hoà.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(Hồ Chí Minh)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………………………………………………………..……………………………………………………………………………………………………………………………………………………..................................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32410" algn="l"/>
              </a:tabLst>
            </a:pP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vi-VN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Ngày hôm nay, </a:t>
            </a:r>
            <a:r>
              <a:rPr lang="vi-VN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nhân buổi tựu trường của các em, tôi chỉ biết chúc các em một năm đầy vui vẻ và đầy kết quà tốt đẹp.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(Hồ Chí Minh)</a:t>
            </a:r>
            <a:endParaRPr lang="en-US" alt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………………………………………………………..……………………………………………………………………………………………………………………………………………………..................................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……………………………………………………….………………………………………………………….……………………………………………………………………………………………………………………………………............................................................</a:t>
            </a:r>
          </a:p>
          <a:p>
            <a:pPr algn="just">
              <a:tabLst>
                <a:tab pos="226060" algn="l"/>
              </a:tabLst>
            </a:pP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Tìm 3 trạng ngữ chỉ thời gian trong truyện </a:t>
            </a:r>
            <a:r>
              <a:rPr lang="vi-VN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Bức tranh của em gái tôi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(Tạ Duy Anh). Nêu tác dụng liên kết câu của một trong các trạng ngữ đó.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………………..……………………………………………………………………………………………………………………………………………………......................................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……………….……………………………………………………….…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……………………………………………………….……………………………………………………………………………………………………………………………………............................................................</a:t>
            </a:r>
            <a:endParaRPr lang="en-US" alt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\\\</a:t>
            </a: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24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5105400" y="381000"/>
            <a:ext cx="327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36477" y="228600"/>
            <a:ext cx="11914495" cy="6629400"/>
          </a:xfrm>
          <a:prstGeom prst="roundRect">
            <a:avLst>
              <a:gd name="adj" fmla="val 16667"/>
            </a:avLst>
          </a:prstGeom>
          <a:noFill/>
          <a:ln w="22225" algn="ctr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IẾU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 SỐ 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 HS: ………………………….</a:t>
            </a:r>
            <a:endParaRPr lang="en-US" alt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Trong những câu dưới đây, cụm từ </a:t>
            </a:r>
            <a:r>
              <a:rPr lang="vi-VN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ngày hôm nay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câu nào là trạng ngữ? V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sao?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AutoNum type="alphaLcPeriod"/>
              <a:tabLst>
                <a:tab pos="226060" algn="l"/>
              </a:tabLst>
            </a:pPr>
            <a:r>
              <a:rPr lang="vi-VN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Ngày hôm n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 </a:t>
            </a:r>
            <a:r>
              <a:rPr lang="vi-VN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ng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 khai trường đ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tiên ở nước Việt Nam Dân chủ Cộng hoà.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(Hồ Chí Minh)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………………………………………………………..……………………………………………………………………………………………………………………………………………………..................................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32410" algn="l"/>
              </a:tabLst>
            </a:pP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vi-VN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Ngày hôm nay, </a:t>
            </a:r>
            <a:r>
              <a:rPr lang="vi-VN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nhân buổi tựu trường của các em, tôi chỉ biết chúc các em một năm đầy vui vẻ và đầy kết quà tốt đẹp.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(Hồ Chí Minh)</a:t>
            </a:r>
            <a:endParaRPr lang="en-US" alt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………………………………………………………..……………………………………………………………………………………………………………………………………………………..................................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226060" algn="l"/>
              </a:tabLst>
            </a:pP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26060" algn="l"/>
              </a:tabLst>
            </a:pP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Tìm 3 trạng ngữ chỉ thời gian trong truyện </a:t>
            </a:r>
            <a:r>
              <a:rPr lang="vi-VN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Bức tranh của em gái tôi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(Tạ Duy Anh). Nêu tác dụng liên kết câu của một trong các trạng ngữ đó.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………………..…………………………………………………………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Ba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vi-V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\\\</a:t>
            </a: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2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62765" y="164523"/>
            <a:ext cx="786094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TRÒ CHƠI: AI HIỂU BIẾT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90" y="164523"/>
            <a:ext cx="1590675" cy="152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4497" y="1688523"/>
            <a:ext cx="108120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6060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Thử lược bỏ các trạng ngữ (in đậm) trong những câu dưới đây và cho biết nghĩa cùa câu bị ảnh hường như th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nào. Từ đó, hãy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út ra nhận xét về vai trò của trạng ngữ đối với nghĩa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câu.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309245" algn="l"/>
              </a:tabLst>
            </a:pP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Mùa đông,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ngày mùa, 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làng quê toàn màu vàng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(Tô Hoài)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32410" algn="l"/>
              </a:tabLs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mẹ tôi kéo tôi chen qua đám đông để xem bức tranh của Kiều Phương đã được đóng khung l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 k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nh. 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Trong tranh,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một 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chú bé đang ngồi nhìn ra ngoài cửa sổ, nơi bầu trời trong xanh.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(Tạ Duy Anh)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29235" algn="l"/>
              </a:tabLs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đường trải nhựa kẻ thẳng băng sóng soài không bóng 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â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y. 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Đã bao nhiêu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 tháng, mỗi ngày hai bu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má đạp xe đi về trên con đường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y.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(Phong Thu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866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62765" y="164523"/>
            <a:ext cx="7860949" cy="82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TRÒ CHƠI: AI HIỂU BIẾT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166" y="926523"/>
            <a:ext cx="1185345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6060" algn="l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Thử lược bỏ các trạng ngữ (in đậm) trong những câu dưới đây và cho biết nghĩa cùa câu bị ảnh hường như th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nào. Từ đó, hãy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út ra nhận xét về vai trò của trạng ngữ đối với nghĩa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câu.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309245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Mùa đông,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ngày mùa, 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làng quê toàn màu vàng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(Tô Hoài)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3241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mẹ tôi kéo tôi chen qua đám đông để xem bức tranh của Kiều Phương đã được đóng khung l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 k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nh. </a:t>
            </a: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Trong tranh,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một 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chú bé đang ngồi nhìn ra ngoài cửa sổ, nơi bầu trời trong xanh.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(Tạ Duy Anh)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29235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đường trải nhựa kẻ thẳng băng sóng soài không bóng 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â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y. </a:t>
            </a: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Đã bao nhiêu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</a:t>
            </a: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 tháng, mỗi ngày hai bu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má đạp xe đi về trên con đường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y.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(Phong Thu)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endParaRPr lang="vi-V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 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endParaRPr lang="vi-V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786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35037" y="1267356"/>
            <a:ext cx="7860949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Hoàn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thiện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phiếu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nhanh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nhất</a:t>
            </a:r>
            <a:endParaRPr lang="it-IT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90" y="345393"/>
            <a:ext cx="1590675" cy="1524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721261"/>
              </p:ext>
            </p:extLst>
          </p:nvPr>
        </p:nvGraphicFramePr>
        <p:xfrm>
          <a:off x="2353684" y="2599814"/>
          <a:ext cx="8558826" cy="1950720"/>
        </p:xfrm>
        <a:graphic>
          <a:graphicData uri="http://schemas.openxmlformats.org/drawingml/2006/table">
            <a:tbl>
              <a:tblPr firstRow="1" firstCol="1" bandRow="1"/>
              <a:tblGrid>
                <a:gridCol w="2139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9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9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0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 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 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Trạng ngữ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Tác dụng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Kết luận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99320" y="249796"/>
            <a:ext cx="786094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TRÒ CHƠI: AI HIỂU BIẾT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94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558228" y="1348717"/>
            <a:ext cx="7111195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+mj-lt"/>
              </a:rPr>
              <a:t>So sánh vị trí của trạng ngữ trong những cặp câu dưới đây và cho biết vì sao tác già lựa chọn cách diên đạt ờ câu a</a:t>
            </a:r>
            <a:r>
              <a:rPr lang="en-US" sz="2000" b="1" baseline="-25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vi-VN" sz="2000" b="1" dirty="0">
                <a:solidFill>
                  <a:srgbClr val="FF0000"/>
                </a:solidFill>
                <a:latin typeface="+mj-lt"/>
              </a:rPr>
              <a:t> và câu b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1</a:t>
            </a:r>
            <a:r>
              <a:rPr lang="vi-VN" sz="2000" b="1" dirty="0">
                <a:solidFill>
                  <a:srgbClr val="FF0000"/>
                </a:solidFill>
                <a:latin typeface="+mj-lt"/>
              </a:rPr>
              <a:t>.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a1.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chuyện, vua l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làm mừng l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Nhưng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chính xác 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nữa,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vua cho thử lại. (Em bé thông minh)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a2)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chuyện, vua l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làm mừng lắm. Nhưng vua cho thử lại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biết ch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xác h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nữn.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b1)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Đền Thượng nằm chót vót trên đỉnh núi Nghĩa Lĩnh.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đền,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khóm hải đường đâm bông rực đỏ, những cánh bướm nhiều màu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 dập dờn như đang m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úa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quạt xoè hoa.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(Theo Đoàn Minh Tuấn)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Đền Thượng nằm chót vót trên đình núi Nghĩa Lĩnh. Những khóm hải đường đâm bông rực đỏ, những cánh bướm nhiều màu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sac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 dập dờn như đang múa quạt xoè hoa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đền.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36484" y="1733756"/>
            <a:ext cx="33313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a1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b1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ở 2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ý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gray">
          <a:xfrm>
            <a:off x="3319441" y="-9263"/>
            <a:ext cx="5378450" cy="57467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dist="63500" dir="3187806" algn="ctr" rotWithShape="0">
              <a:srgbClr val="001D3A"/>
            </a:outerShdw>
          </a:effectLst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20000"/>
              </a:spcAft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gray">
          <a:xfrm>
            <a:off x="1356362" y="706154"/>
            <a:ext cx="3725623" cy="55165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rebuchet MS" panose="020B0603020202020204"/>
              <a:cs typeface="Arial" panose="020B0604020202020204" pitchFamily="34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gray">
          <a:xfrm>
            <a:off x="2122104" y="749746"/>
            <a:ext cx="1297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gray">
          <a:xfrm>
            <a:off x="8176295" y="868417"/>
            <a:ext cx="3725623" cy="551656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rebuchet MS" panose="020B0603020202020204"/>
              <a:cs typeface="Arial" panose="020B0604020202020204" pitchFamily="34" charset="0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gray">
          <a:xfrm>
            <a:off x="9133241" y="887052"/>
            <a:ext cx="1073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048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8158" y="-312420"/>
            <a:ext cx="13121511" cy="717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88044" y="751622"/>
            <a:ext cx="5486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TRÒ CHƠI:</a:t>
            </a: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Ai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nhanh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ai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giỏi</a:t>
            </a:r>
            <a:endParaRPr lang="it-IT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3" y="-240790"/>
            <a:ext cx="1590675" cy="152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139006"/>
            <a:ext cx="31946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2800" b="1" dirty="0">
                <a:solidFill>
                  <a:srgbClr val="FF0000"/>
                </a:solidFill>
                <a:ea typeface="微软雅黑"/>
                <a:cs typeface="Times New Roman" pitchFamily="18" charset="0"/>
              </a:rPr>
              <a:t>AI THÔNG MINH HƠN HỌC SINH LỚP 6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325879" y="2742269"/>
            <a:ext cx="6652261" cy="82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Tìm</a:t>
            </a:r>
            <a:r>
              <a:rPr lang="en-US" altLang="en-US" sz="36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trạng</a:t>
            </a:r>
            <a:r>
              <a:rPr lang="en-US" altLang="en-US" sz="36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ngữ</a:t>
            </a:r>
            <a:r>
              <a:rPr lang="en-US" altLang="en-US" sz="36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sau</a:t>
            </a:r>
            <a:r>
              <a:rPr lang="en-US" altLang="en-US" sz="36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485997" y="3790315"/>
            <a:ext cx="5621683" cy="2152650"/>
          </a:xfrm>
          <a:prstGeom prst="ellipse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76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88712" y="2286791"/>
            <a:ext cx="4210259" cy="2152650"/>
          </a:xfrm>
          <a:prstGeom prst="ellipse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366138" y="142875"/>
            <a:ext cx="2032000" cy="18859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NƠI CHỐN</a:t>
            </a:r>
          </a:p>
        </p:txBody>
      </p:sp>
      <p:sp>
        <p:nvSpPr>
          <p:cNvPr id="5" name="Oval 4"/>
          <p:cNvSpPr/>
          <p:nvPr/>
        </p:nvSpPr>
        <p:spPr>
          <a:xfrm>
            <a:off x="9115099" y="2668534"/>
            <a:ext cx="2723221" cy="2019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610240" y="4675256"/>
            <a:ext cx="2480419" cy="18288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MỤC ĐÍCH</a:t>
            </a:r>
          </a:p>
        </p:txBody>
      </p:sp>
      <p:sp>
        <p:nvSpPr>
          <p:cNvPr id="7" name="Oval 6"/>
          <p:cNvSpPr/>
          <p:nvPr/>
        </p:nvSpPr>
        <p:spPr>
          <a:xfrm>
            <a:off x="2246720" y="4757226"/>
            <a:ext cx="2343150" cy="2019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47712" y="2192397"/>
            <a:ext cx="2133600" cy="18669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CÁCH THỨC</a:t>
            </a:r>
          </a:p>
        </p:txBody>
      </p:sp>
      <p:sp>
        <p:nvSpPr>
          <p:cNvPr id="9" name="Oval 8"/>
          <p:cNvSpPr/>
          <p:nvPr/>
        </p:nvSpPr>
        <p:spPr>
          <a:xfrm>
            <a:off x="3623121" y="119509"/>
            <a:ext cx="1917700" cy="1714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221419" y="3181313"/>
            <a:ext cx="20660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NGUYÊN NHÂN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415973" y="5228267"/>
            <a:ext cx="21738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PHƯƠNG TIỆN</a:t>
            </a:r>
          </a:p>
        </p:txBody>
      </p:sp>
      <p:sp>
        <p:nvSpPr>
          <p:cNvPr id="2" name="Up Arrow 1"/>
          <p:cNvSpPr/>
          <p:nvPr/>
        </p:nvSpPr>
        <p:spPr>
          <a:xfrm rot="19744618">
            <a:off x="5002665" y="1694887"/>
            <a:ext cx="396240" cy="7599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 rot="2558371">
            <a:off x="7152554" y="1516989"/>
            <a:ext cx="477520" cy="9919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 rot="5400000">
            <a:off x="8331646" y="3072508"/>
            <a:ext cx="477520" cy="10587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8853304">
            <a:off x="7003828" y="4236142"/>
            <a:ext cx="477520" cy="6877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 rot="13511267">
            <a:off x="4227495" y="4192596"/>
            <a:ext cx="477520" cy="9198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 rot="16493360">
            <a:off x="3198829" y="2550738"/>
            <a:ext cx="477520" cy="10587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45841" y="266853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92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63" grpId="0"/>
      <p:bldP spid="64" grpId="0"/>
      <p:bldP spid="2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93404" y="2452296"/>
            <a:ext cx="3452988" cy="2152650"/>
          </a:xfrm>
          <a:prstGeom prst="ellipse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198100" y="898416"/>
            <a:ext cx="2032000" cy="18859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NƠI CHỐN</a:t>
            </a:r>
          </a:p>
        </p:txBody>
      </p:sp>
      <p:sp>
        <p:nvSpPr>
          <p:cNvPr id="5" name="Oval 4"/>
          <p:cNvSpPr/>
          <p:nvPr/>
        </p:nvSpPr>
        <p:spPr>
          <a:xfrm>
            <a:off x="7285585" y="2714264"/>
            <a:ext cx="2171700" cy="2019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19898" y="4374999"/>
            <a:ext cx="2095500" cy="18288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MỤC ĐÍCH</a:t>
            </a:r>
          </a:p>
        </p:txBody>
      </p:sp>
      <p:sp>
        <p:nvSpPr>
          <p:cNvPr id="7" name="Oval 6"/>
          <p:cNvSpPr/>
          <p:nvPr/>
        </p:nvSpPr>
        <p:spPr>
          <a:xfrm>
            <a:off x="2743131" y="4315603"/>
            <a:ext cx="2343150" cy="2019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920904" y="2237195"/>
            <a:ext cx="2133600" cy="18669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CÁCH THỨC</a:t>
            </a:r>
          </a:p>
        </p:txBody>
      </p:sp>
      <p:sp>
        <p:nvSpPr>
          <p:cNvPr id="9" name="Oval 8"/>
          <p:cNvSpPr/>
          <p:nvPr/>
        </p:nvSpPr>
        <p:spPr>
          <a:xfrm>
            <a:off x="3759462" y="836010"/>
            <a:ext cx="1917700" cy="1714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297187" y="3202891"/>
            <a:ext cx="20660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NGUYÊN NHÂN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788482" y="4712279"/>
            <a:ext cx="21738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PHƯƠNG TIỆN</a:t>
            </a:r>
          </a:p>
        </p:txBody>
      </p:sp>
      <p:sp>
        <p:nvSpPr>
          <p:cNvPr id="11" name="Oval 10"/>
          <p:cNvSpPr/>
          <p:nvPr/>
        </p:nvSpPr>
        <p:spPr>
          <a:xfrm>
            <a:off x="2372051" y="9761"/>
            <a:ext cx="1917700" cy="1714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12237" y="324878"/>
            <a:ext cx="2135099" cy="18859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209934" y="3185681"/>
            <a:ext cx="2452663" cy="2019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68295" y="5187018"/>
            <a:ext cx="2323846" cy="18288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  <p:sp>
        <p:nvSpPr>
          <p:cNvPr id="17" name="Oval 16"/>
          <p:cNvSpPr/>
          <p:nvPr/>
        </p:nvSpPr>
        <p:spPr>
          <a:xfrm>
            <a:off x="843776" y="4807529"/>
            <a:ext cx="2343150" cy="19240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3807" y="5099917"/>
            <a:ext cx="21738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98593" y="1668473"/>
            <a:ext cx="2133600" cy="18669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Rướn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304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63" grpId="0"/>
      <p:bldP spid="64" grpId="0"/>
      <p:bldP spid="11" grpId="0" animBg="1"/>
      <p:bldP spid="12" grpId="0" animBg="1"/>
      <p:bldP spid="13" grpId="0" animBg="1"/>
      <p:bldP spid="16" grpId="0" animBg="1"/>
      <p:bldP spid="17" grpId="0" animBg="1"/>
      <p:bldP spid="18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Freeform 3"/>
          <p:cNvSpPr>
            <a:spLocks/>
          </p:cNvSpPr>
          <p:nvPr/>
        </p:nvSpPr>
        <p:spPr bwMode="gray">
          <a:xfrm>
            <a:off x="2504043" y="507577"/>
            <a:ext cx="3249613" cy="1952625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1140" name="AutoShape 4"/>
          <p:cNvSpPr>
            <a:spLocks noChangeArrowheads="1"/>
          </p:cNvSpPr>
          <p:nvPr/>
        </p:nvSpPr>
        <p:spPr bwMode="auto">
          <a:xfrm>
            <a:off x="5762356" y="422031"/>
            <a:ext cx="6277244" cy="6240026"/>
          </a:xfrm>
          <a:prstGeom prst="roundRect">
            <a:avLst>
              <a:gd name="adj" fmla="val 4690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gray">
          <a:xfrm>
            <a:off x="7903307" y="279430"/>
            <a:ext cx="2541587" cy="5715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91151" name="Group 15"/>
          <p:cNvGrpSpPr>
            <a:grpSpLocks/>
          </p:cNvGrpSpPr>
          <p:nvPr/>
        </p:nvGrpSpPr>
        <p:grpSpPr bwMode="auto">
          <a:xfrm>
            <a:off x="313911" y="1744148"/>
            <a:ext cx="4937759" cy="5043514"/>
            <a:chOff x="569" y="1429"/>
            <a:chExt cx="1460" cy="226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91152" name="AutoShape 16"/>
            <p:cNvSpPr>
              <a:spLocks noChangeArrowheads="1"/>
            </p:cNvSpPr>
            <p:nvPr/>
          </p:nvSpPr>
          <p:spPr bwMode="auto">
            <a:xfrm>
              <a:off x="569" y="1709"/>
              <a:ext cx="1460" cy="1988"/>
            </a:xfrm>
            <a:prstGeom prst="roundRect">
              <a:avLst>
                <a:gd name="adj" fmla="val 4690"/>
              </a:avLst>
            </a:prstGeom>
            <a:grp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153" name="AutoShape 17"/>
            <p:cNvSpPr>
              <a:spLocks noChangeArrowheads="1"/>
            </p:cNvSpPr>
            <p:nvPr/>
          </p:nvSpPr>
          <p:spPr bwMode="gray">
            <a:xfrm>
              <a:off x="727" y="1429"/>
              <a:ext cx="1174" cy="39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156" name="Text Box 20"/>
            <p:cNvSpPr txBox="1">
              <a:spLocks noChangeArrowheads="1"/>
            </p:cNvSpPr>
            <p:nvPr/>
          </p:nvSpPr>
          <p:spPr bwMode="gray">
            <a:xfrm>
              <a:off x="1006" y="1512"/>
              <a:ext cx="518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alt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HỎI</a:t>
              </a:r>
            </a:p>
          </p:txBody>
        </p:sp>
      </p:grpSp>
      <p:sp>
        <p:nvSpPr>
          <p:cNvPr id="71686" name="Text Box 22"/>
          <p:cNvSpPr txBox="1">
            <a:spLocks noChangeArrowheads="1"/>
          </p:cNvSpPr>
          <p:nvPr/>
        </p:nvSpPr>
        <p:spPr bwMode="auto">
          <a:xfrm>
            <a:off x="5848599" y="968191"/>
            <a:ext cx="6145011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quẹt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quẹt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quẹt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-en.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Quẹt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è"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7" name="Text Box 20"/>
          <p:cNvSpPr txBox="1">
            <a:spLocks noChangeArrowheads="1"/>
          </p:cNvSpPr>
          <p:nvPr/>
        </p:nvSpPr>
        <p:spPr bwMode="gray">
          <a:xfrm>
            <a:off x="8569419" y="365125"/>
            <a:ext cx="9316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</a:p>
        </p:txBody>
      </p:sp>
      <p:sp>
        <p:nvSpPr>
          <p:cNvPr id="71688" name="AutoShape 3"/>
          <p:cNvSpPr>
            <a:spLocks noChangeArrowheads="1"/>
          </p:cNvSpPr>
          <p:nvPr/>
        </p:nvSpPr>
        <p:spPr bwMode="gray">
          <a:xfrm>
            <a:off x="531813" y="190500"/>
            <a:ext cx="4100477" cy="5746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dist="63500" dir="3187806" algn="ctr" rotWithShape="0">
              <a:srgbClr val="001D3A"/>
            </a:outerShdw>
          </a:effectLst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443434" y="2590390"/>
            <a:ext cx="467871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alt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7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animBg="1"/>
      <p:bldP spid="71686" grpId="0"/>
      <p:bldP spid="716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724726" y="952340"/>
            <a:ext cx="5918200" cy="5249977"/>
            <a:chOff x="2307770" y="-528128"/>
            <a:chExt cx="3367316" cy="3367316"/>
          </a:xfrm>
        </p:grpSpPr>
        <p:sp>
          <p:nvSpPr>
            <p:cNvPr id="4" name="椭圆 3"/>
            <p:cNvSpPr/>
            <p:nvPr/>
          </p:nvSpPr>
          <p:spPr>
            <a:xfrm>
              <a:off x="2423885" y="-412013"/>
              <a:ext cx="3135086" cy="31350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ea typeface="微软雅黑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307770" y="-528128"/>
              <a:ext cx="3367316" cy="3367316"/>
            </a:xfrm>
            <a:prstGeom prst="ellipse">
              <a:avLst/>
            </a:prstGeom>
            <a:noFill/>
            <a:ln>
              <a:solidFill>
                <a:srgbClr val="96E4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ea typeface="微软雅黑"/>
              </a:endParaRPr>
            </a:p>
          </p:txBody>
        </p:sp>
      </p:grpSp>
      <p:sp>
        <p:nvSpPr>
          <p:cNvPr id="9" name="等腰三角形 8"/>
          <p:cNvSpPr/>
          <p:nvPr/>
        </p:nvSpPr>
        <p:spPr>
          <a:xfrm flipV="1">
            <a:off x="0" y="-88108"/>
            <a:ext cx="1785257" cy="1268413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ea typeface="微软雅黑"/>
            </a:endParaRPr>
          </a:p>
        </p:txBody>
      </p:sp>
      <p:sp>
        <p:nvSpPr>
          <p:cNvPr id="10" name="等腰三角形 9"/>
          <p:cNvSpPr/>
          <p:nvPr/>
        </p:nvSpPr>
        <p:spPr>
          <a:xfrm rot="10800000" flipV="1">
            <a:off x="10406743" y="5589586"/>
            <a:ext cx="1785257" cy="1268413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363959" y="2525712"/>
            <a:ext cx="463973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7200" dirty="0" err="1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Trạng</a:t>
            </a:r>
            <a:r>
              <a:rPr lang="en-US" altLang="zh-CN" sz="72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dirty="0" err="1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ngữ</a:t>
            </a:r>
            <a:endParaRPr lang="zh-CN" altLang="en-US" sz="7200" dirty="0">
              <a:solidFill>
                <a:prstClr val="whit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29" name="Group 4"/>
          <p:cNvGrpSpPr>
            <a:grpSpLocks noChangeAspect="1"/>
          </p:cNvGrpSpPr>
          <p:nvPr/>
        </p:nvGrpSpPr>
        <p:grpSpPr bwMode="auto">
          <a:xfrm>
            <a:off x="2975551" y="5860945"/>
            <a:ext cx="5667376" cy="874712"/>
            <a:chOff x="559" y="2847"/>
            <a:chExt cx="3570" cy="551"/>
          </a:xfrm>
        </p:grpSpPr>
        <p:sp>
          <p:nvSpPr>
            <p:cNvPr id="30" name="AutoShape 3"/>
            <p:cNvSpPr>
              <a:spLocks noChangeAspect="1" noChangeArrowheads="1" noTextEdit="1"/>
            </p:cNvSpPr>
            <p:nvPr/>
          </p:nvSpPr>
          <p:spPr bwMode="auto">
            <a:xfrm>
              <a:off x="562" y="2847"/>
              <a:ext cx="3567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ea typeface="微软雅黑"/>
              </a:endParaRPr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559" y="2926"/>
              <a:ext cx="605" cy="469"/>
            </a:xfrm>
            <a:custGeom>
              <a:avLst/>
              <a:gdLst>
                <a:gd name="T0" fmla="*/ 193 w 194"/>
                <a:gd name="T1" fmla="*/ 148 h 148"/>
                <a:gd name="T2" fmla="*/ 3 w 194"/>
                <a:gd name="T3" fmla="*/ 148 h 148"/>
                <a:gd name="T4" fmla="*/ 0 w 194"/>
                <a:gd name="T5" fmla="*/ 147 h 148"/>
                <a:gd name="T6" fmla="*/ 2 w 194"/>
                <a:gd name="T7" fmla="*/ 146 h 148"/>
                <a:gd name="T8" fmla="*/ 73 w 194"/>
                <a:gd name="T9" fmla="*/ 81 h 148"/>
                <a:gd name="T10" fmla="*/ 81 w 194"/>
                <a:gd name="T11" fmla="*/ 74 h 148"/>
                <a:gd name="T12" fmla="*/ 79 w 194"/>
                <a:gd name="T13" fmla="*/ 72 h 148"/>
                <a:gd name="T14" fmla="*/ 7 w 194"/>
                <a:gd name="T15" fmla="*/ 6 h 148"/>
                <a:gd name="T16" fmla="*/ 0 w 194"/>
                <a:gd name="T17" fmla="*/ 0 h 148"/>
                <a:gd name="T18" fmla="*/ 0 w 194"/>
                <a:gd name="T19" fmla="*/ 0 h 148"/>
                <a:gd name="T20" fmla="*/ 3 w 194"/>
                <a:gd name="T21" fmla="*/ 0 h 148"/>
                <a:gd name="T22" fmla="*/ 194 w 194"/>
                <a:gd name="T2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148">
                  <a:moveTo>
                    <a:pt x="193" y="148"/>
                  </a:moveTo>
                  <a:cubicBezTo>
                    <a:pt x="16" y="148"/>
                    <a:pt x="180" y="148"/>
                    <a:pt x="3" y="148"/>
                  </a:cubicBezTo>
                  <a:cubicBezTo>
                    <a:pt x="2" y="148"/>
                    <a:pt x="1" y="148"/>
                    <a:pt x="0" y="147"/>
                  </a:cubicBezTo>
                  <a:cubicBezTo>
                    <a:pt x="1" y="147"/>
                    <a:pt x="1" y="147"/>
                    <a:pt x="2" y="146"/>
                  </a:cubicBezTo>
                  <a:cubicBezTo>
                    <a:pt x="26" y="124"/>
                    <a:pt x="49" y="103"/>
                    <a:pt x="73" y="81"/>
                  </a:cubicBezTo>
                  <a:cubicBezTo>
                    <a:pt x="76" y="79"/>
                    <a:pt x="78" y="76"/>
                    <a:pt x="81" y="74"/>
                  </a:cubicBezTo>
                  <a:cubicBezTo>
                    <a:pt x="80" y="73"/>
                    <a:pt x="80" y="73"/>
                    <a:pt x="79" y="72"/>
                  </a:cubicBezTo>
                  <a:cubicBezTo>
                    <a:pt x="55" y="50"/>
                    <a:pt x="31" y="28"/>
                    <a:pt x="7" y="6"/>
                  </a:cubicBezTo>
                  <a:cubicBezTo>
                    <a:pt x="5" y="4"/>
                    <a:pt x="2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81" y="0"/>
                    <a:pt x="16" y="0"/>
                    <a:pt x="194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ea typeface="微软雅黑"/>
              </a:endParaRPr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3545" y="2926"/>
              <a:ext cx="584" cy="469"/>
            </a:xfrm>
            <a:custGeom>
              <a:avLst/>
              <a:gdLst>
                <a:gd name="T0" fmla="*/ 0 w 187"/>
                <a:gd name="T1" fmla="*/ 0 h 148"/>
                <a:gd name="T2" fmla="*/ 187 w 187"/>
                <a:gd name="T3" fmla="*/ 0 h 148"/>
                <a:gd name="T4" fmla="*/ 185 w 187"/>
                <a:gd name="T5" fmla="*/ 1 h 148"/>
                <a:gd name="T6" fmla="*/ 125 w 187"/>
                <a:gd name="T7" fmla="*/ 56 h 148"/>
                <a:gd name="T8" fmla="*/ 106 w 187"/>
                <a:gd name="T9" fmla="*/ 74 h 148"/>
                <a:gd name="T10" fmla="*/ 107 w 187"/>
                <a:gd name="T11" fmla="*/ 75 h 148"/>
                <a:gd name="T12" fmla="*/ 165 w 187"/>
                <a:gd name="T13" fmla="*/ 128 h 148"/>
                <a:gd name="T14" fmla="*/ 187 w 187"/>
                <a:gd name="T15" fmla="*/ 148 h 148"/>
                <a:gd name="T16" fmla="*/ 1 w 187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48">
                  <a:moveTo>
                    <a:pt x="0" y="0"/>
                  </a:moveTo>
                  <a:cubicBezTo>
                    <a:pt x="179" y="0"/>
                    <a:pt x="8" y="0"/>
                    <a:pt x="187" y="0"/>
                  </a:cubicBezTo>
                  <a:cubicBezTo>
                    <a:pt x="186" y="0"/>
                    <a:pt x="186" y="1"/>
                    <a:pt x="185" y="1"/>
                  </a:cubicBezTo>
                  <a:cubicBezTo>
                    <a:pt x="165" y="20"/>
                    <a:pt x="145" y="38"/>
                    <a:pt x="125" y="56"/>
                  </a:cubicBezTo>
                  <a:cubicBezTo>
                    <a:pt x="118" y="62"/>
                    <a:pt x="112" y="68"/>
                    <a:pt x="106" y="74"/>
                  </a:cubicBezTo>
                  <a:cubicBezTo>
                    <a:pt x="106" y="74"/>
                    <a:pt x="107" y="75"/>
                    <a:pt x="107" y="75"/>
                  </a:cubicBezTo>
                  <a:cubicBezTo>
                    <a:pt x="127" y="93"/>
                    <a:pt x="146" y="110"/>
                    <a:pt x="165" y="128"/>
                  </a:cubicBezTo>
                  <a:cubicBezTo>
                    <a:pt x="173" y="135"/>
                    <a:pt x="180" y="141"/>
                    <a:pt x="187" y="148"/>
                  </a:cubicBezTo>
                  <a:cubicBezTo>
                    <a:pt x="7" y="148"/>
                    <a:pt x="182" y="148"/>
                    <a:pt x="1" y="148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ea typeface="微软雅黑"/>
              </a:endParaRPr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952" y="2847"/>
              <a:ext cx="2784" cy="4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ea typeface="微软雅黑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3559972" y="5981594"/>
            <a:ext cx="445906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2800" dirty="0">
                <a:solidFill>
                  <a:srgbClr val="00C6CF">
                    <a:lumMod val="75000"/>
                  </a:srgb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GV: Lê Mai Quế</a:t>
            </a:r>
            <a:endParaRPr lang="zh-CN" altLang="en-US" sz="2800" dirty="0">
              <a:solidFill>
                <a:srgbClr val="00C6CF">
                  <a:lumMod val="75000"/>
                </a:srgb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31506" y="554856"/>
            <a:ext cx="7938448" cy="8759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pl-PL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VIỆT: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280996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8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5575" y="22013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6-8 </a:t>
            </a:r>
            <a:r>
              <a:rPr lang="en-US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 descr="Hoa đào, hoa mai trong văn hóa tâm linh người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oa đào, hoa mai trong văn hóa tâm linh người Việ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24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234267" y="657907"/>
            <a:ext cx="4275666" cy="54731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90"/>
            <a:endParaRPr lang="en-US" sz="1355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37467" y="953145"/>
            <a:ext cx="3915653" cy="53545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90"/>
            <a:endParaRPr lang="en-US" sz="1355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36618" y="932090"/>
            <a:ext cx="4064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490"/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CẦU CỤ THỂ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467928" y="1498601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032000" y="1884862"/>
            <a:ext cx="6673237" cy="12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65600" y="1897221"/>
            <a:ext cx="0" cy="3941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032000" y="1892300"/>
            <a:ext cx="0" cy="3941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00800" y="1917207"/>
            <a:ext cx="0" cy="3941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705237" y="1897221"/>
            <a:ext cx="0" cy="3941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1220227" y="2311400"/>
            <a:ext cx="1624573" cy="284310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90"/>
            <a:endParaRPr lang="en-US" sz="1355">
              <a:solidFill>
                <a:prstClr val="white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425800" y="2493041"/>
            <a:ext cx="1520601" cy="26614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90"/>
            <a:endParaRPr lang="en-US" sz="1355">
              <a:solidFill>
                <a:prstClr val="white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149600" y="2311400"/>
            <a:ext cx="1624573" cy="284310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90"/>
            <a:endParaRPr lang="en-US" sz="1355">
              <a:solidFill>
                <a:prstClr val="white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352801" y="2493042"/>
            <a:ext cx="1520601" cy="26614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90"/>
            <a:endParaRPr lang="en-US" sz="1355">
              <a:solidFill>
                <a:prstClr val="white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867578" y="2402219"/>
            <a:ext cx="1727200" cy="271151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90"/>
            <a:endParaRPr lang="en-US" sz="1355">
              <a:solidFill>
                <a:prstClr val="white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829120" y="2493042"/>
            <a:ext cx="1524000" cy="244302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90"/>
            <a:endParaRPr lang="en-US" sz="1355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181682" y="2281022"/>
            <a:ext cx="1723803" cy="27395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90"/>
            <a:endParaRPr lang="en-US" sz="1355">
              <a:solidFill>
                <a:prstClr val="white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132583" y="2384543"/>
            <a:ext cx="1622201" cy="24753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90"/>
            <a:endParaRPr lang="en-US" sz="1355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22401" y="3124200"/>
            <a:ext cx="1520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490">
              <a:defRPr/>
            </a:pPr>
            <a:r>
              <a:rPr lang="en-US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Hình thức: Đoạn văn</a:t>
            </a:r>
            <a:endParaRPr lang="vi-VN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55172" y="2780030"/>
            <a:ext cx="1520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490">
              <a:defRPr/>
            </a:pP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defTabSz="1088490">
              <a:defRPr/>
            </a:pP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vi-VN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36497" y="2719212"/>
            <a:ext cx="162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490">
              <a:defRPr/>
            </a:pP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</a:p>
          <a:p>
            <a:pPr algn="ctr" defTabSz="1088490">
              <a:defRPr/>
            </a:pP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vi-VN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97656" y="2719212"/>
            <a:ext cx="1831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490">
              <a:defRPr/>
            </a:pP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1088490">
              <a:defRPr/>
            </a:pPr>
            <a:r>
              <a:rPr lang="en-US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vi-VN" sz="24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690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/>
      <p:bldP spid="50" grpId="0"/>
      <p:bldP spid="51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100992" y="1421144"/>
            <a:ext cx="5694988" cy="5660293"/>
            <a:chOff x="2307770" y="-528128"/>
            <a:chExt cx="3367316" cy="3367316"/>
          </a:xfrm>
        </p:grpSpPr>
        <p:sp>
          <p:nvSpPr>
            <p:cNvPr id="7" name="椭圆 6"/>
            <p:cNvSpPr/>
            <p:nvPr/>
          </p:nvSpPr>
          <p:spPr>
            <a:xfrm>
              <a:off x="2423885" y="-412013"/>
              <a:ext cx="3135086" cy="31350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307770" y="-528128"/>
              <a:ext cx="3367316" cy="3367316"/>
            </a:xfrm>
            <a:prstGeom prst="ellipse">
              <a:avLst/>
            </a:prstGeom>
            <a:noFill/>
            <a:ln>
              <a:solidFill>
                <a:srgbClr val="96E4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730264" y="3427763"/>
            <a:ext cx="4618145" cy="10025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r>
              <a:rPr lang="en-US" altLang="zh-CN" sz="54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方正胖娃简体" panose="03000509000000000000" pitchFamily="65" charset="-122"/>
                <a:cs typeface="Times New Roman" pitchFamily="18" charset="0"/>
              </a:rPr>
              <a:t>THANK  YOU </a:t>
            </a:r>
            <a:endParaRPr lang="zh-CN" altLang="en-US" sz="54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方正胖娃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1" name="等腰三角形 10"/>
          <p:cNvSpPr/>
          <p:nvPr/>
        </p:nvSpPr>
        <p:spPr>
          <a:xfrm flipV="1">
            <a:off x="-1" y="0"/>
            <a:ext cx="1785257" cy="1268413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2" name="等腰三角形 11"/>
          <p:cNvSpPr/>
          <p:nvPr/>
        </p:nvSpPr>
        <p:spPr>
          <a:xfrm rot="10800000" flipV="1">
            <a:off x="10406743" y="5589586"/>
            <a:ext cx="1785257" cy="1268413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3" name="文本框 9"/>
          <p:cNvSpPr txBox="1"/>
          <p:nvPr/>
        </p:nvSpPr>
        <p:spPr>
          <a:xfrm>
            <a:off x="7039337" y="4590231"/>
            <a:ext cx="147963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5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5400" dirty="0">
              <a:solidFill>
                <a:prstClr val="whit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3020513" y="687705"/>
            <a:ext cx="696762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36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XN CHÀO VÀ HẸN GẶP LẠI</a:t>
            </a:r>
            <a:endParaRPr lang="zh-CN" altLang="en-US" sz="3600" dirty="0">
              <a:solidFill>
                <a:prstClr val="whit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8010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46412" y="57600"/>
            <a:ext cx="9553432" cy="5928527"/>
            <a:chOff x="1443809" y="-118461"/>
            <a:chExt cx="4849013" cy="3907824"/>
          </a:xfrm>
        </p:grpSpPr>
        <p:grpSp>
          <p:nvGrpSpPr>
            <p:cNvPr id="5" name="组合 4"/>
            <p:cNvGrpSpPr/>
            <p:nvPr/>
          </p:nvGrpSpPr>
          <p:grpSpPr>
            <a:xfrm>
              <a:off x="2423884" y="422047"/>
              <a:ext cx="3367316" cy="3367316"/>
              <a:chOff x="2307770" y="-528128"/>
              <a:chExt cx="3367316" cy="3367316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2423885" y="-412013"/>
                <a:ext cx="3135086" cy="313508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307770" y="-528128"/>
                <a:ext cx="3367316" cy="3367316"/>
              </a:xfrm>
              <a:prstGeom prst="ellipse">
                <a:avLst/>
              </a:prstGeom>
              <a:noFill/>
              <a:ln>
                <a:solidFill>
                  <a:srgbClr val="96E4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/>
            <a:stretch>
              <a:fillRect/>
            </a:stretch>
          </p:blipFill>
          <p:spPr>
            <a:xfrm>
              <a:off x="1443809" y="-118461"/>
              <a:ext cx="4849013" cy="749300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3289110" y="2637144"/>
            <a:ext cx="623138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44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I. KIẾN THỨC CƠ BẢN</a:t>
            </a:r>
            <a:endParaRPr lang="zh-CN" altLang="en-US" sz="4400" dirty="0">
              <a:solidFill>
                <a:prstClr val="whit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等腰三角形 10"/>
          <p:cNvSpPr/>
          <p:nvPr/>
        </p:nvSpPr>
        <p:spPr>
          <a:xfrm flipV="1">
            <a:off x="-1" y="0"/>
            <a:ext cx="1785257" cy="1268413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2" name="等腰三角形 11"/>
          <p:cNvSpPr/>
          <p:nvPr/>
        </p:nvSpPr>
        <p:spPr>
          <a:xfrm rot="10800000" flipV="1">
            <a:off x="10406743" y="5589586"/>
            <a:ext cx="1785257" cy="1268413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3" name="文本框 9"/>
          <p:cNvSpPr txBox="1"/>
          <p:nvPr/>
        </p:nvSpPr>
        <p:spPr>
          <a:xfrm>
            <a:off x="7039337" y="4590231"/>
            <a:ext cx="147963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5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5400" dirty="0">
              <a:solidFill>
                <a:prstClr val="whit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92549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325173" y="2286791"/>
            <a:ext cx="3257550" cy="2152650"/>
          </a:xfrm>
          <a:prstGeom prst="ellipse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 NGỮ</a:t>
            </a:r>
          </a:p>
        </p:txBody>
      </p:sp>
      <p:sp>
        <p:nvSpPr>
          <p:cNvPr id="4" name="Oval 3"/>
          <p:cNvSpPr/>
          <p:nvPr/>
        </p:nvSpPr>
        <p:spPr>
          <a:xfrm>
            <a:off x="7366138" y="142875"/>
            <a:ext cx="2032000" cy="18859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NƠI CHỐN</a:t>
            </a:r>
          </a:p>
        </p:txBody>
      </p:sp>
      <p:sp>
        <p:nvSpPr>
          <p:cNvPr id="5" name="Oval 4"/>
          <p:cNvSpPr/>
          <p:nvPr/>
        </p:nvSpPr>
        <p:spPr>
          <a:xfrm>
            <a:off x="8705850" y="2571750"/>
            <a:ext cx="2171700" cy="2019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610240" y="4675256"/>
            <a:ext cx="2480419" cy="18288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MỤC ĐÍCH</a:t>
            </a:r>
          </a:p>
        </p:txBody>
      </p:sp>
      <p:sp>
        <p:nvSpPr>
          <p:cNvPr id="7" name="Oval 6"/>
          <p:cNvSpPr/>
          <p:nvPr/>
        </p:nvSpPr>
        <p:spPr>
          <a:xfrm>
            <a:off x="2451546" y="4580006"/>
            <a:ext cx="2343150" cy="2019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19613" y="2081188"/>
            <a:ext cx="2133600" cy="18669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CÁCH THỨC</a:t>
            </a:r>
          </a:p>
        </p:txBody>
      </p:sp>
      <p:sp>
        <p:nvSpPr>
          <p:cNvPr id="9" name="Oval 8"/>
          <p:cNvSpPr/>
          <p:nvPr/>
        </p:nvSpPr>
        <p:spPr>
          <a:xfrm>
            <a:off x="3623121" y="119509"/>
            <a:ext cx="1917700" cy="1714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830539" y="3091934"/>
            <a:ext cx="20660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NGUYÊN NHÂN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484926" y="5051047"/>
            <a:ext cx="21738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PHƯƠNG TIỆN</a:t>
            </a:r>
          </a:p>
        </p:txBody>
      </p:sp>
      <p:sp>
        <p:nvSpPr>
          <p:cNvPr id="2" name="Up Arrow 1"/>
          <p:cNvSpPr/>
          <p:nvPr/>
        </p:nvSpPr>
        <p:spPr>
          <a:xfrm rot="19744618">
            <a:off x="5002665" y="1694887"/>
            <a:ext cx="396240" cy="7599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 rot="2558371">
            <a:off x="7152554" y="1659924"/>
            <a:ext cx="477520" cy="9919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 rot="5400000">
            <a:off x="7918671" y="2890705"/>
            <a:ext cx="477520" cy="10587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8853304">
            <a:off x="6922719" y="4164136"/>
            <a:ext cx="477520" cy="6877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 rot="13511267">
            <a:off x="4408366" y="4012197"/>
            <a:ext cx="477520" cy="9198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 rot="16493360">
            <a:off x="3600434" y="2550737"/>
            <a:ext cx="477520" cy="10587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62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63" grpId="0"/>
      <p:bldP spid="64" grpId="0"/>
      <p:bldP spid="2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 rot="429501">
            <a:off x="443216" y="1184088"/>
            <a:ext cx="4553075" cy="1986241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xét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vị trí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trạng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 flipH="1">
            <a:off x="6414689" y="169334"/>
            <a:ext cx="4769777" cy="245394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nói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viết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7205" y="271842"/>
            <a:ext cx="489585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THẢO LUẬN</a:t>
            </a:r>
          </a:p>
        </p:txBody>
      </p:sp>
    </p:spTree>
    <p:extLst>
      <p:ext uri="{BB962C8B-B14F-4D97-AF65-F5344CB8AC3E}">
        <p14:creationId xmlns:p14="http://schemas.microsoft.com/office/powerpoint/2010/main" val="2448546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 animBg="1"/>
      <p:bldP spid="12" grpId="1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 rot="429501">
            <a:off x="-94896" y="-43578"/>
            <a:ext cx="4553075" cy="1986241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xét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vị trí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trạng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六边形 180"/>
          <p:cNvSpPr/>
          <p:nvPr/>
        </p:nvSpPr>
        <p:spPr>
          <a:xfrm>
            <a:off x="4255358" y="74990"/>
            <a:ext cx="3002280" cy="2849879"/>
          </a:xfrm>
          <a:prstGeom prst="hexagon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 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8176840" y="0"/>
            <a:ext cx="2116665" cy="10405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ĐỨNG ĐẦU</a:t>
            </a:r>
          </a:p>
        </p:txBody>
      </p:sp>
      <p:sp>
        <p:nvSpPr>
          <p:cNvPr id="46" name="Oval 45"/>
          <p:cNvSpPr/>
          <p:nvPr/>
        </p:nvSpPr>
        <p:spPr>
          <a:xfrm>
            <a:off x="8176840" y="1115554"/>
            <a:ext cx="2171700" cy="10095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ĐỨNG GIỮA</a:t>
            </a:r>
          </a:p>
        </p:txBody>
      </p:sp>
      <p:sp>
        <p:nvSpPr>
          <p:cNvPr id="47" name="Oval 46"/>
          <p:cNvSpPr/>
          <p:nvPr/>
        </p:nvSpPr>
        <p:spPr>
          <a:xfrm>
            <a:off x="8268873" y="2186547"/>
            <a:ext cx="2254460" cy="1225339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ĐỨNG CUỐI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892871" y="74990"/>
            <a:ext cx="1283969" cy="693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316626" y="1228254"/>
            <a:ext cx="813435" cy="693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783449" y="2405021"/>
            <a:ext cx="1279525" cy="693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 flipH="1">
            <a:off x="4314957" y="2921853"/>
            <a:ext cx="3597549" cy="2053763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nói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viết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7206" y="4860775"/>
            <a:ext cx="48958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2489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7" grpId="0" animBg="1"/>
      <p:bldP spid="45" grpId="0" animBg="1"/>
      <p:bldP spid="46" grpId="0" animBg="1"/>
      <p:bldP spid="47" grpId="0" animBg="1"/>
      <p:bldP spid="4" grpId="0" animBg="1"/>
      <p:bldP spid="10" grpId="0" animBg="1"/>
      <p:bldP spid="11" grpId="0" animBg="1"/>
      <p:bldP spid="12" grpId="0" animBg="1"/>
      <p:bldP spid="12" grpId="1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Freeform 3"/>
          <p:cNvSpPr>
            <a:spLocks/>
          </p:cNvSpPr>
          <p:nvPr/>
        </p:nvSpPr>
        <p:spPr bwMode="gray">
          <a:xfrm>
            <a:off x="6895355" y="79181"/>
            <a:ext cx="1466851" cy="1951932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1140" name="AutoShape 4"/>
          <p:cNvSpPr>
            <a:spLocks noChangeArrowheads="1"/>
          </p:cNvSpPr>
          <p:nvPr/>
        </p:nvSpPr>
        <p:spPr bwMode="auto">
          <a:xfrm>
            <a:off x="3809405" y="1857717"/>
            <a:ext cx="4130983" cy="4447961"/>
          </a:xfrm>
          <a:prstGeom prst="roundRect">
            <a:avLst>
              <a:gd name="adj" fmla="val 4690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gray">
          <a:xfrm>
            <a:off x="4578738" y="1688113"/>
            <a:ext cx="2541439" cy="5720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1144" name="AutoShape 8"/>
          <p:cNvSpPr>
            <a:spLocks noChangeArrowheads="1"/>
          </p:cNvSpPr>
          <p:nvPr/>
        </p:nvSpPr>
        <p:spPr bwMode="auto">
          <a:xfrm>
            <a:off x="8397457" y="680803"/>
            <a:ext cx="3686068" cy="5277829"/>
          </a:xfrm>
          <a:prstGeom prst="roundRect">
            <a:avLst>
              <a:gd name="adj" fmla="val 4690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1145" name="AutoShape 9"/>
          <p:cNvSpPr>
            <a:spLocks noChangeArrowheads="1"/>
          </p:cNvSpPr>
          <p:nvPr/>
        </p:nvSpPr>
        <p:spPr bwMode="gray">
          <a:xfrm>
            <a:off x="8989605" y="344281"/>
            <a:ext cx="2841455" cy="673043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1148" name="Freeform 12"/>
          <p:cNvSpPr>
            <a:spLocks/>
          </p:cNvSpPr>
          <p:nvPr/>
        </p:nvSpPr>
        <p:spPr bwMode="gray">
          <a:xfrm>
            <a:off x="2840009" y="964128"/>
            <a:ext cx="1466851" cy="1558785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91151" name="Group 15"/>
          <p:cNvGrpSpPr>
            <a:grpSpLocks/>
          </p:cNvGrpSpPr>
          <p:nvPr/>
        </p:nvGrpSpPr>
        <p:grpSpPr bwMode="auto">
          <a:xfrm>
            <a:off x="206204" y="2265659"/>
            <a:ext cx="3511647" cy="4056061"/>
            <a:chOff x="569" y="1596"/>
            <a:chExt cx="1460" cy="210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91152" name="AutoShape 16"/>
            <p:cNvSpPr>
              <a:spLocks noChangeArrowheads="1"/>
            </p:cNvSpPr>
            <p:nvPr/>
          </p:nvSpPr>
          <p:spPr bwMode="auto">
            <a:xfrm>
              <a:off x="569" y="1709"/>
              <a:ext cx="1460" cy="1988"/>
            </a:xfrm>
            <a:prstGeom prst="roundRect">
              <a:avLst>
                <a:gd name="adj" fmla="val 4690"/>
              </a:avLst>
            </a:prstGeom>
            <a:grp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153" name="AutoShape 17"/>
            <p:cNvSpPr>
              <a:spLocks noChangeArrowheads="1"/>
            </p:cNvSpPr>
            <p:nvPr/>
          </p:nvSpPr>
          <p:spPr bwMode="gray">
            <a:xfrm>
              <a:off x="745" y="1619"/>
              <a:ext cx="1174" cy="24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156" name="Text Box 20"/>
            <p:cNvSpPr txBox="1">
              <a:spLocks noChangeArrowheads="1"/>
            </p:cNvSpPr>
            <p:nvPr/>
          </p:nvSpPr>
          <p:spPr bwMode="gray">
            <a:xfrm>
              <a:off x="848" y="1596"/>
              <a:ext cx="92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KHÁI NIỆM</a:t>
              </a:r>
            </a:p>
          </p:txBody>
        </p:sp>
      </p:grpSp>
      <p:sp>
        <p:nvSpPr>
          <p:cNvPr id="91158" name="Text Box 22"/>
          <p:cNvSpPr txBox="1">
            <a:spLocks noChangeArrowheads="1"/>
          </p:cNvSpPr>
          <p:nvPr/>
        </p:nvSpPr>
        <p:spPr bwMode="auto">
          <a:xfrm>
            <a:off x="3851338" y="2223957"/>
            <a:ext cx="404711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 ngữ có thể được biểu hiện bằng từ, cụm từ và thường trả lời cho các câu hỏi: </a:t>
            </a: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nào?,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đâu?, Vì sao?, Để làm gì?, Bằng gì?, Như thế nào?,</a:t>
            </a:r>
            <a:endParaRPr lang="en-US" sz="2400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gray">
          <a:xfrm>
            <a:off x="4885243" y="1740441"/>
            <a:ext cx="20762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ĐẶC ĐIỂM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gray">
          <a:xfrm>
            <a:off x="9151780" y="374458"/>
            <a:ext cx="20518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VAI TRÒ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8518851" y="1142468"/>
            <a:ext cx="344328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 ngữ không phải là thành phân bắt buộc trong câu. Nhưng trong giao tiếp, ở những câu cụ thể, việc lược bỏ trạng ngữ sẽ làm cho câu thiếu thông tin, thậm 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thiếu thông tin chính hoặc không liên kết được với các câu khác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gray">
          <a:xfrm>
            <a:off x="712102" y="252780"/>
            <a:ext cx="5473548" cy="5746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TRẠNG NGỮ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297758" y="2941677"/>
            <a:ext cx="334182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 ngữ là thành ph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 phụ trong câu chỉ bối cảnh (thời gian, vị trí, nguyên nhân, mục đích, phương tiện, tính chất,..) của sự việc nêu trong câu</a:t>
            </a:r>
            <a:endParaRPr lang="vi-VN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nimBg="1"/>
      <p:bldP spid="91144" grpId="0" animBg="1"/>
      <p:bldP spid="91145" grpId="0" animBg="1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109456"/>
              </p:ext>
            </p:extLst>
          </p:nvPr>
        </p:nvGraphicFramePr>
        <p:xfrm>
          <a:off x="296334" y="931335"/>
          <a:ext cx="11604514" cy="5780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7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38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Trạng ngữ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nl-NL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Dấu hiệu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38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nl-NL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Thời gian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Nay, mai, hôm qua, tối, sáng...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47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nl-NL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Địa điểm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Giới từ chỉ vị trí (trong, ngoài, bên, dưới, trên..)+Danh từ.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38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nl-NL" sz="3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Mục đích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Để, nhằm, vì...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38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nl-NL" sz="3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Nguyên nhân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Vì, do, tại, bởi...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38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nl-NL" sz="3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Phương tiện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Bằng, với...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38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nl-NL" sz="3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Cách thức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Qua, với, một cách, như...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2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92369" y="0"/>
            <a:ext cx="4812909" cy="82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u="sng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LƯU Ý</a:t>
            </a:r>
            <a:endParaRPr lang="it-IT" sz="3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1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82890" y="726915"/>
            <a:ext cx="9403307" cy="5928527"/>
            <a:chOff x="1443809" y="-118461"/>
            <a:chExt cx="4849013" cy="3907824"/>
          </a:xfrm>
        </p:grpSpPr>
        <p:grpSp>
          <p:nvGrpSpPr>
            <p:cNvPr id="5" name="组合 4"/>
            <p:cNvGrpSpPr/>
            <p:nvPr/>
          </p:nvGrpSpPr>
          <p:grpSpPr>
            <a:xfrm>
              <a:off x="2423884" y="422047"/>
              <a:ext cx="3367316" cy="3367316"/>
              <a:chOff x="2307770" y="-528128"/>
              <a:chExt cx="3367316" cy="3367316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2423885" y="-412013"/>
                <a:ext cx="3135086" cy="313508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307770" y="-528128"/>
                <a:ext cx="3367316" cy="3367316"/>
              </a:xfrm>
              <a:prstGeom prst="ellipse">
                <a:avLst/>
              </a:prstGeom>
              <a:noFill/>
              <a:ln>
                <a:solidFill>
                  <a:srgbClr val="96E4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/>
            <a:stretch>
              <a:fillRect/>
            </a:stretch>
          </p:blipFill>
          <p:spPr>
            <a:xfrm>
              <a:off x="1443809" y="-118461"/>
              <a:ext cx="4849013" cy="749300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3601125" y="3253403"/>
            <a:ext cx="5542875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54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II. LUYỆN TẬP</a:t>
            </a:r>
            <a:endParaRPr lang="zh-CN" altLang="en-US" sz="5400" dirty="0">
              <a:solidFill>
                <a:prstClr val="whit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等腰三角形 10"/>
          <p:cNvSpPr/>
          <p:nvPr/>
        </p:nvSpPr>
        <p:spPr>
          <a:xfrm flipV="1">
            <a:off x="-1" y="0"/>
            <a:ext cx="1785257" cy="1268413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2" name="等腰三角形 11"/>
          <p:cNvSpPr/>
          <p:nvPr/>
        </p:nvSpPr>
        <p:spPr>
          <a:xfrm rot="10800000" flipV="1">
            <a:off x="10406743" y="5589586"/>
            <a:ext cx="1785257" cy="1268413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3" name="文本框 9"/>
          <p:cNvSpPr txBox="1"/>
          <p:nvPr/>
        </p:nvSpPr>
        <p:spPr>
          <a:xfrm>
            <a:off x="7039337" y="4590231"/>
            <a:ext cx="147963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5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5400" dirty="0">
              <a:solidFill>
                <a:prstClr val="whit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2894636" y="698669"/>
            <a:ext cx="4884516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54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II.</a:t>
            </a:r>
            <a:endParaRPr lang="zh-CN" altLang="en-US" sz="5400" dirty="0">
              <a:solidFill>
                <a:prstClr val="whit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2605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2023</Words>
  <Application>Microsoft Office PowerPoint</Application>
  <PresentationFormat>Widescreen</PresentationFormat>
  <Paragraphs>216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等线</vt:lpstr>
      <vt:lpstr>微软雅黑</vt:lpstr>
      <vt:lpstr>Arial</vt:lpstr>
      <vt:lpstr>Calibri</vt:lpstr>
      <vt:lpstr>Calibri Light</vt:lpstr>
      <vt:lpstr>Times New Roman</vt:lpstr>
      <vt:lpstr>Trebuchet MS</vt:lpstr>
      <vt:lpstr>Wingdings</vt:lpstr>
      <vt:lpstr>Wingdings 3</vt:lpstr>
      <vt:lpstr>1_Office Theme</vt:lpstr>
      <vt:lpstr>Office Theme</vt:lpstr>
      <vt:lpstr>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MYTAM</dc:creator>
  <cp:lastModifiedBy>Administrator</cp:lastModifiedBy>
  <cp:revision>29</cp:revision>
  <dcterms:modified xsi:type="dcterms:W3CDTF">2025-05-19T00:50:40Z</dcterms:modified>
</cp:coreProperties>
</file>