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64" r:id="rId5"/>
    <p:sldId id="265" r:id="rId6"/>
    <p:sldId id="260" r:id="rId7"/>
    <p:sldId id="261" r:id="rId8"/>
    <p:sldId id="266" r:id="rId9"/>
    <p:sldId id="267"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CC66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ACA52-4351-4897-9DAA-F49743F130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A7903E-E75A-49BE-AEBE-2F0E42A4D4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F19F55-31DE-40B2-B9AE-AF47A7CE02C2}"/>
              </a:ext>
            </a:extLst>
          </p:cNvPr>
          <p:cNvSpPr>
            <a:spLocks noGrp="1"/>
          </p:cNvSpPr>
          <p:nvPr>
            <p:ph type="dt" sz="half" idx="10"/>
          </p:nvPr>
        </p:nvSpPr>
        <p:spPr/>
        <p:txBody>
          <a:bodyPr/>
          <a:lstStyle/>
          <a:p>
            <a:fld id="{F7A24283-7F2E-4749-889B-79BD7D22847F}" type="datetimeFigureOut">
              <a:rPr lang="en-US" smtClean="0"/>
              <a:t>5/19/2025</a:t>
            </a:fld>
            <a:endParaRPr lang="en-US"/>
          </a:p>
        </p:txBody>
      </p:sp>
      <p:sp>
        <p:nvSpPr>
          <p:cNvPr id="5" name="Footer Placeholder 4">
            <a:extLst>
              <a:ext uri="{FF2B5EF4-FFF2-40B4-BE49-F238E27FC236}">
                <a16:creationId xmlns:a16="http://schemas.microsoft.com/office/drawing/2014/main" id="{9AD9D87B-475D-4A0F-B041-B276EB93F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AA3AC-CA72-4BCE-8288-6B5178764B15}"/>
              </a:ext>
            </a:extLst>
          </p:cNvPr>
          <p:cNvSpPr>
            <a:spLocks noGrp="1"/>
          </p:cNvSpPr>
          <p:nvPr>
            <p:ph type="sldNum" sz="quarter" idx="12"/>
          </p:nvPr>
        </p:nvSpPr>
        <p:spPr/>
        <p:txBody>
          <a:bodyPr/>
          <a:lstStyle/>
          <a:p>
            <a:fld id="{6EF4E03A-80B5-4C64-867E-EE94B73BC954}" type="slidenum">
              <a:rPr lang="en-US" smtClean="0"/>
              <a:t>‹#›</a:t>
            </a:fld>
            <a:endParaRPr lang="en-US"/>
          </a:p>
        </p:txBody>
      </p:sp>
    </p:spTree>
    <p:extLst>
      <p:ext uri="{BB962C8B-B14F-4D97-AF65-F5344CB8AC3E}">
        <p14:creationId xmlns:p14="http://schemas.microsoft.com/office/powerpoint/2010/main" val="477435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8DAE0-EC99-484D-AE0F-A96449516E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D55BB0-663F-4061-BE55-FAA1D20726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C5BE3-B1A1-474B-9BC5-33323C5AC27C}"/>
              </a:ext>
            </a:extLst>
          </p:cNvPr>
          <p:cNvSpPr>
            <a:spLocks noGrp="1"/>
          </p:cNvSpPr>
          <p:nvPr>
            <p:ph type="dt" sz="half" idx="10"/>
          </p:nvPr>
        </p:nvSpPr>
        <p:spPr/>
        <p:txBody>
          <a:bodyPr/>
          <a:lstStyle/>
          <a:p>
            <a:fld id="{F7A24283-7F2E-4749-889B-79BD7D22847F}" type="datetimeFigureOut">
              <a:rPr lang="en-US" smtClean="0"/>
              <a:t>5/19/2025</a:t>
            </a:fld>
            <a:endParaRPr lang="en-US"/>
          </a:p>
        </p:txBody>
      </p:sp>
      <p:sp>
        <p:nvSpPr>
          <p:cNvPr id="5" name="Footer Placeholder 4">
            <a:extLst>
              <a:ext uri="{FF2B5EF4-FFF2-40B4-BE49-F238E27FC236}">
                <a16:creationId xmlns:a16="http://schemas.microsoft.com/office/drawing/2014/main" id="{A0DD1189-C8A1-4A5B-8F18-BE9520AE5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DFC79-8569-403B-BB6F-6A37A0276295}"/>
              </a:ext>
            </a:extLst>
          </p:cNvPr>
          <p:cNvSpPr>
            <a:spLocks noGrp="1"/>
          </p:cNvSpPr>
          <p:nvPr>
            <p:ph type="sldNum" sz="quarter" idx="12"/>
          </p:nvPr>
        </p:nvSpPr>
        <p:spPr/>
        <p:txBody>
          <a:bodyPr/>
          <a:lstStyle/>
          <a:p>
            <a:fld id="{6EF4E03A-80B5-4C64-867E-EE94B73BC954}" type="slidenum">
              <a:rPr lang="en-US" smtClean="0"/>
              <a:t>‹#›</a:t>
            </a:fld>
            <a:endParaRPr lang="en-US"/>
          </a:p>
        </p:txBody>
      </p:sp>
    </p:spTree>
    <p:extLst>
      <p:ext uri="{BB962C8B-B14F-4D97-AF65-F5344CB8AC3E}">
        <p14:creationId xmlns:p14="http://schemas.microsoft.com/office/powerpoint/2010/main" val="230208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5821BD-CE03-42F8-BC34-D835457380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E8E50A-914B-40C5-B0D4-86359E06C8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8D76E-00BA-454D-83D3-D760DE9D5AA9}"/>
              </a:ext>
            </a:extLst>
          </p:cNvPr>
          <p:cNvSpPr>
            <a:spLocks noGrp="1"/>
          </p:cNvSpPr>
          <p:nvPr>
            <p:ph type="dt" sz="half" idx="10"/>
          </p:nvPr>
        </p:nvSpPr>
        <p:spPr/>
        <p:txBody>
          <a:bodyPr/>
          <a:lstStyle/>
          <a:p>
            <a:fld id="{F7A24283-7F2E-4749-889B-79BD7D22847F}" type="datetimeFigureOut">
              <a:rPr lang="en-US" smtClean="0"/>
              <a:t>5/19/2025</a:t>
            </a:fld>
            <a:endParaRPr lang="en-US"/>
          </a:p>
        </p:txBody>
      </p:sp>
      <p:sp>
        <p:nvSpPr>
          <p:cNvPr id="5" name="Footer Placeholder 4">
            <a:extLst>
              <a:ext uri="{FF2B5EF4-FFF2-40B4-BE49-F238E27FC236}">
                <a16:creationId xmlns:a16="http://schemas.microsoft.com/office/drawing/2014/main" id="{AEAD58B1-8D6B-4AA1-9E34-E497F124C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0DD99-40BD-46B4-8C3D-38B58C587980}"/>
              </a:ext>
            </a:extLst>
          </p:cNvPr>
          <p:cNvSpPr>
            <a:spLocks noGrp="1"/>
          </p:cNvSpPr>
          <p:nvPr>
            <p:ph type="sldNum" sz="quarter" idx="12"/>
          </p:nvPr>
        </p:nvSpPr>
        <p:spPr/>
        <p:txBody>
          <a:bodyPr/>
          <a:lstStyle/>
          <a:p>
            <a:fld id="{6EF4E03A-80B5-4C64-867E-EE94B73BC954}" type="slidenum">
              <a:rPr lang="en-US" smtClean="0"/>
              <a:t>‹#›</a:t>
            </a:fld>
            <a:endParaRPr lang="en-US"/>
          </a:p>
        </p:txBody>
      </p:sp>
    </p:spTree>
    <p:extLst>
      <p:ext uri="{BB962C8B-B14F-4D97-AF65-F5344CB8AC3E}">
        <p14:creationId xmlns:p14="http://schemas.microsoft.com/office/powerpoint/2010/main" val="134798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42D9B-B6DA-4456-B3DC-230A147C1C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565D45-AE17-4537-A3F8-2718BA8C0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41BF2A-067E-43AD-A009-15F8988D4A7A}"/>
              </a:ext>
            </a:extLst>
          </p:cNvPr>
          <p:cNvSpPr>
            <a:spLocks noGrp="1"/>
          </p:cNvSpPr>
          <p:nvPr>
            <p:ph type="dt" sz="half" idx="10"/>
          </p:nvPr>
        </p:nvSpPr>
        <p:spPr/>
        <p:txBody>
          <a:bodyPr/>
          <a:lstStyle/>
          <a:p>
            <a:fld id="{F7A24283-7F2E-4749-889B-79BD7D22847F}" type="datetimeFigureOut">
              <a:rPr lang="en-US" smtClean="0"/>
              <a:t>5/19/2025</a:t>
            </a:fld>
            <a:endParaRPr lang="en-US"/>
          </a:p>
        </p:txBody>
      </p:sp>
      <p:sp>
        <p:nvSpPr>
          <p:cNvPr id="5" name="Footer Placeholder 4">
            <a:extLst>
              <a:ext uri="{FF2B5EF4-FFF2-40B4-BE49-F238E27FC236}">
                <a16:creationId xmlns:a16="http://schemas.microsoft.com/office/drawing/2014/main" id="{6DAA2BC5-0E77-47EE-8300-528107A847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6F075F-6099-4316-B75D-2D048FA0B4F5}"/>
              </a:ext>
            </a:extLst>
          </p:cNvPr>
          <p:cNvSpPr>
            <a:spLocks noGrp="1"/>
          </p:cNvSpPr>
          <p:nvPr>
            <p:ph type="sldNum" sz="quarter" idx="12"/>
          </p:nvPr>
        </p:nvSpPr>
        <p:spPr/>
        <p:txBody>
          <a:bodyPr/>
          <a:lstStyle/>
          <a:p>
            <a:fld id="{6EF4E03A-80B5-4C64-867E-EE94B73BC954}" type="slidenum">
              <a:rPr lang="en-US" smtClean="0"/>
              <a:t>‹#›</a:t>
            </a:fld>
            <a:endParaRPr lang="en-US"/>
          </a:p>
        </p:txBody>
      </p:sp>
    </p:spTree>
    <p:extLst>
      <p:ext uri="{BB962C8B-B14F-4D97-AF65-F5344CB8AC3E}">
        <p14:creationId xmlns:p14="http://schemas.microsoft.com/office/powerpoint/2010/main" val="55340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58A0-0C73-44F6-90E9-51C8C42050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639D92-B43B-4F34-8219-630BA3C344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05F8D0-819B-4C4D-A9C0-6FE49A908A1A}"/>
              </a:ext>
            </a:extLst>
          </p:cNvPr>
          <p:cNvSpPr>
            <a:spLocks noGrp="1"/>
          </p:cNvSpPr>
          <p:nvPr>
            <p:ph type="dt" sz="half" idx="10"/>
          </p:nvPr>
        </p:nvSpPr>
        <p:spPr/>
        <p:txBody>
          <a:bodyPr/>
          <a:lstStyle/>
          <a:p>
            <a:fld id="{F7A24283-7F2E-4749-889B-79BD7D22847F}" type="datetimeFigureOut">
              <a:rPr lang="en-US" smtClean="0"/>
              <a:t>5/19/2025</a:t>
            </a:fld>
            <a:endParaRPr lang="en-US"/>
          </a:p>
        </p:txBody>
      </p:sp>
      <p:sp>
        <p:nvSpPr>
          <p:cNvPr id="5" name="Footer Placeholder 4">
            <a:extLst>
              <a:ext uri="{FF2B5EF4-FFF2-40B4-BE49-F238E27FC236}">
                <a16:creationId xmlns:a16="http://schemas.microsoft.com/office/drawing/2014/main" id="{4A5C2628-5C15-4A3F-A0F9-237D795F19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29E547-EBB5-45C7-BE79-66FF9F146860}"/>
              </a:ext>
            </a:extLst>
          </p:cNvPr>
          <p:cNvSpPr>
            <a:spLocks noGrp="1"/>
          </p:cNvSpPr>
          <p:nvPr>
            <p:ph type="sldNum" sz="quarter" idx="12"/>
          </p:nvPr>
        </p:nvSpPr>
        <p:spPr/>
        <p:txBody>
          <a:bodyPr/>
          <a:lstStyle/>
          <a:p>
            <a:fld id="{6EF4E03A-80B5-4C64-867E-EE94B73BC954}" type="slidenum">
              <a:rPr lang="en-US" smtClean="0"/>
              <a:t>‹#›</a:t>
            </a:fld>
            <a:endParaRPr lang="en-US"/>
          </a:p>
        </p:txBody>
      </p:sp>
    </p:spTree>
    <p:extLst>
      <p:ext uri="{BB962C8B-B14F-4D97-AF65-F5344CB8AC3E}">
        <p14:creationId xmlns:p14="http://schemas.microsoft.com/office/powerpoint/2010/main" val="3138762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0F1B3-2A47-4102-8763-065FE49E9E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8D5721-5B0D-4787-923B-65BEA4EBA1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903388-4CC2-4386-B956-47DF250544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13A897-5AC6-45E7-8199-CC50FB0D6538}"/>
              </a:ext>
            </a:extLst>
          </p:cNvPr>
          <p:cNvSpPr>
            <a:spLocks noGrp="1"/>
          </p:cNvSpPr>
          <p:nvPr>
            <p:ph type="dt" sz="half" idx="10"/>
          </p:nvPr>
        </p:nvSpPr>
        <p:spPr/>
        <p:txBody>
          <a:bodyPr/>
          <a:lstStyle/>
          <a:p>
            <a:fld id="{F7A24283-7F2E-4749-889B-79BD7D22847F}" type="datetimeFigureOut">
              <a:rPr lang="en-US" smtClean="0"/>
              <a:t>5/19/2025</a:t>
            </a:fld>
            <a:endParaRPr lang="en-US"/>
          </a:p>
        </p:txBody>
      </p:sp>
      <p:sp>
        <p:nvSpPr>
          <p:cNvPr id="6" name="Footer Placeholder 5">
            <a:extLst>
              <a:ext uri="{FF2B5EF4-FFF2-40B4-BE49-F238E27FC236}">
                <a16:creationId xmlns:a16="http://schemas.microsoft.com/office/drawing/2014/main" id="{F5B6EA53-07CB-466A-A742-BDD734F140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7D458E-F8BE-416B-A7B5-83CA94C7829E}"/>
              </a:ext>
            </a:extLst>
          </p:cNvPr>
          <p:cNvSpPr>
            <a:spLocks noGrp="1"/>
          </p:cNvSpPr>
          <p:nvPr>
            <p:ph type="sldNum" sz="quarter" idx="12"/>
          </p:nvPr>
        </p:nvSpPr>
        <p:spPr/>
        <p:txBody>
          <a:bodyPr/>
          <a:lstStyle/>
          <a:p>
            <a:fld id="{6EF4E03A-80B5-4C64-867E-EE94B73BC954}" type="slidenum">
              <a:rPr lang="en-US" smtClean="0"/>
              <a:t>‹#›</a:t>
            </a:fld>
            <a:endParaRPr lang="en-US"/>
          </a:p>
        </p:txBody>
      </p:sp>
    </p:spTree>
    <p:extLst>
      <p:ext uri="{BB962C8B-B14F-4D97-AF65-F5344CB8AC3E}">
        <p14:creationId xmlns:p14="http://schemas.microsoft.com/office/powerpoint/2010/main" val="2922108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2D7A6-9FDF-4B0C-B9CF-6B1C8892AA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96FF74-8A3E-4D64-9238-E27A5087F1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736E60-ABD1-47BD-B00D-EC9063BA5D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D0D0EF-1968-418B-B460-F5D372B2E1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9BDE57-D484-456F-BECC-952AE8142E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F0AC0B-A43B-496F-9A90-F5BE0746D318}"/>
              </a:ext>
            </a:extLst>
          </p:cNvPr>
          <p:cNvSpPr>
            <a:spLocks noGrp="1"/>
          </p:cNvSpPr>
          <p:nvPr>
            <p:ph type="dt" sz="half" idx="10"/>
          </p:nvPr>
        </p:nvSpPr>
        <p:spPr/>
        <p:txBody>
          <a:bodyPr/>
          <a:lstStyle/>
          <a:p>
            <a:fld id="{F7A24283-7F2E-4749-889B-79BD7D22847F}" type="datetimeFigureOut">
              <a:rPr lang="en-US" smtClean="0"/>
              <a:t>5/19/2025</a:t>
            </a:fld>
            <a:endParaRPr lang="en-US"/>
          </a:p>
        </p:txBody>
      </p:sp>
      <p:sp>
        <p:nvSpPr>
          <p:cNvPr id="8" name="Footer Placeholder 7">
            <a:extLst>
              <a:ext uri="{FF2B5EF4-FFF2-40B4-BE49-F238E27FC236}">
                <a16:creationId xmlns:a16="http://schemas.microsoft.com/office/drawing/2014/main" id="{872C955B-9DF0-41C6-973C-692D584F03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CC1C7A-5CA2-42C5-AA4D-2B53CA1E6C3D}"/>
              </a:ext>
            </a:extLst>
          </p:cNvPr>
          <p:cNvSpPr>
            <a:spLocks noGrp="1"/>
          </p:cNvSpPr>
          <p:nvPr>
            <p:ph type="sldNum" sz="quarter" idx="12"/>
          </p:nvPr>
        </p:nvSpPr>
        <p:spPr/>
        <p:txBody>
          <a:bodyPr/>
          <a:lstStyle/>
          <a:p>
            <a:fld id="{6EF4E03A-80B5-4C64-867E-EE94B73BC954}" type="slidenum">
              <a:rPr lang="en-US" smtClean="0"/>
              <a:t>‹#›</a:t>
            </a:fld>
            <a:endParaRPr lang="en-US"/>
          </a:p>
        </p:txBody>
      </p:sp>
    </p:spTree>
    <p:extLst>
      <p:ext uri="{BB962C8B-B14F-4D97-AF65-F5344CB8AC3E}">
        <p14:creationId xmlns:p14="http://schemas.microsoft.com/office/powerpoint/2010/main" val="347706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09C0F-DDAB-4D28-BD14-97416E386C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73644A-B3EB-469C-8328-B3FE4570540F}"/>
              </a:ext>
            </a:extLst>
          </p:cNvPr>
          <p:cNvSpPr>
            <a:spLocks noGrp="1"/>
          </p:cNvSpPr>
          <p:nvPr>
            <p:ph type="dt" sz="half" idx="10"/>
          </p:nvPr>
        </p:nvSpPr>
        <p:spPr/>
        <p:txBody>
          <a:bodyPr/>
          <a:lstStyle/>
          <a:p>
            <a:fld id="{F7A24283-7F2E-4749-889B-79BD7D22847F}" type="datetimeFigureOut">
              <a:rPr lang="en-US" smtClean="0"/>
              <a:t>5/19/2025</a:t>
            </a:fld>
            <a:endParaRPr lang="en-US"/>
          </a:p>
        </p:txBody>
      </p:sp>
      <p:sp>
        <p:nvSpPr>
          <p:cNvPr id="4" name="Footer Placeholder 3">
            <a:extLst>
              <a:ext uri="{FF2B5EF4-FFF2-40B4-BE49-F238E27FC236}">
                <a16:creationId xmlns:a16="http://schemas.microsoft.com/office/drawing/2014/main" id="{A3397AAF-C457-4607-AF48-A47A10CF51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C6A40A-CE61-4A71-92C3-1D7B49102822}"/>
              </a:ext>
            </a:extLst>
          </p:cNvPr>
          <p:cNvSpPr>
            <a:spLocks noGrp="1"/>
          </p:cNvSpPr>
          <p:nvPr>
            <p:ph type="sldNum" sz="quarter" idx="12"/>
          </p:nvPr>
        </p:nvSpPr>
        <p:spPr/>
        <p:txBody>
          <a:bodyPr/>
          <a:lstStyle/>
          <a:p>
            <a:fld id="{6EF4E03A-80B5-4C64-867E-EE94B73BC954}" type="slidenum">
              <a:rPr lang="en-US" smtClean="0"/>
              <a:t>‹#›</a:t>
            </a:fld>
            <a:endParaRPr lang="en-US"/>
          </a:p>
        </p:txBody>
      </p:sp>
    </p:spTree>
    <p:extLst>
      <p:ext uri="{BB962C8B-B14F-4D97-AF65-F5344CB8AC3E}">
        <p14:creationId xmlns:p14="http://schemas.microsoft.com/office/powerpoint/2010/main" val="1094689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A44B54-205A-476B-901F-DE43D98AA36A}"/>
              </a:ext>
            </a:extLst>
          </p:cNvPr>
          <p:cNvSpPr>
            <a:spLocks noGrp="1"/>
          </p:cNvSpPr>
          <p:nvPr>
            <p:ph type="dt" sz="half" idx="10"/>
          </p:nvPr>
        </p:nvSpPr>
        <p:spPr/>
        <p:txBody>
          <a:bodyPr/>
          <a:lstStyle/>
          <a:p>
            <a:fld id="{F7A24283-7F2E-4749-889B-79BD7D22847F}" type="datetimeFigureOut">
              <a:rPr lang="en-US" smtClean="0"/>
              <a:t>5/19/2025</a:t>
            </a:fld>
            <a:endParaRPr lang="en-US"/>
          </a:p>
        </p:txBody>
      </p:sp>
      <p:sp>
        <p:nvSpPr>
          <p:cNvPr id="3" name="Footer Placeholder 2">
            <a:extLst>
              <a:ext uri="{FF2B5EF4-FFF2-40B4-BE49-F238E27FC236}">
                <a16:creationId xmlns:a16="http://schemas.microsoft.com/office/drawing/2014/main" id="{E4776D91-5ADF-4859-893B-979FA3810C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3692DF-7FA7-4AFA-BCE3-80873C2EC5EA}"/>
              </a:ext>
            </a:extLst>
          </p:cNvPr>
          <p:cNvSpPr>
            <a:spLocks noGrp="1"/>
          </p:cNvSpPr>
          <p:nvPr>
            <p:ph type="sldNum" sz="quarter" idx="12"/>
          </p:nvPr>
        </p:nvSpPr>
        <p:spPr/>
        <p:txBody>
          <a:bodyPr/>
          <a:lstStyle/>
          <a:p>
            <a:fld id="{6EF4E03A-80B5-4C64-867E-EE94B73BC954}" type="slidenum">
              <a:rPr lang="en-US" smtClean="0"/>
              <a:t>‹#›</a:t>
            </a:fld>
            <a:endParaRPr lang="en-US"/>
          </a:p>
        </p:txBody>
      </p:sp>
    </p:spTree>
    <p:extLst>
      <p:ext uri="{BB962C8B-B14F-4D97-AF65-F5344CB8AC3E}">
        <p14:creationId xmlns:p14="http://schemas.microsoft.com/office/powerpoint/2010/main" val="748149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5880-9748-4B14-A798-A945423AA9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1F4A6E-64C9-4B4F-99D2-250A3A34F4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75B670-7597-470A-B211-F8744A8A04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7DB7BF-7D8A-4EA5-A093-3734A02A4A3E}"/>
              </a:ext>
            </a:extLst>
          </p:cNvPr>
          <p:cNvSpPr>
            <a:spLocks noGrp="1"/>
          </p:cNvSpPr>
          <p:nvPr>
            <p:ph type="dt" sz="half" idx="10"/>
          </p:nvPr>
        </p:nvSpPr>
        <p:spPr/>
        <p:txBody>
          <a:bodyPr/>
          <a:lstStyle/>
          <a:p>
            <a:fld id="{F7A24283-7F2E-4749-889B-79BD7D22847F}" type="datetimeFigureOut">
              <a:rPr lang="en-US" smtClean="0"/>
              <a:t>5/19/2025</a:t>
            </a:fld>
            <a:endParaRPr lang="en-US"/>
          </a:p>
        </p:txBody>
      </p:sp>
      <p:sp>
        <p:nvSpPr>
          <p:cNvPr id="6" name="Footer Placeholder 5">
            <a:extLst>
              <a:ext uri="{FF2B5EF4-FFF2-40B4-BE49-F238E27FC236}">
                <a16:creationId xmlns:a16="http://schemas.microsoft.com/office/drawing/2014/main" id="{7903BB13-D30A-4FAC-BFF7-A4F9012D2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565DA2-7BDE-47AB-B976-2ED765EAEF49}"/>
              </a:ext>
            </a:extLst>
          </p:cNvPr>
          <p:cNvSpPr>
            <a:spLocks noGrp="1"/>
          </p:cNvSpPr>
          <p:nvPr>
            <p:ph type="sldNum" sz="quarter" idx="12"/>
          </p:nvPr>
        </p:nvSpPr>
        <p:spPr/>
        <p:txBody>
          <a:bodyPr/>
          <a:lstStyle/>
          <a:p>
            <a:fld id="{6EF4E03A-80B5-4C64-867E-EE94B73BC954}" type="slidenum">
              <a:rPr lang="en-US" smtClean="0"/>
              <a:t>‹#›</a:t>
            </a:fld>
            <a:endParaRPr lang="en-US"/>
          </a:p>
        </p:txBody>
      </p:sp>
    </p:spTree>
    <p:extLst>
      <p:ext uri="{BB962C8B-B14F-4D97-AF65-F5344CB8AC3E}">
        <p14:creationId xmlns:p14="http://schemas.microsoft.com/office/powerpoint/2010/main" val="18849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AC8A-240A-488A-8BE1-1DB1BC5D69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8DEBE4-5B7D-46D7-A268-8B786A5206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F24987-982E-4567-9B39-6124EBB049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0A77F1-514B-424C-81B6-D73E2F0F4E8E}"/>
              </a:ext>
            </a:extLst>
          </p:cNvPr>
          <p:cNvSpPr>
            <a:spLocks noGrp="1"/>
          </p:cNvSpPr>
          <p:nvPr>
            <p:ph type="dt" sz="half" idx="10"/>
          </p:nvPr>
        </p:nvSpPr>
        <p:spPr/>
        <p:txBody>
          <a:bodyPr/>
          <a:lstStyle/>
          <a:p>
            <a:fld id="{F7A24283-7F2E-4749-889B-79BD7D22847F}" type="datetimeFigureOut">
              <a:rPr lang="en-US" smtClean="0"/>
              <a:t>5/19/2025</a:t>
            </a:fld>
            <a:endParaRPr lang="en-US"/>
          </a:p>
        </p:txBody>
      </p:sp>
      <p:sp>
        <p:nvSpPr>
          <p:cNvPr id="6" name="Footer Placeholder 5">
            <a:extLst>
              <a:ext uri="{FF2B5EF4-FFF2-40B4-BE49-F238E27FC236}">
                <a16:creationId xmlns:a16="http://schemas.microsoft.com/office/drawing/2014/main" id="{1A6EE4B8-0BC5-40ED-B310-016790ABAF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ED645C-DE4F-4925-B12A-68B8FE68CCA3}"/>
              </a:ext>
            </a:extLst>
          </p:cNvPr>
          <p:cNvSpPr>
            <a:spLocks noGrp="1"/>
          </p:cNvSpPr>
          <p:nvPr>
            <p:ph type="sldNum" sz="quarter" idx="12"/>
          </p:nvPr>
        </p:nvSpPr>
        <p:spPr/>
        <p:txBody>
          <a:bodyPr/>
          <a:lstStyle/>
          <a:p>
            <a:fld id="{6EF4E03A-80B5-4C64-867E-EE94B73BC954}" type="slidenum">
              <a:rPr lang="en-US" smtClean="0"/>
              <a:t>‹#›</a:t>
            </a:fld>
            <a:endParaRPr lang="en-US"/>
          </a:p>
        </p:txBody>
      </p:sp>
    </p:spTree>
    <p:extLst>
      <p:ext uri="{BB962C8B-B14F-4D97-AF65-F5344CB8AC3E}">
        <p14:creationId xmlns:p14="http://schemas.microsoft.com/office/powerpoint/2010/main" val="193970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2164B9-673E-4E29-9072-E6139E0E88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EE77DE-5279-4887-90CC-14A887F75B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D6341C-B9F7-43FB-B7BC-C5542B3D15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24283-7F2E-4749-889B-79BD7D22847F}" type="datetimeFigureOut">
              <a:rPr lang="en-US" smtClean="0"/>
              <a:t>5/19/2025</a:t>
            </a:fld>
            <a:endParaRPr lang="en-US"/>
          </a:p>
        </p:txBody>
      </p:sp>
      <p:sp>
        <p:nvSpPr>
          <p:cNvPr id="5" name="Footer Placeholder 4">
            <a:extLst>
              <a:ext uri="{FF2B5EF4-FFF2-40B4-BE49-F238E27FC236}">
                <a16:creationId xmlns:a16="http://schemas.microsoft.com/office/drawing/2014/main" id="{0CA94494-A4C7-48A4-A73D-DBDC41B82C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A7450D-1D60-4C65-8025-F7739F39A3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4E03A-80B5-4C64-867E-EE94B73BC954}" type="slidenum">
              <a:rPr lang="en-US" smtClean="0"/>
              <a:t>‹#›</a:t>
            </a:fld>
            <a:endParaRPr lang="en-US"/>
          </a:p>
        </p:txBody>
      </p:sp>
    </p:spTree>
    <p:extLst>
      <p:ext uri="{BB962C8B-B14F-4D97-AF65-F5344CB8AC3E}">
        <p14:creationId xmlns:p14="http://schemas.microsoft.com/office/powerpoint/2010/main" val="4024040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6D1707-2D49-429D-B82E-ED88F536C1F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55726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87756D9-C34A-4E88-A904-FB6D8B9FD5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73964" cy="6858000"/>
          </a:xfrm>
        </p:spPr>
      </p:pic>
      <p:sp>
        <p:nvSpPr>
          <p:cNvPr id="2" name="Title 1">
            <a:extLst>
              <a:ext uri="{FF2B5EF4-FFF2-40B4-BE49-F238E27FC236}">
                <a16:creationId xmlns:a16="http://schemas.microsoft.com/office/drawing/2014/main" id="{0801442D-2AEB-4855-8A03-E87E13BF5BC1}"/>
              </a:ext>
            </a:extLst>
          </p:cNvPr>
          <p:cNvSpPr>
            <a:spLocks noGrp="1"/>
          </p:cNvSpPr>
          <p:nvPr>
            <p:ph type="title"/>
          </p:nvPr>
        </p:nvSpPr>
        <p:spPr>
          <a:xfrm>
            <a:off x="1658364" y="1210614"/>
            <a:ext cx="8554582" cy="2373269"/>
          </a:xfrm>
        </p:spPr>
        <p:txBody>
          <a:bodyPr/>
          <a:lstStyle/>
          <a:p>
            <a:pPr algn="ctr"/>
            <a:r>
              <a:rPr lang="en-US" sz="6600" b="1" dirty="0" err="1">
                <a:solidFill>
                  <a:srgbClr val="FF0000"/>
                </a:solidFill>
              </a:rPr>
              <a:t>Dặn</a:t>
            </a:r>
            <a:r>
              <a:rPr lang="en-US" sz="6600" b="1" dirty="0">
                <a:solidFill>
                  <a:srgbClr val="FF0000"/>
                </a:solidFill>
              </a:rPr>
              <a:t> </a:t>
            </a:r>
            <a:r>
              <a:rPr lang="en-US" sz="6600" b="1" dirty="0" err="1">
                <a:solidFill>
                  <a:srgbClr val="FF0000"/>
                </a:solidFill>
              </a:rPr>
              <a:t>dò</a:t>
            </a:r>
            <a:br>
              <a:rPr lang="en-US" dirty="0">
                <a:solidFill>
                  <a:srgbClr val="002060"/>
                </a:solidFill>
              </a:rPr>
            </a:br>
            <a:r>
              <a:rPr lang="en-US" dirty="0">
                <a:solidFill>
                  <a:srgbClr val="002060"/>
                </a:solidFill>
              </a:rPr>
              <a:t> </a:t>
            </a:r>
            <a:br>
              <a:rPr lang="en-US" dirty="0">
                <a:solidFill>
                  <a:srgbClr val="002060"/>
                </a:solidFill>
              </a:rPr>
            </a:br>
            <a:r>
              <a:rPr lang="en-US" b="1" dirty="0" err="1">
                <a:solidFill>
                  <a:srgbClr val="002060"/>
                </a:solidFill>
              </a:rPr>
              <a:t>Hoàn</a:t>
            </a:r>
            <a:r>
              <a:rPr lang="en-US" b="1" dirty="0">
                <a:solidFill>
                  <a:srgbClr val="002060"/>
                </a:solidFill>
              </a:rPr>
              <a:t> </a:t>
            </a:r>
            <a:r>
              <a:rPr lang="en-US" b="1" dirty="0" err="1">
                <a:solidFill>
                  <a:srgbClr val="002060"/>
                </a:solidFill>
              </a:rPr>
              <a:t>thiện</a:t>
            </a:r>
            <a:r>
              <a:rPr lang="en-US" b="1" dirty="0">
                <a:solidFill>
                  <a:srgbClr val="002060"/>
                </a:solidFill>
              </a:rPr>
              <a:t> </a:t>
            </a:r>
            <a:r>
              <a:rPr lang="en-US" b="1" dirty="0" err="1">
                <a:solidFill>
                  <a:srgbClr val="002060"/>
                </a:solidFill>
              </a:rPr>
              <a:t>bài</a:t>
            </a:r>
            <a:r>
              <a:rPr lang="en-US" b="1" dirty="0">
                <a:solidFill>
                  <a:srgbClr val="002060"/>
                </a:solidFill>
              </a:rPr>
              <a:t> </a:t>
            </a:r>
            <a:r>
              <a:rPr lang="en-US" b="1" dirty="0" err="1">
                <a:solidFill>
                  <a:srgbClr val="002060"/>
                </a:solidFill>
              </a:rPr>
              <a:t>viết</a:t>
            </a:r>
            <a:r>
              <a:rPr lang="en-US" b="1" dirty="0">
                <a:solidFill>
                  <a:srgbClr val="002060"/>
                </a:solidFill>
              </a:rPr>
              <a:t> </a:t>
            </a:r>
            <a:r>
              <a:rPr lang="en-US" b="1" dirty="0" err="1">
                <a:solidFill>
                  <a:srgbClr val="002060"/>
                </a:solidFill>
              </a:rPr>
              <a:t>sau</a:t>
            </a:r>
            <a:r>
              <a:rPr lang="en-US" b="1" dirty="0">
                <a:solidFill>
                  <a:srgbClr val="002060"/>
                </a:solidFill>
              </a:rPr>
              <a:t> </a:t>
            </a:r>
            <a:r>
              <a:rPr lang="en-US" b="1" dirty="0" err="1">
                <a:solidFill>
                  <a:srgbClr val="002060"/>
                </a:solidFill>
              </a:rPr>
              <a:t>chỉnh</a:t>
            </a:r>
            <a:r>
              <a:rPr lang="en-US" b="1" dirty="0">
                <a:solidFill>
                  <a:srgbClr val="002060"/>
                </a:solidFill>
              </a:rPr>
              <a:t> </a:t>
            </a:r>
            <a:r>
              <a:rPr lang="en-US" b="1" dirty="0" err="1">
                <a:solidFill>
                  <a:srgbClr val="002060"/>
                </a:solidFill>
              </a:rPr>
              <a:t>sửa</a:t>
            </a:r>
            <a:endParaRPr lang="en-US" b="1" dirty="0">
              <a:solidFill>
                <a:srgbClr val="002060"/>
              </a:solidFill>
            </a:endParaRPr>
          </a:p>
        </p:txBody>
      </p:sp>
    </p:spTree>
    <p:extLst>
      <p:ext uri="{BB962C8B-B14F-4D97-AF65-F5344CB8AC3E}">
        <p14:creationId xmlns:p14="http://schemas.microsoft.com/office/powerpoint/2010/main" val="3549192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BF2F014-C153-482E-8163-B46441EF52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132320"/>
          </a:xfrm>
        </p:spPr>
      </p:pic>
      <p:sp>
        <p:nvSpPr>
          <p:cNvPr id="2" name="Title 1">
            <a:extLst>
              <a:ext uri="{FF2B5EF4-FFF2-40B4-BE49-F238E27FC236}">
                <a16:creationId xmlns:a16="http://schemas.microsoft.com/office/drawing/2014/main" id="{2BA6C87B-0D29-46AD-A028-FCB2DA0C3F86}"/>
              </a:ext>
            </a:extLst>
          </p:cNvPr>
          <p:cNvSpPr>
            <a:spLocks noGrp="1"/>
          </p:cNvSpPr>
          <p:nvPr>
            <p:ph type="title"/>
          </p:nvPr>
        </p:nvSpPr>
        <p:spPr/>
        <p:txBody>
          <a:bodyPr>
            <a:normAutofit/>
          </a:bodyPr>
          <a:lstStyle/>
          <a:p>
            <a:pPr algn="ctr"/>
            <a:r>
              <a:rPr lang="en-US" sz="5400" b="1" dirty="0">
                <a:solidFill>
                  <a:srgbClr val="CC3300"/>
                </a:solidFill>
                <a:latin typeface="Baskerville Old Face" panose="02020602080505020303" pitchFamily="18" charset="0"/>
              </a:rPr>
              <a:t>CHIA SẺ</a:t>
            </a:r>
            <a:endParaRPr lang="en-US" sz="5400" dirty="0"/>
          </a:p>
        </p:txBody>
      </p:sp>
      <p:sp>
        <p:nvSpPr>
          <p:cNvPr id="7" name="Content Placeholder 2">
            <a:extLst>
              <a:ext uri="{FF2B5EF4-FFF2-40B4-BE49-F238E27FC236}">
                <a16:creationId xmlns:a16="http://schemas.microsoft.com/office/drawing/2014/main" id="{7E1685DE-7DC3-4373-821A-B0DC4FCB5731}"/>
              </a:ext>
            </a:extLst>
          </p:cNvPr>
          <p:cNvSpPr txBox="1">
            <a:spLocks/>
          </p:cNvSpPr>
          <p:nvPr/>
        </p:nvSpPr>
        <p:spPr>
          <a:xfrm>
            <a:off x="1056068" y="2222694"/>
            <a:ext cx="9684912" cy="38193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Em</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đã</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từng</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học</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nghe</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bài</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thơ</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nào</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có</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yếu</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tố</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tự</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sự</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miêu</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tả</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Trong</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đó</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em</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nhất</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bài</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thơ</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nào</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Vì</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sao</a:t>
            </a:r>
            <a:r>
              <a:rPr lang="en-US" sz="4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6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450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1D98-B4EB-45E0-A490-DB5C85BDA0A1}"/>
              </a:ext>
            </a:extLst>
          </p:cNvPr>
          <p:cNvSpPr>
            <a:spLocks noGrp="1"/>
          </p:cNvSpPr>
          <p:nvPr>
            <p:ph type="title"/>
          </p:nvPr>
        </p:nvSpPr>
        <p:spPr/>
        <p:txBody>
          <a:bodyPr/>
          <a:lstStyle/>
          <a:p>
            <a:pPr algn="ctr"/>
            <a:r>
              <a:rPr lang="en-US" b="1" dirty="0">
                <a:solidFill>
                  <a:srgbClr val="C00000"/>
                </a:solidFill>
              </a:rPr>
              <a:t>YÊU CẦU CỦA ĐOẠN VĂN</a:t>
            </a:r>
          </a:p>
        </p:txBody>
      </p:sp>
      <p:sp>
        <p:nvSpPr>
          <p:cNvPr id="3" name="Content Placeholder 2">
            <a:extLst>
              <a:ext uri="{FF2B5EF4-FFF2-40B4-BE49-F238E27FC236}">
                <a16:creationId xmlns:a16="http://schemas.microsoft.com/office/drawing/2014/main" id="{98769CD0-4F83-48C6-B347-BDDD0A2BE0AE}"/>
              </a:ext>
            </a:extLst>
          </p:cNvPr>
          <p:cNvSpPr>
            <a:spLocks noGrp="1"/>
          </p:cNvSpPr>
          <p:nvPr>
            <p:ph idx="1"/>
          </p:nvPr>
        </p:nvSpPr>
        <p:spPr>
          <a:xfrm>
            <a:off x="1068946" y="1825625"/>
            <a:ext cx="10284854" cy="4351338"/>
          </a:xfrm>
        </p:spPr>
        <p:txBody>
          <a:bodyPr/>
          <a:lstStyle/>
          <a:p>
            <a:pPr marL="0" indent="0">
              <a:buNone/>
            </a:pPr>
            <a:endParaRPr lang="en-US" b="1" i="1" dirty="0">
              <a:solidFill>
                <a:srgbClr val="002060"/>
              </a:solidFill>
              <a:latin typeface="Times New Roman" panose="02020603050405020304" pitchFamily="18" charset="0"/>
              <a:cs typeface="Times New Roman" panose="02020603050405020304" pitchFamily="18" charset="0"/>
            </a:endParaRPr>
          </a:p>
          <a:p>
            <a:pPr marL="0" indent="0">
              <a:buNone/>
            </a:pPr>
            <a:r>
              <a:rPr lang="en-US" b="1" i="1" dirty="0" err="1">
                <a:solidFill>
                  <a:srgbClr val="002060"/>
                </a:solidFill>
                <a:latin typeface="Times New Roman" panose="02020603050405020304" pitchFamily="18" charset="0"/>
                <a:cs typeface="Times New Roman" panose="02020603050405020304" pitchFamily="18" charset="0"/>
              </a:rPr>
              <a:t>Về</a:t>
            </a:r>
            <a:r>
              <a:rPr lang="en-US" b="1" i="1" dirty="0">
                <a:solidFill>
                  <a:srgbClr val="002060"/>
                </a:solidFill>
                <a:latin typeface="Times New Roman" panose="02020603050405020304" pitchFamily="18" charset="0"/>
                <a:cs typeface="Times New Roman" panose="02020603050405020304" pitchFamily="18" charset="0"/>
              </a:rPr>
              <a:t> </a:t>
            </a:r>
            <a:r>
              <a:rPr lang="en-US" b="1" i="1" dirty="0" err="1">
                <a:solidFill>
                  <a:srgbClr val="002060"/>
                </a:solidFill>
                <a:latin typeface="Times New Roman" panose="02020603050405020304" pitchFamily="18" charset="0"/>
                <a:cs typeface="Times New Roman" panose="02020603050405020304" pitchFamily="18" charset="0"/>
              </a:rPr>
              <a:t>hình</a:t>
            </a:r>
            <a:r>
              <a:rPr lang="en-US" b="1" i="1" dirty="0">
                <a:solidFill>
                  <a:srgbClr val="002060"/>
                </a:solidFill>
                <a:latin typeface="Times New Roman" panose="02020603050405020304" pitchFamily="18" charset="0"/>
                <a:cs typeface="Times New Roman" panose="02020603050405020304" pitchFamily="18" charset="0"/>
              </a:rPr>
              <a:t> </a:t>
            </a:r>
            <a:r>
              <a:rPr lang="en-US" b="1" i="1" dirty="0" err="1">
                <a:solidFill>
                  <a:srgbClr val="002060"/>
                </a:solidFill>
                <a:latin typeface="Times New Roman" panose="02020603050405020304" pitchFamily="18" charset="0"/>
                <a:cs typeface="Times New Roman" panose="02020603050405020304" pitchFamily="18" charset="0"/>
              </a:rPr>
              <a:t>thức</a:t>
            </a:r>
            <a:r>
              <a:rPr lang="en-US" b="1" i="1" dirty="0">
                <a:solidFill>
                  <a:srgbClr val="002060"/>
                </a:solidFill>
                <a:latin typeface="Times New Roman" panose="02020603050405020304" pitchFamily="18" charset="0"/>
                <a:cs typeface="Times New Roman" panose="02020603050405020304" pitchFamily="18" charset="0"/>
              </a:rPr>
              <a:t>:</a:t>
            </a:r>
            <a:endParaRPr lang="en-US" dirty="0">
              <a:solidFill>
                <a:srgbClr val="002060"/>
              </a:solidFill>
              <a:latin typeface="Times New Roman" panose="02020603050405020304" pitchFamily="18" charset="0"/>
              <a:cs typeface="Times New Roman" panose="02020603050405020304" pitchFamily="18" charset="0"/>
            </a:endParaRPr>
          </a:p>
          <a:p>
            <a:r>
              <a:rPr lang="en-US" dirty="0" err="1">
                <a:solidFill>
                  <a:srgbClr val="002060"/>
                </a:solidFill>
                <a:latin typeface="Times New Roman" panose="02020603050405020304" pitchFamily="18" charset="0"/>
                <a:cs typeface="Times New Roman" panose="02020603050405020304" pitchFamily="18" charset="0"/>
              </a:rPr>
              <a:t>Được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đánh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dấu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bằng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một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chữ</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viết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hoa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đầu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dòng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lùi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vào</a:t>
            </a:r>
            <a:r>
              <a:rPr lang="en-US" dirty="0">
                <a:solidFill>
                  <a:srgbClr val="002060"/>
                </a:solidFill>
                <a:latin typeface="Times New Roman" panose="02020603050405020304" pitchFamily="18" charset="0"/>
                <a:cs typeface="Times New Roman" panose="02020603050405020304" pitchFamily="18" charset="0"/>
              </a:rPr>
              <a:t> 1 ô; </a:t>
            </a:r>
            <a:r>
              <a:rPr lang="en-US" dirty="0" err="1">
                <a:solidFill>
                  <a:srgbClr val="002060"/>
                </a:solidFill>
                <a:latin typeface="Times New Roman" panose="02020603050405020304" pitchFamily="18" charset="0"/>
                <a:cs typeface="Times New Roman" panose="02020603050405020304" pitchFamily="18" charset="0"/>
              </a:rPr>
              <a:t>kết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thúc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bằng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một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dấu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kết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thúc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câu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xuống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dòng</a:t>
            </a:r>
            <a:r>
              <a:rPr lang="en-US" dirty="0">
                <a:solidFill>
                  <a:srgbClr val="002060"/>
                </a:solidFill>
                <a:latin typeface="Times New Roman" panose="02020603050405020304" pitchFamily="18" charset="0"/>
                <a:cs typeface="Times New Roman" panose="02020603050405020304" pitchFamily="18" charset="0"/>
              </a:rPr>
              <a:t>.</a:t>
            </a:r>
          </a:p>
          <a:p>
            <a:r>
              <a:rPr lang="en-US" dirty="0">
                <a:solidFill>
                  <a:srgbClr val="002060"/>
                </a:solidFill>
                <a:latin typeface="Times New Roman" panose="02020603050405020304" pitchFamily="18" charset="0"/>
                <a:cs typeface="Times New Roman" panose="02020603050405020304" pitchFamily="18" charset="0"/>
              </a:rPr>
              <a:t>Dung </a:t>
            </a:r>
            <a:r>
              <a:rPr lang="en-US" dirty="0" err="1">
                <a:solidFill>
                  <a:srgbClr val="002060"/>
                </a:solidFill>
                <a:latin typeface="Times New Roman" panose="02020603050405020304" pitchFamily="18" charset="0"/>
                <a:cs typeface="Times New Roman" panose="02020603050405020304" pitchFamily="18" charset="0"/>
              </a:rPr>
              <a:t>lượng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Khoảng</a:t>
            </a:r>
            <a:r>
              <a:rPr lang="en-US" dirty="0">
                <a:solidFill>
                  <a:srgbClr val="002060"/>
                </a:solidFill>
                <a:latin typeface="Times New Roman" panose="02020603050405020304" pitchFamily="18" charset="0"/>
                <a:cs typeface="Times New Roman" panose="02020603050405020304" pitchFamily="18" charset="0"/>
              </a:rPr>
              <a:t> 10 – 12 </a:t>
            </a:r>
            <a:r>
              <a:rPr lang="en-US" dirty="0" err="1">
                <a:solidFill>
                  <a:srgbClr val="002060"/>
                </a:solidFill>
                <a:latin typeface="Times New Roman" panose="02020603050405020304" pitchFamily="18" charset="0"/>
                <a:cs typeface="Times New Roman" panose="02020603050405020304" pitchFamily="18" charset="0"/>
              </a:rPr>
              <a:t>câu</a:t>
            </a:r>
            <a:r>
              <a:rPr lang="en-US" dirty="0">
                <a:solidFill>
                  <a:srgbClr val="002060"/>
                </a:solidFill>
                <a:latin typeface="Times New Roman" panose="02020603050405020304" pitchFamily="18" charset="0"/>
                <a:cs typeface="Times New Roman" panose="02020603050405020304" pitchFamily="18" charset="0"/>
              </a:rPr>
              <a:t>.</a:t>
            </a:r>
          </a:p>
          <a:p>
            <a:r>
              <a:rPr lang="en-US" dirty="0" err="1">
                <a:solidFill>
                  <a:srgbClr val="002060"/>
                </a:solidFill>
                <a:latin typeface="Times New Roman" panose="02020603050405020304" pitchFamily="18" charset="0"/>
                <a:cs typeface="Times New Roman" panose="02020603050405020304" pitchFamily="18" charset="0"/>
              </a:rPr>
              <a:t>Không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mắc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các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lỗi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chính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tả</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dùng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từ</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ngữ</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pháp</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diễn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đạt</a:t>
            </a:r>
            <a:r>
              <a:rPr lang="en-US"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04807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1D98-B4EB-45E0-A490-DB5C85BDA0A1}"/>
              </a:ext>
            </a:extLst>
          </p:cNvPr>
          <p:cNvSpPr>
            <a:spLocks noGrp="1"/>
          </p:cNvSpPr>
          <p:nvPr>
            <p:ph type="title"/>
          </p:nvPr>
        </p:nvSpPr>
        <p:spPr/>
        <p:txBody>
          <a:bodyPr/>
          <a:lstStyle/>
          <a:p>
            <a:pPr algn="ctr"/>
            <a:r>
              <a:rPr lang="en-US" b="1" dirty="0">
                <a:solidFill>
                  <a:srgbClr val="C00000"/>
                </a:solidFill>
              </a:rPr>
              <a:t>YÊU CẦU CỦA ĐOẠN VĂN</a:t>
            </a:r>
          </a:p>
        </p:txBody>
      </p:sp>
      <p:sp>
        <p:nvSpPr>
          <p:cNvPr id="3" name="Content Placeholder 2">
            <a:extLst>
              <a:ext uri="{FF2B5EF4-FFF2-40B4-BE49-F238E27FC236}">
                <a16:creationId xmlns:a16="http://schemas.microsoft.com/office/drawing/2014/main" id="{98769CD0-4F83-48C6-B347-BDDD0A2BE0AE}"/>
              </a:ext>
            </a:extLst>
          </p:cNvPr>
          <p:cNvSpPr>
            <a:spLocks noGrp="1"/>
          </p:cNvSpPr>
          <p:nvPr>
            <p:ph idx="1"/>
          </p:nvPr>
        </p:nvSpPr>
        <p:spPr>
          <a:xfrm>
            <a:off x="1068946" y="1825625"/>
            <a:ext cx="10284854" cy="4351338"/>
          </a:xfrm>
        </p:spPr>
        <p:txBody>
          <a:bodyPr>
            <a:normAutofit/>
          </a:bodyPr>
          <a:lstStyle/>
          <a:p>
            <a:pPr marL="0" indent="0">
              <a:buNone/>
            </a:pPr>
            <a:r>
              <a:rPr lang="en-US" b="1" i="1" dirty="0" err="1">
                <a:solidFill>
                  <a:srgbClr val="002060"/>
                </a:solidFill>
                <a:latin typeface="Times New Roman" panose="02020603050405020304" pitchFamily="18" charset="0"/>
                <a:cs typeface="Times New Roman" panose="02020603050405020304" pitchFamily="18" charset="0"/>
              </a:rPr>
              <a:t>Về</a:t>
            </a:r>
            <a:r>
              <a:rPr lang="en-US" b="1" i="1" dirty="0">
                <a:solidFill>
                  <a:srgbClr val="002060"/>
                </a:solidFill>
                <a:latin typeface="Times New Roman" panose="02020603050405020304" pitchFamily="18" charset="0"/>
                <a:cs typeface="Times New Roman" panose="02020603050405020304" pitchFamily="18" charset="0"/>
              </a:rPr>
              <a:t> </a:t>
            </a:r>
            <a:r>
              <a:rPr lang="en-US" b="1" i="1" dirty="0" err="1">
                <a:solidFill>
                  <a:srgbClr val="002060"/>
                </a:solidFill>
                <a:latin typeface="Times New Roman" panose="02020603050405020304" pitchFamily="18" charset="0"/>
                <a:cs typeface="Times New Roman" panose="02020603050405020304" pitchFamily="18" charset="0"/>
              </a:rPr>
              <a:t>nội</a:t>
            </a:r>
            <a:r>
              <a:rPr lang="en-US" b="1" i="1" dirty="0">
                <a:solidFill>
                  <a:srgbClr val="002060"/>
                </a:solidFill>
                <a:latin typeface="Times New Roman" panose="02020603050405020304" pitchFamily="18" charset="0"/>
                <a:cs typeface="Times New Roman" panose="02020603050405020304" pitchFamily="18" charset="0"/>
              </a:rPr>
              <a:t> dung:</a:t>
            </a:r>
            <a:endParaRPr lang="en-US" dirty="0">
              <a:solidFill>
                <a:srgbClr val="002060"/>
              </a:solidFill>
              <a:latin typeface="Times New Roman" panose="02020603050405020304" pitchFamily="18" charset="0"/>
              <a:cs typeface="Times New Roman" panose="02020603050405020304" pitchFamily="18" charset="0"/>
            </a:endParaRPr>
          </a:p>
          <a:p>
            <a:r>
              <a:rPr lang="en-US" dirty="0" err="1">
                <a:solidFill>
                  <a:srgbClr val="002060"/>
                </a:solidFill>
                <a:latin typeface="Times New Roman" panose="02020603050405020304" pitchFamily="18" charset="0"/>
                <a:cs typeface="Times New Roman" panose="02020603050405020304" pitchFamily="18" charset="0"/>
              </a:rPr>
              <a:t>Giới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thiệu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nhan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đề</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và</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tác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giả</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của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bài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thơ</a:t>
            </a:r>
            <a:r>
              <a:rPr lang="en-US" dirty="0">
                <a:solidFill>
                  <a:srgbClr val="002060"/>
                </a:solidFill>
                <a:latin typeface="Times New Roman" panose="02020603050405020304" pitchFamily="18" charset="0"/>
                <a:cs typeface="Times New Roman" panose="02020603050405020304" pitchFamily="18" charset="0"/>
              </a:rPr>
              <a:t>.</a:t>
            </a:r>
          </a:p>
          <a:p>
            <a:r>
              <a:rPr lang="en-US" dirty="0" err="1">
                <a:solidFill>
                  <a:srgbClr val="002060"/>
                </a:solidFill>
                <a:latin typeface="Times New Roman" panose="02020603050405020304" pitchFamily="18" charset="0"/>
                <a:cs typeface="Times New Roman" panose="02020603050405020304" pitchFamily="18" charset="0"/>
              </a:rPr>
              <a:t>Nêu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cảm</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xúc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chung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về</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bài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thơ</a:t>
            </a:r>
            <a:r>
              <a:rPr lang="en-US" dirty="0">
                <a:solidFill>
                  <a:srgbClr val="002060"/>
                </a:solidFill>
                <a:latin typeface="Times New Roman" panose="02020603050405020304" pitchFamily="18" charset="0"/>
                <a:cs typeface="Times New Roman" panose="02020603050405020304" pitchFamily="18" charset="0"/>
              </a:rPr>
              <a:t>.</a:t>
            </a:r>
          </a:p>
          <a:p>
            <a:r>
              <a:rPr lang="en-US" dirty="0" err="1">
                <a:solidFill>
                  <a:srgbClr val="002060"/>
                </a:solidFill>
                <a:latin typeface="Times New Roman" panose="02020603050405020304" pitchFamily="18" charset="0"/>
                <a:cs typeface="Times New Roman" panose="02020603050405020304" pitchFamily="18" charset="0"/>
              </a:rPr>
              <a:t>Chỉ</a:t>
            </a:r>
            <a:r>
              <a:rPr lang="en-US" dirty="0">
                <a:solidFill>
                  <a:srgbClr val="002060"/>
                </a:solidFill>
                <a:latin typeface="Times New Roman" panose="02020603050405020304" pitchFamily="18" charset="0"/>
                <a:cs typeface="Times New Roman" panose="02020603050405020304" pitchFamily="18" charset="0"/>
              </a:rPr>
              <a:t> ra </a:t>
            </a:r>
            <a:r>
              <a:rPr lang="en-US" dirty="0" err="1">
                <a:solidFill>
                  <a:srgbClr val="002060"/>
                </a:solidFill>
                <a:latin typeface="Times New Roman" panose="02020603050405020304" pitchFamily="18" charset="0"/>
                <a:cs typeface="Times New Roman" panose="02020603050405020304" pitchFamily="18" charset="0"/>
              </a:rPr>
              <a:t>các</a:t>
            </a:r>
            <a:r>
              <a:rPr lang="en-US" dirty="0">
                <a:solidFill>
                  <a:srgbClr val="002060"/>
                </a:solidFill>
                <a:latin typeface="Times New Roman" panose="02020603050405020304" pitchFamily="18" charset="0"/>
                <a:cs typeface="Times New Roman" panose="02020603050405020304" pitchFamily="18" charset="0"/>
              </a:rPr>
              <a:t> chi </a:t>
            </a:r>
            <a:r>
              <a:rPr lang="en-US" dirty="0" err="1">
                <a:solidFill>
                  <a:srgbClr val="002060"/>
                </a:solidFill>
                <a:latin typeface="Times New Roman" panose="02020603050405020304" pitchFamily="18" charset="0"/>
                <a:cs typeface="Times New Roman" panose="02020603050405020304" pitchFamily="18" charset="0"/>
              </a:rPr>
              <a:t>tiết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về</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nội</a:t>
            </a:r>
            <a:r>
              <a:rPr lang="en-US" dirty="0">
                <a:solidFill>
                  <a:srgbClr val="002060"/>
                </a:solidFill>
                <a:latin typeface="Times New Roman" panose="02020603050405020304" pitchFamily="18" charset="0"/>
                <a:cs typeface="Times New Roman" panose="02020603050405020304" pitchFamily="18" charset="0"/>
              </a:rPr>
              <a:t> dung </a:t>
            </a:r>
            <a:r>
              <a:rPr lang="en-US" dirty="0" err="1">
                <a:solidFill>
                  <a:srgbClr val="002060"/>
                </a:solidFill>
                <a:latin typeface="Times New Roman" panose="02020603050405020304" pitchFamily="18" charset="0"/>
                <a:cs typeface="Times New Roman" panose="02020603050405020304" pitchFamily="18" charset="0"/>
              </a:rPr>
              <a:t>và</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nghệ</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thuật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của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bài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thơ</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có</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yếu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tố</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tự</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sự</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miêu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tả</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đặc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sắc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mà</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em</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yêu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thích</a:t>
            </a:r>
            <a:r>
              <a:rPr lang="en-US" dirty="0">
                <a:solidFill>
                  <a:srgbClr val="002060"/>
                </a:solidFill>
                <a:latin typeface="Times New Roman" panose="02020603050405020304" pitchFamily="18" charset="0"/>
                <a:cs typeface="Times New Roman" panose="02020603050405020304" pitchFamily="18" charset="0"/>
              </a:rPr>
              <a:t>.</a:t>
            </a:r>
          </a:p>
          <a:p>
            <a:r>
              <a:rPr lang="en-US" dirty="0" err="1">
                <a:solidFill>
                  <a:srgbClr val="002060"/>
                </a:solidFill>
                <a:latin typeface="Times New Roman" panose="02020603050405020304" pitchFamily="18" charset="0"/>
                <a:cs typeface="Times New Roman" panose="02020603050405020304" pitchFamily="18" charset="0"/>
              </a:rPr>
              <a:t>Lí</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giải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vì</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sao</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em</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thích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những</a:t>
            </a:r>
            <a:r>
              <a:rPr lang="en-US" dirty="0">
                <a:solidFill>
                  <a:srgbClr val="002060"/>
                </a:solidFill>
                <a:latin typeface="Times New Roman" panose="02020603050405020304" pitchFamily="18" charset="0"/>
                <a:cs typeface="Times New Roman" panose="02020603050405020304" pitchFamily="18" charset="0"/>
              </a:rPr>
              <a:t> chi </a:t>
            </a:r>
            <a:r>
              <a:rPr lang="en-US" dirty="0" err="1">
                <a:solidFill>
                  <a:srgbClr val="002060"/>
                </a:solidFill>
                <a:latin typeface="Times New Roman" panose="02020603050405020304" pitchFamily="18" charset="0"/>
                <a:cs typeface="Times New Roman" panose="02020603050405020304" pitchFamily="18" charset="0"/>
              </a:rPr>
              <a:t>tiết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đó</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tác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dụng</a:t>
            </a:r>
            <a:r>
              <a:rPr lang="en-US" dirty="0">
                <a:solidFill>
                  <a:srgbClr val="002060"/>
                </a:solidFill>
                <a:latin typeface="Times New Roman" panose="02020603050405020304" pitchFamily="18" charset="0"/>
                <a:cs typeface="Times New Roman" panose="02020603050405020304" pitchFamily="18" charset="0"/>
              </a:rPr>
              <a:t>, ý </a:t>
            </a:r>
            <a:r>
              <a:rPr lang="en-US" dirty="0" err="1">
                <a:solidFill>
                  <a:srgbClr val="002060"/>
                </a:solidFill>
                <a:latin typeface="Times New Roman" panose="02020603050405020304" pitchFamily="18" charset="0"/>
                <a:cs typeface="Times New Roman" panose="02020603050405020304" pitchFamily="18" charset="0"/>
              </a:rPr>
              <a:t>nghĩa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sức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biểu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cảm</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của</a:t>
            </a:r>
            <a:r>
              <a:rPr lang="en-US" dirty="0">
                <a:solidFill>
                  <a:srgbClr val="002060"/>
                </a:solidFill>
                <a:latin typeface="Times New Roman" panose="02020603050405020304" pitchFamily="18" charset="0"/>
                <a:cs typeface="Times New Roman" panose="02020603050405020304" pitchFamily="18" charset="0"/>
              </a:rPr>
              <a:t> chi </a:t>
            </a:r>
            <a:r>
              <a:rPr lang="en-US" dirty="0" err="1">
                <a:solidFill>
                  <a:srgbClr val="002060"/>
                </a:solidFill>
                <a:latin typeface="Times New Roman" panose="02020603050405020304" pitchFamily="18" charset="0"/>
                <a:cs typeface="Times New Roman" panose="02020603050405020304" pitchFamily="18" charset="0"/>
              </a:rPr>
              <a:t>tiết</a:t>
            </a:r>
            <a:r>
              <a:rPr lang="en-US" dirty="0">
                <a:solidFill>
                  <a:srgbClr val="002060"/>
                </a:solidFill>
                <a:latin typeface="Times New Roman" panose="02020603050405020304" pitchFamily="18" charset="0"/>
                <a:cs typeface="Times New Roman" panose="02020603050405020304" pitchFamily="18" charset="0"/>
              </a:rPr>
              <a:t>).</a:t>
            </a:r>
          </a:p>
          <a:p>
            <a:r>
              <a:rPr lang="en-US" dirty="0" err="1">
                <a:solidFill>
                  <a:srgbClr val="002060"/>
                </a:solidFill>
                <a:latin typeface="Times New Roman" panose="02020603050405020304" pitchFamily="18" charset="0"/>
                <a:cs typeface="Times New Roman" panose="02020603050405020304" pitchFamily="18" charset="0"/>
              </a:rPr>
              <a:t>Khái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quát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cảm</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nghĩ</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của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bản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thân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về</a:t>
            </a:r>
            <a:r>
              <a:rPr lang="en-US" dirty="0">
                <a:solidFill>
                  <a:srgbClr val="002060"/>
                </a:solidFill>
                <a:latin typeface="Times New Roman" panose="02020603050405020304" pitchFamily="18" charset="0"/>
                <a:cs typeface="Times New Roman" panose="02020603050405020304" pitchFamily="18" charset="0"/>
              </a:rPr>
              <a:t> ý </a:t>
            </a:r>
            <a:r>
              <a:rPr lang="en-US" dirty="0" err="1">
                <a:solidFill>
                  <a:srgbClr val="002060"/>
                </a:solidFill>
                <a:latin typeface="Times New Roman" panose="02020603050405020304" pitchFamily="18" charset="0"/>
                <a:cs typeface="Times New Roman" panose="02020603050405020304" pitchFamily="18" charset="0"/>
              </a:rPr>
              <a:t>nghĩa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bài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thơ</a:t>
            </a:r>
            <a:r>
              <a:rPr lang="en-US"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84717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121654-0B53-4D9B-A8BC-2777601A5EE1}"/>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3262404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0DB9603-7D32-4F19-BA3F-2A7A62DDBD39}"/>
              </a:ext>
            </a:extLst>
          </p:cNvPr>
          <p:cNvPicPr>
            <a:picLocks noGrp="1" noChangeAspect="1"/>
          </p:cNvPicPr>
          <p:nvPr>
            <p:ph idx="1"/>
          </p:nvPr>
        </p:nvPicPr>
        <p:blipFill>
          <a:blip r:embed="rId2"/>
          <a:stretch>
            <a:fillRect/>
          </a:stretch>
        </p:blipFill>
        <p:spPr>
          <a:xfrm>
            <a:off x="0" y="0"/>
            <a:ext cx="12192000" cy="6771124"/>
          </a:xfrm>
        </p:spPr>
      </p:pic>
    </p:spTree>
    <p:extLst>
      <p:ext uri="{BB962C8B-B14F-4D97-AF65-F5344CB8AC3E}">
        <p14:creationId xmlns:p14="http://schemas.microsoft.com/office/powerpoint/2010/main" val="3986157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848786-DAD6-471B-9173-DC2CD78ED826}"/>
              </a:ext>
            </a:extLst>
          </p:cNvPr>
          <p:cNvPicPr>
            <a:picLocks noGrp="1" noChangeAspect="1"/>
          </p:cNvPicPr>
          <p:nvPr>
            <p:ph idx="1"/>
          </p:nvPr>
        </p:nvPicPr>
        <p:blipFill>
          <a:blip r:embed="rId2"/>
          <a:stretch>
            <a:fillRect/>
          </a:stretch>
        </p:blipFill>
        <p:spPr>
          <a:xfrm>
            <a:off x="-1" y="0"/>
            <a:ext cx="12192001" cy="6858000"/>
          </a:xfrm>
        </p:spPr>
      </p:pic>
    </p:spTree>
    <p:extLst>
      <p:ext uri="{BB962C8B-B14F-4D97-AF65-F5344CB8AC3E}">
        <p14:creationId xmlns:p14="http://schemas.microsoft.com/office/powerpoint/2010/main" val="4235386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9433" y="302484"/>
            <a:ext cx="11518711" cy="5832366"/>
          </a:xfrm>
          <a:prstGeom prst="rect">
            <a:avLst/>
          </a:prstGeom>
        </p:spPr>
        <p:txBody>
          <a:bodyPr wrap="square">
            <a:spAutoFit/>
          </a:bodyPr>
          <a:lstStyle/>
          <a:p>
            <a:pPr algn="ctr"/>
            <a:r>
              <a:rPr lang="vi-VN" sz="2800" b="1" dirty="0">
                <a:solidFill>
                  <a:srgbClr val="003399"/>
                </a:solidFill>
                <a:latin typeface="+mj-lt"/>
              </a:rPr>
              <a:t>Dàn ý phát biểu cảm nghĩ về bài thơ Đêm nay Bác không ngủ</a:t>
            </a:r>
          </a:p>
          <a:p>
            <a:r>
              <a:rPr lang="vi-VN" sz="2300" dirty="0">
                <a:latin typeface="+mj-lt"/>
              </a:rPr>
              <a:t>- Lập dàn ý đoạn văn phát biểu cảm nghĩ về bài thơ theo gợi ý:</a:t>
            </a:r>
          </a:p>
          <a:p>
            <a:r>
              <a:rPr lang="vi-VN" sz="2300" b="1" dirty="0">
                <a:latin typeface="+mj-lt"/>
              </a:rPr>
              <a:t>+ Mở đoạn:</a:t>
            </a:r>
            <a:r>
              <a:rPr lang="vi-VN" sz="2300" dirty="0">
                <a:latin typeface="+mj-lt"/>
              </a:rPr>
              <a:t> Nêu tên bài thơ, tác giả và cảm nghĩ chung của em về bài Đêm nay Bác không ngủ.</a:t>
            </a:r>
          </a:p>
          <a:p>
            <a:r>
              <a:rPr lang="vi-VN" sz="2300" b="1" dirty="0">
                <a:latin typeface="+mj-lt"/>
              </a:rPr>
              <a:t>+ Thân đoạn:</a:t>
            </a:r>
            <a:endParaRPr lang="vi-VN" sz="2300" dirty="0">
              <a:latin typeface="+mj-lt"/>
            </a:endParaRPr>
          </a:p>
          <a:p>
            <a:r>
              <a:rPr lang="vi-VN" sz="2300" dirty="0">
                <a:latin typeface="+mj-lt"/>
              </a:rPr>
              <a:t>Chỉ ra nội dung hoặc nghệ thuật cụ thể của bài thơ khiến em yêu thích và có nhiều cảm xúc, suy nghĩ (Ví dụ: Về nội dung, bài thơ viết về đề tài Bác Hồ; về tình cảm yêu thương sâu đậm của Bác đối với mọi người và tấm lòng của anh đội viên đối với Bác;... Về hình thức, bài thơ sử dụng nhiều yếu tố tự sự, miêu tả phù hơp với việc thể hiện nội dung kể chuyện về Bác; các biện pháp tu từ so sánh, ẩn dục, hoán dụ, điệp từ, điệp ngữ,... tô đậm được vẻ đẹp của hình tượng Bác Hồ;...).</a:t>
            </a:r>
          </a:p>
          <a:p>
            <a:r>
              <a:rPr lang="vi-VN" sz="2300" dirty="0">
                <a:latin typeface="+mj-lt"/>
              </a:rPr>
              <a:t>Nêu các lí do khiến em yêu thích (Ví dụ: Nội dung bài thơ gợi cho em những cảm xúc, tình cảm kính yêu đối với Bác Hồ,... Hoặc về nghệ thuật, tác giả đã sử dụng các từ ngữ, hình ảnh rất sinh động, gợi cảm; các biện pháp tu từ và cách gieo vần phù hợp;...).</a:t>
            </a:r>
          </a:p>
          <a:p>
            <a:r>
              <a:rPr lang="vi-VN" sz="2300" b="1" dirty="0">
                <a:latin typeface="+mj-lt"/>
              </a:rPr>
              <a:t>+ Kết đoạn: </a:t>
            </a:r>
            <a:r>
              <a:rPr lang="vi-VN" sz="2300" dirty="0">
                <a:latin typeface="+mj-lt"/>
              </a:rPr>
              <a:t>Khái quát lại cảm nghĩ của bản thân về ý nghĩa bài thơ (Ví dụ: Bài thơ mang lại cho em những hiểu biết sâu sắc về Bác Hồ; về cách kể chuyện bằng thơ rất đơn giản mà gây xúc động;...).</a:t>
            </a:r>
          </a:p>
        </p:txBody>
      </p:sp>
    </p:spTree>
    <p:extLst>
      <p:ext uri="{BB962C8B-B14F-4D97-AF65-F5344CB8AC3E}">
        <p14:creationId xmlns:p14="http://schemas.microsoft.com/office/powerpoint/2010/main" val="1414823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1D98-B4EB-45E0-A490-DB5C85BDA0A1}"/>
              </a:ext>
            </a:extLst>
          </p:cNvPr>
          <p:cNvSpPr>
            <a:spLocks noGrp="1"/>
          </p:cNvSpPr>
          <p:nvPr>
            <p:ph type="title"/>
          </p:nvPr>
        </p:nvSpPr>
        <p:spPr/>
        <p:txBody>
          <a:bodyPr/>
          <a:lstStyle/>
          <a:p>
            <a:pPr algn="ctr"/>
            <a:r>
              <a:rPr lang="en-US" b="1" dirty="0">
                <a:solidFill>
                  <a:srgbClr val="C00000"/>
                </a:solidFill>
              </a:rPr>
              <a:t>YÊU CẦU CỦA ĐOẠN VĂN</a:t>
            </a:r>
          </a:p>
        </p:txBody>
      </p:sp>
      <p:sp>
        <p:nvSpPr>
          <p:cNvPr id="3" name="Content Placeholder 2">
            <a:extLst>
              <a:ext uri="{FF2B5EF4-FFF2-40B4-BE49-F238E27FC236}">
                <a16:creationId xmlns:a16="http://schemas.microsoft.com/office/drawing/2014/main" id="{98769CD0-4F83-48C6-B347-BDDD0A2BE0AE}"/>
              </a:ext>
            </a:extLst>
          </p:cNvPr>
          <p:cNvSpPr>
            <a:spLocks noGrp="1"/>
          </p:cNvSpPr>
          <p:nvPr>
            <p:ph idx="1"/>
          </p:nvPr>
        </p:nvSpPr>
        <p:spPr>
          <a:xfrm>
            <a:off x="1068946" y="1825625"/>
            <a:ext cx="10284854" cy="4351338"/>
          </a:xfrm>
        </p:spPr>
        <p:txBody>
          <a:bodyPr>
            <a:normAutofit/>
          </a:bodyPr>
          <a:lstStyle/>
          <a:p>
            <a:pPr marL="0" indent="0">
              <a:buNone/>
            </a:pPr>
            <a:r>
              <a:rPr lang="en-US" b="1" i="1" dirty="0" err="1">
                <a:solidFill>
                  <a:srgbClr val="002060"/>
                </a:solidFill>
                <a:latin typeface="Times New Roman" panose="02020603050405020304" pitchFamily="18" charset="0"/>
                <a:cs typeface="Times New Roman" panose="02020603050405020304" pitchFamily="18" charset="0"/>
              </a:rPr>
              <a:t>Về</a:t>
            </a:r>
            <a:r>
              <a:rPr lang="en-US" b="1" i="1" dirty="0">
                <a:solidFill>
                  <a:srgbClr val="002060"/>
                </a:solidFill>
                <a:latin typeface="Times New Roman" panose="02020603050405020304" pitchFamily="18" charset="0"/>
                <a:cs typeface="Times New Roman" panose="02020603050405020304" pitchFamily="18" charset="0"/>
              </a:rPr>
              <a:t> </a:t>
            </a:r>
            <a:r>
              <a:rPr lang="en-US" b="1" i="1" dirty="0" err="1">
                <a:solidFill>
                  <a:srgbClr val="002060"/>
                </a:solidFill>
                <a:latin typeface="Times New Roman" panose="02020603050405020304" pitchFamily="18" charset="0"/>
                <a:cs typeface="Times New Roman" panose="02020603050405020304" pitchFamily="18" charset="0"/>
              </a:rPr>
              <a:t>nội</a:t>
            </a:r>
            <a:r>
              <a:rPr lang="en-US" b="1" i="1" dirty="0">
                <a:solidFill>
                  <a:srgbClr val="002060"/>
                </a:solidFill>
                <a:latin typeface="Times New Roman" panose="02020603050405020304" pitchFamily="18" charset="0"/>
                <a:cs typeface="Times New Roman" panose="02020603050405020304" pitchFamily="18" charset="0"/>
              </a:rPr>
              <a:t> dung:</a:t>
            </a:r>
            <a:endParaRPr lang="en-US" dirty="0">
              <a:solidFill>
                <a:srgbClr val="002060"/>
              </a:solidFill>
              <a:latin typeface="Times New Roman" panose="02020603050405020304" pitchFamily="18" charset="0"/>
              <a:cs typeface="Times New Roman" panose="02020603050405020304" pitchFamily="18" charset="0"/>
            </a:endParaRPr>
          </a:p>
          <a:p>
            <a:r>
              <a:rPr lang="en-US" dirty="0" err="1">
                <a:solidFill>
                  <a:srgbClr val="002060"/>
                </a:solidFill>
                <a:latin typeface="Times New Roman" panose="02020603050405020304" pitchFamily="18" charset="0"/>
                <a:cs typeface="Times New Roman" panose="02020603050405020304" pitchFamily="18" charset="0"/>
              </a:rPr>
              <a:t>Giới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thiệu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nhan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đề</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và</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tác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giả</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của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bài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thơ</a:t>
            </a:r>
            <a:r>
              <a:rPr lang="en-US" dirty="0">
                <a:solidFill>
                  <a:srgbClr val="002060"/>
                </a:solidFill>
                <a:latin typeface="Times New Roman" panose="02020603050405020304" pitchFamily="18" charset="0"/>
                <a:cs typeface="Times New Roman" panose="02020603050405020304" pitchFamily="18" charset="0"/>
              </a:rPr>
              <a:t>.</a:t>
            </a:r>
          </a:p>
          <a:p>
            <a:r>
              <a:rPr lang="en-US" dirty="0" err="1">
                <a:solidFill>
                  <a:srgbClr val="002060"/>
                </a:solidFill>
                <a:latin typeface="Times New Roman" panose="02020603050405020304" pitchFamily="18" charset="0"/>
                <a:cs typeface="Times New Roman" panose="02020603050405020304" pitchFamily="18" charset="0"/>
              </a:rPr>
              <a:t>Nêu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cảm</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xúc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chung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về</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bài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thơ</a:t>
            </a:r>
            <a:r>
              <a:rPr lang="en-US" dirty="0">
                <a:solidFill>
                  <a:srgbClr val="002060"/>
                </a:solidFill>
                <a:latin typeface="Times New Roman" panose="02020603050405020304" pitchFamily="18" charset="0"/>
                <a:cs typeface="Times New Roman" panose="02020603050405020304" pitchFamily="18" charset="0"/>
              </a:rPr>
              <a:t>.</a:t>
            </a:r>
          </a:p>
          <a:p>
            <a:r>
              <a:rPr lang="en-US" dirty="0" err="1">
                <a:solidFill>
                  <a:srgbClr val="002060"/>
                </a:solidFill>
                <a:latin typeface="Times New Roman" panose="02020603050405020304" pitchFamily="18" charset="0"/>
                <a:cs typeface="Times New Roman" panose="02020603050405020304" pitchFamily="18" charset="0"/>
              </a:rPr>
              <a:t>Chỉ</a:t>
            </a:r>
            <a:r>
              <a:rPr lang="en-US" dirty="0">
                <a:solidFill>
                  <a:srgbClr val="002060"/>
                </a:solidFill>
                <a:latin typeface="Times New Roman" panose="02020603050405020304" pitchFamily="18" charset="0"/>
                <a:cs typeface="Times New Roman" panose="02020603050405020304" pitchFamily="18" charset="0"/>
              </a:rPr>
              <a:t> ra </a:t>
            </a:r>
            <a:r>
              <a:rPr lang="en-US" dirty="0" err="1">
                <a:solidFill>
                  <a:srgbClr val="002060"/>
                </a:solidFill>
                <a:latin typeface="Times New Roman" panose="02020603050405020304" pitchFamily="18" charset="0"/>
                <a:cs typeface="Times New Roman" panose="02020603050405020304" pitchFamily="18" charset="0"/>
              </a:rPr>
              <a:t>các</a:t>
            </a:r>
            <a:r>
              <a:rPr lang="en-US" dirty="0">
                <a:solidFill>
                  <a:srgbClr val="002060"/>
                </a:solidFill>
                <a:latin typeface="Times New Roman" panose="02020603050405020304" pitchFamily="18" charset="0"/>
                <a:cs typeface="Times New Roman" panose="02020603050405020304" pitchFamily="18" charset="0"/>
              </a:rPr>
              <a:t> chi </a:t>
            </a:r>
            <a:r>
              <a:rPr lang="en-US" dirty="0" err="1">
                <a:solidFill>
                  <a:srgbClr val="002060"/>
                </a:solidFill>
                <a:latin typeface="Times New Roman" panose="02020603050405020304" pitchFamily="18" charset="0"/>
                <a:cs typeface="Times New Roman" panose="02020603050405020304" pitchFamily="18" charset="0"/>
              </a:rPr>
              <a:t>tiết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về</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nội</a:t>
            </a:r>
            <a:r>
              <a:rPr lang="en-US" dirty="0">
                <a:solidFill>
                  <a:srgbClr val="002060"/>
                </a:solidFill>
                <a:latin typeface="Times New Roman" panose="02020603050405020304" pitchFamily="18" charset="0"/>
                <a:cs typeface="Times New Roman" panose="02020603050405020304" pitchFamily="18" charset="0"/>
              </a:rPr>
              <a:t> dung </a:t>
            </a:r>
            <a:r>
              <a:rPr lang="en-US" dirty="0" err="1">
                <a:solidFill>
                  <a:srgbClr val="002060"/>
                </a:solidFill>
                <a:latin typeface="Times New Roman" panose="02020603050405020304" pitchFamily="18" charset="0"/>
                <a:cs typeface="Times New Roman" panose="02020603050405020304" pitchFamily="18" charset="0"/>
              </a:rPr>
              <a:t>và</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nghệ</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thuật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của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bài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thơ</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có</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yếu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tố</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tự</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sự</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miêu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tả</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đặc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sắc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mà</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em</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yêu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thích</a:t>
            </a:r>
            <a:r>
              <a:rPr lang="en-US" dirty="0">
                <a:solidFill>
                  <a:srgbClr val="002060"/>
                </a:solidFill>
                <a:latin typeface="Times New Roman" panose="02020603050405020304" pitchFamily="18" charset="0"/>
                <a:cs typeface="Times New Roman" panose="02020603050405020304" pitchFamily="18" charset="0"/>
              </a:rPr>
              <a:t>.</a:t>
            </a:r>
          </a:p>
          <a:p>
            <a:r>
              <a:rPr lang="en-US" dirty="0" err="1">
                <a:solidFill>
                  <a:srgbClr val="002060"/>
                </a:solidFill>
                <a:latin typeface="Times New Roman" panose="02020603050405020304" pitchFamily="18" charset="0"/>
                <a:cs typeface="Times New Roman" panose="02020603050405020304" pitchFamily="18" charset="0"/>
              </a:rPr>
              <a:t>Lí</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giải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vì</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sao</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em</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thích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những</a:t>
            </a:r>
            <a:r>
              <a:rPr lang="en-US" dirty="0">
                <a:solidFill>
                  <a:srgbClr val="002060"/>
                </a:solidFill>
                <a:latin typeface="Times New Roman" panose="02020603050405020304" pitchFamily="18" charset="0"/>
                <a:cs typeface="Times New Roman" panose="02020603050405020304" pitchFamily="18" charset="0"/>
              </a:rPr>
              <a:t> chi </a:t>
            </a:r>
            <a:r>
              <a:rPr lang="en-US" dirty="0" err="1">
                <a:solidFill>
                  <a:srgbClr val="002060"/>
                </a:solidFill>
                <a:latin typeface="Times New Roman" panose="02020603050405020304" pitchFamily="18" charset="0"/>
                <a:cs typeface="Times New Roman" panose="02020603050405020304" pitchFamily="18" charset="0"/>
              </a:rPr>
              <a:t>tiết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đó</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tác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dụng</a:t>
            </a:r>
            <a:r>
              <a:rPr lang="en-US" dirty="0">
                <a:solidFill>
                  <a:srgbClr val="002060"/>
                </a:solidFill>
                <a:latin typeface="Times New Roman" panose="02020603050405020304" pitchFamily="18" charset="0"/>
                <a:cs typeface="Times New Roman" panose="02020603050405020304" pitchFamily="18" charset="0"/>
              </a:rPr>
              <a:t>, ý </a:t>
            </a:r>
            <a:r>
              <a:rPr lang="en-US" dirty="0" err="1">
                <a:solidFill>
                  <a:srgbClr val="002060"/>
                </a:solidFill>
                <a:latin typeface="Times New Roman" panose="02020603050405020304" pitchFamily="18" charset="0"/>
                <a:cs typeface="Times New Roman" panose="02020603050405020304" pitchFamily="18" charset="0"/>
              </a:rPr>
              <a:t>nghĩa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sức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biểu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cảm</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của</a:t>
            </a:r>
            <a:r>
              <a:rPr lang="en-US" dirty="0">
                <a:solidFill>
                  <a:srgbClr val="002060"/>
                </a:solidFill>
                <a:latin typeface="Times New Roman" panose="02020603050405020304" pitchFamily="18" charset="0"/>
                <a:cs typeface="Times New Roman" panose="02020603050405020304" pitchFamily="18" charset="0"/>
              </a:rPr>
              <a:t> chi </a:t>
            </a:r>
            <a:r>
              <a:rPr lang="en-US" dirty="0" err="1">
                <a:solidFill>
                  <a:srgbClr val="002060"/>
                </a:solidFill>
                <a:latin typeface="Times New Roman" panose="02020603050405020304" pitchFamily="18" charset="0"/>
                <a:cs typeface="Times New Roman" panose="02020603050405020304" pitchFamily="18" charset="0"/>
              </a:rPr>
              <a:t>tiết</a:t>
            </a:r>
            <a:r>
              <a:rPr lang="en-US" dirty="0">
                <a:solidFill>
                  <a:srgbClr val="002060"/>
                </a:solidFill>
                <a:latin typeface="Times New Roman" panose="02020603050405020304" pitchFamily="18" charset="0"/>
                <a:cs typeface="Times New Roman" panose="02020603050405020304" pitchFamily="18" charset="0"/>
              </a:rPr>
              <a:t>).</a:t>
            </a:r>
          </a:p>
          <a:p>
            <a:r>
              <a:rPr lang="en-US" dirty="0" err="1">
                <a:solidFill>
                  <a:srgbClr val="002060"/>
                </a:solidFill>
                <a:latin typeface="Times New Roman" panose="02020603050405020304" pitchFamily="18" charset="0"/>
                <a:cs typeface="Times New Roman" panose="02020603050405020304" pitchFamily="18" charset="0"/>
              </a:rPr>
              <a:t>Khái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quát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cảm</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nghĩ</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của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bản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thân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về</a:t>
            </a:r>
            <a:r>
              <a:rPr lang="en-US" dirty="0">
                <a:solidFill>
                  <a:srgbClr val="002060"/>
                </a:solidFill>
                <a:latin typeface="Times New Roman" panose="02020603050405020304" pitchFamily="18" charset="0"/>
                <a:cs typeface="Times New Roman" panose="02020603050405020304" pitchFamily="18" charset="0"/>
              </a:rPr>
              <a:t> ý </a:t>
            </a:r>
            <a:r>
              <a:rPr lang="en-US" dirty="0" err="1">
                <a:solidFill>
                  <a:srgbClr val="002060"/>
                </a:solidFill>
                <a:latin typeface="Times New Roman" panose="02020603050405020304" pitchFamily="18" charset="0"/>
                <a:cs typeface="Times New Roman" panose="02020603050405020304" pitchFamily="18" charset="0"/>
              </a:rPr>
              <a:t>nghĩa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bài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thơ</a:t>
            </a:r>
            <a:r>
              <a:rPr lang="en-US"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42059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602</Words>
  <Application>Microsoft Office PowerPoint</Application>
  <PresentationFormat>Widescreen</PresentationFormat>
  <Paragraphs>30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Baskerville Old Face</vt:lpstr>
      <vt:lpstr>Calibri</vt:lpstr>
      <vt:lpstr>Calibri Light</vt:lpstr>
      <vt:lpstr>Times New Roman</vt:lpstr>
      <vt:lpstr>Office Theme</vt:lpstr>
      <vt:lpstr>PowerPoint Presentation</vt:lpstr>
      <vt:lpstr>CHIA SẺ</vt:lpstr>
      <vt:lpstr>YÊU CẦU CỦA ĐOẠN VĂN</vt:lpstr>
      <vt:lpstr>YÊU CẦU CỦA ĐOẠN VĂN</vt:lpstr>
      <vt:lpstr>PowerPoint Presentation</vt:lpstr>
      <vt:lpstr>PowerPoint Presentation</vt:lpstr>
      <vt:lpstr>PowerPoint Presentation</vt:lpstr>
      <vt:lpstr>PowerPoint Presentation</vt:lpstr>
      <vt:lpstr>YÊU CẦU CỦA ĐOẠN VĂN</vt:lpstr>
      <vt:lpstr>Dặn dò   Hoàn thiện bài viết sau chỉnh sửa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HuyenTran</dc:creator>
  <cp:lastModifiedBy>Administrator</cp:lastModifiedBy>
  <cp:revision>10</cp:revision>
  <dcterms:created xsi:type="dcterms:W3CDTF">2021-06-26T08:19:06Z</dcterms:created>
  <dcterms:modified xsi:type="dcterms:W3CDTF">2025-05-19T00:56:41Z</dcterms:modified>
</cp:coreProperties>
</file>