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4" r:id="rId1"/>
  </p:sldMasterIdLst>
  <p:notesMasterIdLst>
    <p:notesMasterId r:id="rId22"/>
  </p:notesMasterIdLst>
  <p:sldIdLst>
    <p:sldId id="18807" r:id="rId2"/>
    <p:sldId id="298" r:id="rId3"/>
    <p:sldId id="258" r:id="rId4"/>
    <p:sldId id="18809" r:id="rId5"/>
    <p:sldId id="1231" r:id="rId6"/>
    <p:sldId id="18806" r:id="rId7"/>
    <p:sldId id="18810" r:id="rId8"/>
    <p:sldId id="349" r:id="rId9"/>
    <p:sldId id="2015" r:id="rId10"/>
    <p:sldId id="325" r:id="rId11"/>
    <p:sldId id="2037" r:id="rId12"/>
    <p:sldId id="326" r:id="rId13"/>
    <p:sldId id="328" r:id="rId14"/>
    <p:sldId id="448" r:id="rId15"/>
    <p:sldId id="18813" r:id="rId16"/>
    <p:sldId id="329" r:id="rId17"/>
    <p:sldId id="18802" r:id="rId18"/>
    <p:sldId id="313" r:id="rId19"/>
    <p:sldId id="309" r:id="rId20"/>
    <p:sldId id="18789"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6" d="100"/>
          <a:sy n="66" d="100"/>
        </p:scale>
        <p:origin x="668"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925989-681D-4314-A7F1-D413382BE1A7}" type="datetimeFigureOut">
              <a:rPr lang="en-GB" smtClean="0"/>
              <a:t>17/05/2025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936012-6FF3-453B-99E7-D9142837F8F4}" type="slidenum">
              <a:rPr lang="en-GB" smtClean="0"/>
              <a:t>‹#›</a:t>
            </a:fld>
            <a:endParaRPr lang="en-GB"/>
          </a:p>
        </p:txBody>
      </p:sp>
    </p:spTree>
    <p:extLst>
      <p:ext uri="{BB962C8B-B14F-4D97-AF65-F5344CB8AC3E}">
        <p14:creationId xmlns:p14="http://schemas.microsoft.com/office/powerpoint/2010/main" val="15219543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93BF5-23F5-4228-8E77-26B8A52FFA4A}"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10929216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3275970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6992600" y="-11796713"/>
            <a:ext cx="22159913" cy="12465051"/>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57825" cy="4086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4184862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31938573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a:p>
        </p:txBody>
      </p:sp>
      <p:sp>
        <p:nvSpPr>
          <p:cNvPr id="4" name="Slide Number Placeholder 3"/>
          <p:cNvSpPr>
            <a:spLocks noGrp="1"/>
          </p:cNvSpPr>
          <p:nvPr>
            <p:ph type="sldNum" sz="quarter" idx="5"/>
          </p:nvPr>
        </p:nvSpPr>
        <p:spPr/>
        <p:txBody>
          <a:bodyPr/>
          <a:lstStyle/>
          <a:p>
            <a:fld id="{4A1814F3-7BF6-CC41-BA5F-F3649E84E65E}" type="slidenum">
              <a:rPr lang="en-US" smtClean="0"/>
              <a:t>20</a:t>
            </a:fld>
            <a:endParaRPr lang="en-US"/>
          </a:p>
        </p:txBody>
      </p:sp>
    </p:spTree>
    <p:extLst>
      <p:ext uri="{BB962C8B-B14F-4D97-AF65-F5344CB8AC3E}">
        <p14:creationId xmlns:p14="http://schemas.microsoft.com/office/powerpoint/2010/main" val="4351248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1200" b="1" dirty="0">
                <a:solidFill>
                  <a:srgbClr val="002060"/>
                </a:solidFill>
                <a:latin typeface="#9Slide05 SVNCookie" panose="020B0606040200020203" pitchFamily="34" charset="0"/>
                <a:cs typeface="Arima Madurai Black" pitchFamily="2" charset="77"/>
              </a:rPr>
              <a:t>Cuộc sống muôn hình vạn trạng của chúng ta đang thay đổi từng giây, từng phút với bao vấn đề. Có những vấn đề chúng ta cần thảo luận, cần sự sẻ chia để thấu hiểu và có biện pháp ứng phó thích hợp</a:t>
            </a:r>
            <a:r>
              <a:rPr lang="en-US" sz="1200" b="1" dirty="0">
                <a:solidFill>
                  <a:srgbClr val="002060"/>
                </a:solidFill>
                <a:latin typeface="#9Slide05 SVNCookie" panose="020B0606040200020203" pitchFamily="34" charset="0"/>
                <a:cs typeface="Arima Madurai Black" pitchFamily="2" charset="77"/>
              </a:rPr>
              <a:t>. </a:t>
            </a:r>
            <a:r>
              <a:rPr lang="vi-VN" sz="1200" b="1" dirty="0">
                <a:solidFill>
                  <a:srgbClr val="002060"/>
                </a:solidFill>
                <a:latin typeface="#9Slide05 SVNCookie" panose="020B0606040200020203" pitchFamily="34" charset="0"/>
                <a:cs typeface="Arima Madurai Black" pitchFamily="2" charset="77"/>
              </a:rPr>
              <a:t>Một trong các vấn đề mà chúng ta cần quan tâm là gì. Điều đó sẽ được trả lời trong tiết Nói- nghe</a:t>
            </a:r>
            <a:r>
              <a:rPr lang="en-US" sz="1200" b="1" dirty="0">
                <a:solidFill>
                  <a:srgbClr val="FF6565"/>
                </a:solidFill>
                <a:latin typeface="#9Slide07 IcielLa Chic Pro Shad" panose="02000506090000020004" pitchFamily="2" charset="0"/>
                <a:ea typeface="Roboto" panose="02000000000000000000" pitchFamily="2" charset="0"/>
                <a:cs typeface="Arima Madurai Black" pitchFamily="2" charset="77"/>
              </a:rPr>
              <a:t>: </a:t>
            </a:r>
            <a:r>
              <a:rPr lang="vi-VN" sz="1200" b="1" dirty="0">
                <a:solidFill>
                  <a:srgbClr val="FF6565"/>
                </a:solidFill>
                <a:latin typeface="#9Slide07 IcielLa Chic Pro Shad" panose="02000506090000020004" pitchFamily="2" charset="0"/>
                <a:ea typeface="Roboto" panose="02000000000000000000" pitchFamily="2" charset="0"/>
                <a:cs typeface="Arima Madurai Black" pitchFamily="2" charset="77"/>
              </a:rPr>
              <a:t>Thảo luận nhóm về một vấn đề trong đời sống</a:t>
            </a:r>
            <a:r>
              <a:rPr lang="en-US" sz="1200" b="1" dirty="0">
                <a:solidFill>
                  <a:srgbClr val="FF6565"/>
                </a:solidFill>
                <a:latin typeface="#9Slide07 IcielLa Chic Pro Shad" panose="02000506090000020004" pitchFamily="2" charset="0"/>
                <a:ea typeface="Roboto" panose="02000000000000000000" pitchFamily="2" charset="0"/>
                <a:cs typeface="Arima Madurai Black" pitchFamily="2" charset="77"/>
              </a:rPr>
              <a:t>. </a:t>
            </a:r>
            <a:r>
              <a:rPr lang="en-US" sz="1200" b="1" dirty="0" err="1">
                <a:solidFill>
                  <a:srgbClr val="002060"/>
                </a:solidFill>
                <a:latin typeface="#9Slide05 SVNCookie" panose="020B0606040200020203" pitchFamily="34" charset="0"/>
                <a:cs typeface="Arima Madurai Black" pitchFamily="2" charset="77"/>
              </a:rPr>
              <a:t>Vậy</a:t>
            </a:r>
            <a:r>
              <a:rPr lang="en-US" sz="1200" b="1" dirty="0">
                <a:solidFill>
                  <a:srgbClr val="002060"/>
                </a:solidFill>
                <a:latin typeface="#9Slide05 SVNCookie" panose="020B0606040200020203" pitchFamily="34" charset="0"/>
                <a:cs typeface="Arima Madurai Black" pitchFamily="2" charset="77"/>
              </a:rPr>
              <a:t> </a:t>
            </a:r>
            <a:r>
              <a:rPr lang="en-US" sz="1200" b="1" dirty="0" err="1">
                <a:solidFill>
                  <a:srgbClr val="002060"/>
                </a:solidFill>
                <a:latin typeface="#9Slide05 SVNCookie" panose="020B0606040200020203" pitchFamily="34" charset="0"/>
                <a:cs typeface="Arima Madurai Black" pitchFamily="2" charset="77"/>
              </a:rPr>
              <a:t>làm</a:t>
            </a:r>
            <a:r>
              <a:rPr lang="en-US" sz="1200" b="1" dirty="0">
                <a:solidFill>
                  <a:srgbClr val="002060"/>
                </a:solidFill>
                <a:latin typeface="#9Slide05 SVNCookie" panose="020B0606040200020203" pitchFamily="34" charset="0"/>
                <a:cs typeface="Arima Madurai Black" pitchFamily="2" charset="77"/>
              </a:rPr>
              <a:t> </a:t>
            </a:r>
            <a:r>
              <a:rPr lang="en-US" sz="1200" b="1" dirty="0" err="1">
                <a:solidFill>
                  <a:srgbClr val="002060"/>
                </a:solidFill>
                <a:latin typeface="#9Slide05 SVNCookie" panose="020B0606040200020203" pitchFamily="34" charset="0"/>
                <a:cs typeface="Arima Madurai Black" pitchFamily="2" charset="77"/>
              </a:rPr>
              <a:t>thế</a:t>
            </a:r>
            <a:r>
              <a:rPr lang="en-US" sz="1200" b="1" dirty="0">
                <a:solidFill>
                  <a:srgbClr val="002060"/>
                </a:solidFill>
                <a:latin typeface="#9Slide05 SVNCookie" panose="020B0606040200020203" pitchFamily="34" charset="0"/>
                <a:cs typeface="Arima Madurai Black" pitchFamily="2" charset="77"/>
              </a:rPr>
              <a:t> </a:t>
            </a:r>
            <a:r>
              <a:rPr lang="en-US" sz="1200" b="1" dirty="0" err="1">
                <a:solidFill>
                  <a:srgbClr val="002060"/>
                </a:solidFill>
                <a:latin typeface="#9Slide05 SVNCookie" panose="020B0606040200020203" pitchFamily="34" charset="0"/>
                <a:cs typeface="Arima Madurai Black" pitchFamily="2" charset="77"/>
              </a:rPr>
              <a:t>nào</a:t>
            </a:r>
            <a:r>
              <a:rPr lang="en-US" sz="1200" b="1" dirty="0">
                <a:solidFill>
                  <a:srgbClr val="002060"/>
                </a:solidFill>
                <a:latin typeface="#9Slide05 SVNCookie" panose="020B0606040200020203" pitchFamily="34" charset="0"/>
                <a:cs typeface="Arima Madurai Black" pitchFamily="2" charset="77"/>
              </a:rPr>
              <a:t> </a:t>
            </a:r>
            <a:r>
              <a:rPr lang="en-US" sz="1200" b="1" dirty="0" err="1">
                <a:solidFill>
                  <a:srgbClr val="002060"/>
                </a:solidFill>
                <a:latin typeface="#9Slide05 SVNCookie" panose="020B0606040200020203" pitchFamily="34" charset="0"/>
                <a:cs typeface="Arima Madurai Black" pitchFamily="2" charset="77"/>
              </a:rPr>
              <a:t>để</a:t>
            </a:r>
            <a:r>
              <a:rPr lang="en-US" sz="1200" b="1" dirty="0">
                <a:solidFill>
                  <a:srgbClr val="002060"/>
                </a:solidFill>
                <a:latin typeface="#9Slide05 SVNCookie" panose="020B0606040200020203" pitchFamily="34" charset="0"/>
                <a:cs typeface="Arima Madurai Black" pitchFamily="2" charset="77"/>
              </a:rPr>
              <a:t> </a:t>
            </a:r>
            <a:r>
              <a:rPr lang="en-US" sz="1200" b="1" dirty="0" err="1">
                <a:solidFill>
                  <a:srgbClr val="002060"/>
                </a:solidFill>
                <a:latin typeface="#9Slide05 SVNCookie" panose="020B0606040200020203" pitchFamily="34" charset="0"/>
                <a:cs typeface="Arima Madurai Black" pitchFamily="2" charset="77"/>
              </a:rPr>
              <a:t>trở</a:t>
            </a:r>
            <a:r>
              <a:rPr lang="en-US" sz="1200" b="1" dirty="0">
                <a:solidFill>
                  <a:srgbClr val="002060"/>
                </a:solidFill>
                <a:latin typeface="#9Slide05 SVNCookie" panose="020B0606040200020203" pitchFamily="34" charset="0"/>
                <a:cs typeface="Arima Madurai Black" pitchFamily="2" charset="77"/>
              </a:rPr>
              <a:t> </a:t>
            </a:r>
            <a:r>
              <a:rPr lang="en-US" sz="1200" b="1" dirty="0" err="1">
                <a:solidFill>
                  <a:srgbClr val="002060"/>
                </a:solidFill>
                <a:latin typeface="#9Slide05 SVNCookie" panose="020B0606040200020203" pitchFamily="34" charset="0"/>
                <a:cs typeface="Arima Madurai Black" pitchFamily="2" charset="77"/>
              </a:rPr>
              <a:t>thành</a:t>
            </a:r>
            <a:r>
              <a:rPr lang="en-US" sz="1200" b="1" dirty="0">
                <a:solidFill>
                  <a:srgbClr val="002060"/>
                </a:solidFill>
                <a:latin typeface="#9Slide05 SVNCookie" panose="020B0606040200020203" pitchFamily="34" charset="0"/>
                <a:cs typeface="Arima Madurai Black" pitchFamily="2" charset="77"/>
              </a:rPr>
              <a:t> </a:t>
            </a:r>
            <a:r>
              <a:rPr lang="en-US" sz="1200" b="1" dirty="0" err="1">
                <a:solidFill>
                  <a:srgbClr val="002060"/>
                </a:solidFill>
                <a:latin typeface="#9Slide05 SVNCookie" panose="020B0606040200020203" pitchFamily="34" charset="0"/>
                <a:cs typeface="Arima Madurai Black" pitchFamily="2" charset="77"/>
              </a:rPr>
              <a:t>người</a:t>
            </a:r>
            <a:r>
              <a:rPr lang="en-US" sz="1200" b="1" dirty="0">
                <a:solidFill>
                  <a:srgbClr val="002060"/>
                </a:solidFill>
                <a:latin typeface="#9Slide05 SVNCookie" panose="020B0606040200020203" pitchFamily="34" charset="0"/>
                <a:cs typeface="Arima Madurai Black" pitchFamily="2" charset="77"/>
              </a:rPr>
              <a:t> </a:t>
            </a:r>
            <a:r>
              <a:rPr lang="en-US" sz="1200" b="1" dirty="0" err="1">
                <a:solidFill>
                  <a:srgbClr val="002060"/>
                </a:solidFill>
                <a:latin typeface="#9Slide05 SVNCookie" panose="020B0606040200020203" pitchFamily="34" charset="0"/>
                <a:cs typeface="Arima Madurai Black" pitchFamily="2" charset="77"/>
              </a:rPr>
              <a:t>nói</a:t>
            </a:r>
            <a:r>
              <a:rPr lang="en-US" sz="1200" b="1" dirty="0">
                <a:solidFill>
                  <a:srgbClr val="002060"/>
                </a:solidFill>
                <a:latin typeface="#9Slide05 SVNCookie" panose="020B0606040200020203" pitchFamily="34" charset="0"/>
                <a:cs typeface="Arima Madurai Black" pitchFamily="2" charset="77"/>
              </a:rPr>
              <a:t> </a:t>
            </a:r>
            <a:r>
              <a:rPr lang="en-US" sz="1200" b="1" dirty="0" err="1">
                <a:solidFill>
                  <a:srgbClr val="002060"/>
                </a:solidFill>
                <a:latin typeface="#9Slide05 SVNCookie" panose="020B0606040200020203" pitchFamily="34" charset="0"/>
                <a:cs typeface="Arima Madurai Black" pitchFamily="2" charset="77"/>
              </a:rPr>
              <a:t>hấp</a:t>
            </a:r>
            <a:r>
              <a:rPr lang="en-US" sz="1200" b="1" dirty="0">
                <a:solidFill>
                  <a:srgbClr val="002060"/>
                </a:solidFill>
                <a:latin typeface="#9Slide05 SVNCookie" panose="020B0606040200020203" pitchFamily="34" charset="0"/>
                <a:cs typeface="Arima Madurai Black" pitchFamily="2" charset="77"/>
              </a:rPr>
              <a:t> </a:t>
            </a:r>
            <a:r>
              <a:rPr lang="en-US" sz="1200" b="1" dirty="0" err="1">
                <a:solidFill>
                  <a:srgbClr val="002060"/>
                </a:solidFill>
                <a:latin typeface="#9Slide05 SVNCookie" panose="020B0606040200020203" pitchFamily="34" charset="0"/>
                <a:cs typeface="Arima Madurai Black" pitchFamily="2" charset="77"/>
              </a:rPr>
              <a:t>dẫn</a:t>
            </a:r>
            <a:r>
              <a:rPr lang="en-US" sz="1200" b="1" dirty="0">
                <a:solidFill>
                  <a:srgbClr val="002060"/>
                </a:solidFill>
                <a:latin typeface="#9Slide05 SVNCookie" panose="020B0606040200020203" pitchFamily="34" charset="0"/>
                <a:cs typeface="Arima Madurai Black" pitchFamily="2" charset="77"/>
              </a:rPr>
              <a:t>, </a:t>
            </a:r>
            <a:r>
              <a:rPr lang="en-US" sz="1200" b="1" dirty="0" err="1">
                <a:solidFill>
                  <a:srgbClr val="002060"/>
                </a:solidFill>
                <a:latin typeface="#9Slide05 SVNCookie" panose="020B0606040200020203" pitchFamily="34" charset="0"/>
                <a:cs typeface="Arima Madurai Black" pitchFamily="2" charset="77"/>
              </a:rPr>
              <a:t>người</a:t>
            </a:r>
            <a:r>
              <a:rPr lang="en-US" sz="1200" b="1" dirty="0">
                <a:solidFill>
                  <a:srgbClr val="002060"/>
                </a:solidFill>
                <a:latin typeface="#9Slide05 SVNCookie" panose="020B0606040200020203" pitchFamily="34" charset="0"/>
                <a:cs typeface="Arima Madurai Black" pitchFamily="2" charset="77"/>
              </a:rPr>
              <a:t> </a:t>
            </a:r>
            <a:r>
              <a:rPr lang="en-US" sz="1200" b="1" dirty="0" err="1">
                <a:solidFill>
                  <a:srgbClr val="002060"/>
                </a:solidFill>
                <a:latin typeface="#9Slide05 SVNCookie" panose="020B0606040200020203" pitchFamily="34" charset="0"/>
                <a:cs typeface="Arima Madurai Black" pitchFamily="2" charset="77"/>
              </a:rPr>
              <a:t>nghe</a:t>
            </a:r>
            <a:r>
              <a:rPr lang="en-US" sz="1200" b="1" dirty="0">
                <a:solidFill>
                  <a:srgbClr val="002060"/>
                </a:solidFill>
                <a:latin typeface="#9Slide05 SVNCookie" panose="020B0606040200020203" pitchFamily="34" charset="0"/>
                <a:cs typeface="Arima Madurai Black" pitchFamily="2" charset="77"/>
              </a:rPr>
              <a:t> </a:t>
            </a:r>
            <a:r>
              <a:rPr lang="en-US" sz="1200" b="1" dirty="0" err="1">
                <a:solidFill>
                  <a:srgbClr val="002060"/>
                </a:solidFill>
                <a:latin typeface="#9Slide05 SVNCookie" panose="020B0606040200020203" pitchFamily="34" charset="0"/>
                <a:cs typeface="Arima Madurai Black" pitchFamily="2" charset="77"/>
              </a:rPr>
              <a:t>tích</a:t>
            </a:r>
            <a:r>
              <a:rPr lang="en-US" sz="1200" b="1" dirty="0">
                <a:solidFill>
                  <a:srgbClr val="002060"/>
                </a:solidFill>
                <a:latin typeface="#9Slide05 SVNCookie" panose="020B0606040200020203" pitchFamily="34" charset="0"/>
                <a:cs typeface="Arima Madurai Black" pitchFamily="2" charset="77"/>
              </a:rPr>
              <a:t> </a:t>
            </a:r>
            <a:r>
              <a:rPr lang="en-US" sz="1200" b="1" dirty="0" err="1">
                <a:solidFill>
                  <a:srgbClr val="002060"/>
                </a:solidFill>
                <a:latin typeface="#9Slide05 SVNCookie" panose="020B0606040200020203" pitchFamily="34" charset="0"/>
                <a:cs typeface="Arima Madurai Black" pitchFamily="2" charset="77"/>
              </a:rPr>
              <a:t>cực</a:t>
            </a:r>
            <a:r>
              <a:rPr lang="vi-VN" sz="1200" b="1" dirty="0">
                <a:solidFill>
                  <a:srgbClr val="002060"/>
                </a:solidFill>
                <a:latin typeface="#9Slide05 SVNCookie" panose="020B0606040200020203" pitchFamily="34" charset="0"/>
                <a:cs typeface="Arima Madurai Black" pitchFamily="2" charset="77"/>
              </a:rPr>
              <a:t> chúng ta cùng vào bài học ngày hôm nay.</a:t>
            </a:r>
            <a:endParaRPr lang="en-US" sz="1200" b="1" dirty="0">
              <a:solidFill>
                <a:srgbClr val="002060"/>
              </a:solidFill>
              <a:latin typeface="#9Slide05 SVNCookie" panose="020B0606040200020203" pitchFamily="34" charset="0"/>
              <a:ea typeface="Nunito Bold" charset="0"/>
              <a:cs typeface="Arima Madurai Black" pitchFamily="2" charset="77"/>
            </a:endParaRPr>
          </a:p>
        </p:txBody>
      </p:sp>
      <p:sp>
        <p:nvSpPr>
          <p:cNvPr id="4" name="Slide Number Placeholder 3"/>
          <p:cNvSpPr>
            <a:spLocks noGrp="1"/>
          </p:cNvSpPr>
          <p:nvPr>
            <p:ph type="sldNum" sz="quarter" idx="5"/>
          </p:nvPr>
        </p:nvSpPr>
        <p:spPr/>
        <p:txBody>
          <a:bodyPr/>
          <a:lstStyle/>
          <a:p>
            <a:fld id="{4A1814F3-7BF6-CC41-BA5F-F3649E84E65E}" type="slidenum">
              <a:rPr lang="en-US" smtClean="0"/>
              <a:t>3</a:t>
            </a:fld>
            <a:endParaRPr lang="en-US"/>
          </a:p>
        </p:txBody>
      </p:sp>
    </p:spTree>
    <p:extLst>
      <p:ext uri="{BB962C8B-B14F-4D97-AF65-F5344CB8AC3E}">
        <p14:creationId xmlns:p14="http://schemas.microsoft.com/office/powerpoint/2010/main" val="37033379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4A1814F3-7BF6-CC41-BA5F-F3649E84E65E}" type="slidenum">
              <a:rPr lang="en-US" smtClean="0"/>
              <a:t>5</a:t>
            </a:fld>
            <a:endParaRPr lang="en-US"/>
          </a:p>
        </p:txBody>
      </p:sp>
    </p:spTree>
    <p:extLst>
      <p:ext uri="{BB962C8B-B14F-4D97-AF65-F5344CB8AC3E}">
        <p14:creationId xmlns:p14="http://schemas.microsoft.com/office/powerpoint/2010/main" val="12662265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4A1814F3-7BF6-CC41-BA5F-F3649E84E65E}" type="slidenum">
              <a:rPr lang="en-US" smtClean="0"/>
              <a:t>6</a:t>
            </a:fld>
            <a:endParaRPr lang="en-US"/>
          </a:p>
        </p:txBody>
      </p:sp>
    </p:spTree>
    <p:extLst>
      <p:ext uri="{BB962C8B-B14F-4D97-AF65-F5344CB8AC3E}">
        <p14:creationId xmlns:p14="http://schemas.microsoft.com/office/powerpoint/2010/main" val="3060911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6992600" y="-11796713"/>
            <a:ext cx="22159913" cy="12465051"/>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57825" cy="4086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19476636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33103091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6992600" y="-11796713"/>
            <a:ext cx="22159913" cy="12465051"/>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57825" cy="4086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20840586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2334560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26903288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47F68EF-DF12-4582-A75F-2477A668FBDE}" type="datetimeFigureOut">
              <a:rPr lang="en-GB" smtClean="0"/>
              <a:t>17/05/2025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2457C41-6D0A-4465-A68C-EC454592F4D5}" type="slidenum">
              <a:rPr lang="en-GB" smtClean="0"/>
              <a:t>‹#›</a:t>
            </a:fld>
            <a:endParaRPr lang="en-GB"/>
          </a:p>
        </p:txBody>
      </p:sp>
    </p:spTree>
    <p:extLst>
      <p:ext uri="{BB962C8B-B14F-4D97-AF65-F5344CB8AC3E}">
        <p14:creationId xmlns:p14="http://schemas.microsoft.com/office/powerpoint/2010/main" val="31470350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47F68EF-DF12-4582-A75F-2477A668FBDE}" type="datetimeFigureOut">
              <a:rPr lang="en-GB" smtClean="0"/>
              <a:t>17/05/2025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2457C41-6D0A-4465-A68C-EC454592F4D5}" type="slidenum">
              <a:rPr lang="en-GB" smtClean="0"/>
              <a:t>‹#›</a:t>
            </a:fld>
            <a:endParaRPr lang="en-GB"/>
          </a:p>
        </p:txBody>
      </p:sp>
    </p:spTree>
    <p:extLst>
      <p:ext uri="{BB962C8B-B14F-4D97-AF65-F5344CB8AC3E}">
        <p14:creationId xmlns:p14="http://schemas.microsoft.com/office/powerpoint/2010/main" val="21623806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47F68EF-DF12-4582-A75F-2477A668FBDE}" type="datetimeFigureOut">
              <a:rPr lang="en-GB" smtClean="0"/>
              <a:t>17/05/2025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2457C41-6D0A-4465-A68C-EC454592F4D5}" type="slidenum">
              <a:rPr lang="en-GB" smtClean="0"/>
              <a:t>‹#›</a:t>
            </a:fld>
            <a:endParaRPr lang="en-GB"/>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7278028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47F68EF-DF12-4582-A75F-2477A668FBDE}" type="datetimeFigureOut">
              <a:rPr lang="en-GB" smtClean="0"/>
              <a:t>17/05/2025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2457C41-6D0A-4465-A68C-EC454592F4D5}" type="slidenum">
              <a:rPr lang="en-GB" smtClean="0"/>
              <a:t>‹#›</a:t>
            </a:fld>
            <a:endParaRPr lang="en-GB"/>
          </a:p>
        </p:txBody>
      </p:sp>
    </p:spTree>
    <p:extLst>
      <p:ext uri="{BB962C8B-B14F-4D97-AF65-F5344CB8AC3E}">
        <p14:creationId xmlns:p14="http://schemas.microsoft.com/office/powerpoint/2010/main" val="39768311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47F68EF-DF12-4582-A75F-2477A668FBDE}" type="datetimeFigureOut">
              <a:rPr lang="en-GB" smtClean="0"/>
              <a:t>17/05/2025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2457C41-6D0A-4465-A68C-EC454592F4D5}"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255479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47F68EF-DF12-4582-A75F-2477A668FBDE}" type="datetimeFigureOut">
              <a:rPr lang="en-GB" smtClean="0"/>
              <a:t>17/05/2025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2457C41-6D0A-4465-A68C-EC454592F4D5}" type="slidenum">
              <a:rPr lang="en-GB" smtClean="0"/>
              <a:t>‹#›</a:t>
            </a:fld>
            <a:endParaRPr lang="en-GB"/>
          </a:p>
        </p:txBody>
      </p:sp>
    </p:spTree>
    <p:extLst>
      <p:ext uri="{BB962C8B-B14F-4D97-AF65-F5344CB8AC3E}">
        <p14:creationId xmlns:p14="http://schemas.microsoft.com/office/powerpoint/2010/main" val="16384009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47F68EF-DF12-4582-A75F-2477A668FBDE}" type="datetimeFigureOut">
              <a:rPr lang="en-GB" smtClean="0"/>
              <a:t>17/05/2025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2457C41-6D0A-4465-A68C-EC454592F4D5}" type="slidenum">
              <a:rPr lang="en-GB" smtClean="0"/>
              <a:t>‹#›</a:t>
            </a:fld>
            <a:endParaRPr lang="en-GB"/>
          </a:p>
        </p:txBody>
      </p:sp>
    </p:spTree>
    <p:extLst>
      <p:ext uri="{BB962C8B-B14F-4D97-AF65-F5344CB8AC3E}">
        <p14:creationId xmlns:p14="http://schemas.microsoft.com/office/powerpoint/2010/main" val="27602025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47F68EF-DF12-4582-A75F-2477A668FBDE}" type="datetimeFigureOut">
              <a:rPr lang="en-GB" smtClean="0"/>
              <a:t>17/05/2025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2457C41-6D0A-4465-A68C-EC454592F4D5}" type="slidenum">
              <a:rPr lang="en-GB" smtClean="0"/>
              <a:t>‹#›</a:t>
            </a:fld>
            <a:endParaRPr lang="en-GB"/>
          </a:p>
        </p:txBody>
      </p:sp>
    </p:spTree>
    <p:extLst>
      <p:ext uri="{BB962C8B-B14F-4D97-AF65-F5344CB8AC3E}">
        <p14:creationId xmlns:p14="http://schemas.microsoft.com/office/powerpoint/2010/main" val="20644927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Watercolor Splatters">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6656586"/>
      </p:ext>
    </p:extLst>
  </p:cSld>
  <p:clrMapOvr>
    <a:masterClrMapping/>
  </p:clrMapOvr>
  <p:transition advClick="0"/>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52422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General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61318782"/>
      </p:ext>
    </p:extLst>
  </p:cSld>
  <p:clrMapOvr>
    <a:masterClrMapping/>
  </p:clrMapOvr>
  <p:transition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47F68EF-DF12-4582-A75F-2477A668FBDE}" type="datetimeFigureOut">
              <a:rPr lang="en-GB" smtClean="0"/>
              <a:t>17/05/2025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2457C41-6D0A-4465-A68C-EC454592F4D5}" type="slidenum">
              <a:rPr lang="en-GB" smtClean="0"/>
              <a:t>‹#›</a:t>
            </a:fld>
            <a:endParaRPr lang="en-GB"/>
          </a:p>
        </p:txBody>
      </p:sp>
    </p:spTree>
    <p:extLst>
      <p:ext uri="{BB962C8B-B14F-4D97-AF65-F5344CB8AC3E}">
        <p14:creationId xmlns:p14="http://schemas.microsoft.com/office/powerpoint/2010/main" val="31389422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47F68EF-DF12-4582-A75F-2477A668FBDE}" type="datetimeFigureOut">
              <a:rPr lang="en-GB" smtClean="0"/>
              <a:t>17/05/2025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2457C41-6D0A-4465-A68C-EC454592F4D5}" type="slidenum">
              <a:rPr lang="en-GB" smtClean="0"/>
              <a:t>‹#›</a:t>
            </a:fld>
            <a:endParaRPr lang="en-GB"/>
          </a:p>
        </p:txBody>
      </p:sp>
    </p:spTree>
    <p:extLst>
      <p:ext uri="{BB962C8B-B14F-4D97-AF65-F5344CB8AC3E}">
        <p14:creationId xmlns:p14="http://schemas.microsoft.com/office/powerpoint/2010/main" val="27519619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47F68EF-DF12-4582-A75F-2477A668FBDE}" type="datetimeFigureOut">
              <a:rPr lang="en-GB" smtClean="0"/>
              <a:t>17/05/2025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2457C41-6D0A-4465-A68C-EC454592F4D5}" type="slidenum">
              <a:rPr lang="en-GB" smtClean="0"/>
              <a:t>‹#›</a:t>
            </a:fld>
            <a:endParaRPr lang="en-GB"/>
          </a:p>
        </p:txBody>
      </p:sp>
    </p:spTree>
    <p:extLst>
      <p:ext uri="{BB962C8B-B14F-4D97-AF65-F5344CB8AC3E}">
        <p14:creationId xmlns:p14="http://schemas.microsoft.com/office/powerpoint/2010/main" val="13386893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47F68EF-DF12-4582-A75F-2477A668FBDE}" type="datetimeFigureOut">
              <a:rPr lang="en-GB" smtClean="0"/>
              <a:t>17/05/2025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2457C41-6D0A-4465-A68C-EC454592F4D5}" type="slidenum">
              <a:rPr lang="en-GB" smtClean="0"/>
              <a:t>‹#›</a:t>
            </a:fld>
            <a:endParaRPr lang="en-GB"/>
          </a:p>
        </p:txBody>
      </p:sp>
    </p:spTree>
    <p:extLst>
      <p:ext uri="{BB962C8B-B14F-4D97-AF65-F5344CB8AC3E}">
        <p14:creationId xmlns:p14="http://schemas.microsoft.com/office/powerpoint/2010/main" val="7128298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47F68EF-DF12-4582-A75F-2477A668FBDE}" type="datetimeFigureOut">
              <a:rPr lang="en-GB" smtClean="0"/>
              <a:t>17/05/2025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2457C41-6D0A-4465-A68C-EC454592F4D5}" type="slidenum">
              <a:rPr lang="en-GB" smtClean="0"/>
              <a:t>‹#›</a:t>
            </a:fld>
            <a:endParaRPr lang="en-GB"/>
          </a:p>
        </p:txBody>
      </p:sp>
    </p:spTree>
    <p:extLst>
      <p:ext uri="{BB962C8B-B14F-4D97-AF65-F5344CB8AC3E}">
        <p14:creationId xmlns:p14="http://schemas.microsoft.com/office/powerpoint/2010/main" val="5810251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7F68EF-DF12-4582-A75F-2477A668FBDE}" type="datetimeFigureOut">
              <a:rPr lang="en-GB" smtClean="0"/>
              <a:t>17/05/2025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2457C41-6D0A-4465-A68C-EC454592F4D5}" type="slidenum">
              <a:rPr lang="en-GB" smtClean="0"/>
              <a:t>‹#›</a:t>
            </a:fld>
            <a:endParaRPr lang="en-GB"/>
          </a:p>
        </p:txBody>
      </p:sp>
    </p:spTree>
    <p:extLst>
      <p:ext uri="{BB962C8B-B14F-4D97-AF65-F5344CB8AC3E}">
        <p14:creationId xmlns:p14="http://schemas.microsoft.com/office/powerpoint/2010/main" val="171290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47F68EF-DF12-4582-A75F-2477A668FBDE}" type="datetimeFigureOut">
              <a:rPr lang="en-GB" smtClean="0"/>
              <a:t>17/05/2025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2457C41-6D0A-4465-A68C-EC454592F4D5}" type="slidenum">
              <a:rPr lang="en-GB" smtClean="0"/>
              <a:t>‹#›</a:t>
            </a:fld>
            <a:endParaRPr lang="en-GB"/>
          </a:p>
        </p:txBody>
      </p:sp>
    </p:spTree>
    <p:extLst>
      <p:ext uri="{BB962C8B-B14F-4D97-AF65-F5344CB8AC3E}">
        <p14:creationId xmlns:p14="http://schemas.microsoft.com/office/powerpoint/2010/main" val="6366099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47F68EF-DF12-4582-A75F-2477A668FBDE}" type="datetimeFigureOut">
              <a:rPr lang="en-GB" smtClean="0"/>
              <a:t>17/05/2025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2457C41-6D0A-4465-A68C-EC454592F4D5}" type="slidenum">
              <a:rPr lang="en-GB" smtClean="0"/>
              <a:t>‹#›</a:t>
            </a:fld>
            <a:endParaRPr lang="en-GB"/>
          </a:p>
        </p:txBody>
      </p:sp>
    </p:spTree>
    <p:extLst>
      <p:ext uri="{BB962C8B-B14F-4D97-AF65-F5344CB8AC3E}">
        <p14:creationId xmlns:p14="http://schemas.microsoft.com/office/powerpoint/2010/main" val="8279707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47F68EF-DF12-4582-A75F-2477A668FBDE}" type="datetimeFigureOut">
              <a:rPr lang="en-GB" smtClean="0"/>
              <a:t>17/05/2025</a:t>
            </a:fld>
            <a:endParaRPr lang="en-GB"/>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B2457C41-6D0A-4465-A68C-EC454592F4D5}" type="slidenum">
              <a:rPr lang="en-GB" smtClean="0"/>
              <a:t>‹#›</a:t>
            </a:fld>
            <a:endParaRPr lang="en-GB"/>
          </a:p>
        </p:txBody>
      </p:sp>
    </p:spTree>
    <p:extLst>
      <p:ext uri="{BB962C8B-B14F-4D97-AF65-F5344CB8AC3E}">
        <p14:creationId xmlns:p14="http://schemas.microsoft.com/office/powerpoint/2010/main" val="773597355"/>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778" r:id="rId14"/>
    <p:sldLayoutId id="2147483779" r:id="rId15"/>
    <p:sldLayoutId id="2147483780" r:id="rId16"/>
    <p:sldLayoutId id="2147483781" r:id="rId17"/>
    <p:sldLayoutId id="2147483782" r:id="rId18"/>
    <p:sldLayoutId id="2147483783" r:id="rId19"/>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8.png"/><Relationship Id="rId7"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7.emf"/><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notesSlide" Target="../notesSlides/notesSlide12.xml"/><Relationship Id="rId7" Type="http://schemas.openxmlformats.org/officeDocument/2006/relationships/image" Target="../media/image29.png"/><Relationship Id="rId2" Type="http://schemas.openxmlformats.org/officeDocument/2006/relationships/slideLayout" Target="../slideLayouts/slideLayout7.xml"/><Relationship Id="rId1" Type="http://schemas.openxmlformats.org/officeDocument/2006/relationships/video" Target="https://www.youtube.com/embed/wKTc6_PGrYg?feature=oembed" TargetMode="External"/><Relationship Id="rId6"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32.jpeg"/><Relationship Id="rId4" Type="http://schemas.openxmlformats.org/officeDocument/2006/relationships/image" Target="../media/image19.png"/><Relationship Id="rId9" Type="http://schemas.openxmlformats.org/officeDocument/2006/relationships/image" Target="../media/image31.png"/></Relationships>
</file>

<file path=ppt/slides/_rels/slide2.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9.xml"/><Relationship Id="rId5" Type="http://schemas.openxmlformats.org/officeDocument/2006/relationships/image" Target="../media/image17.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edroom&#10;&#10;Description automatically generated">
            <a:extLst>
              <a:ext uri="{FF2B5EF4-FFF2-40B4-BE49-F238E27FC236}">
                <a16:creationId xmlns:a16="http://schemas.microsoft.com/office/drawing/2014/main" id="{1495DED8-5689-1135-F9B2-535CF8AE7475}"/>
              </a:ext>
            </a:extLst>
          </p:cNvPr>
          <p:cNvPicPr>
            <a:picLocks noChangeAspect="1"/>
          </p:cNvPicPr>
          <p:nvPr/>
        </p:nvPicPr>
        <p:blipFill rotWithShape="1">
          <a:blip r:embed="rId2"/>
          <a:srcRect t="2116" r="1" b="3375"/>
          <a:stretch/>
        </p:blipFill>
        <p:spPr>
          <a:xfrm>
            <a:off x="0" y="10"/>
            <a:ext cx="12015788" cy="6857990"/>
          </a:xfrm>
          <a:custGeom>
            <a:avLst/>
            <a:gdLst/>
            <a:ahLst/>
            <a:cxnLst/>
            <a:rect l="l" t="t" r="r" b="b"/>
            <a:pathLst>
              <a:path w="10256294" h="6858000">
                <a:moveTo>
                  <a:pt x="1691450" y="0"/>
                </a:moveTo>
                <a:lnTo>
                  <a:pt x="4470259" y="0"/>
                </a:lnTo>
                <a:lnTo>
                  <a:pt x="4542814" y="0"/>
                </a:lnTo>
                <a:lnTo>
                  <a:pt x="5713480" y="0"/>
                </a:lnTo>
                <a:lnTo>
                  <a:pt x="5786036" y="0"/>
                </a:lnTo>
                <a:lnTo>
                  <a:pt x="8564844" y="0"/>
                </a:lnTo>
                <a:lnTo>
                  <a:pt x="8587900" y="14997"/>
                </a:lnTo>
                <a:cubicBezTo>
                  <a:pt x="9658369" y="754641"/>
                  <a:pt x="10256294" y="2093192"/>
                  <a:pt x="10256294" y="3621656"/>
                </a:cubicBezTo>
                <a:cubicBezTo>
                  <a:pt x="10256294" y="4969131"/>
                  <a:pt x="9288413" y="5602839"/>
                  <a:pt x="8302921" y="6374814"/>
                </a:cubicBezTo>
                <a:cubicBezTo>
                  <a:pt x="8123457" y="6515397"/>
                  <a:pt x="7945637" y="6653108"/>
                  <a:pt x="7764491" y="6780599"/>
                </a:cubicBezTo>
                <a:lnTo>
                  <a:pt x="7648023" y="6858000"/>
                </a:lnTo>
                <a:lnTo>
                  <a:pt x="5786036" y="6858000"/>
                </a:lnTo>
                <a:lnTo>
                  <a:pt x="5713480" y="6858000"/>
                </a:lnTo>
                <a:lnTo>
                  <a:pt x="4542814" y="6858000"/>
                </a:lnTo>
                <a:lnTo>
                  <a:pt x="4470259" y="6858000"/>
                </a:lnTo>
                <a:lnTo>
                  <a:pt x="2608272" y="6858000"/>
                </a:lnTo>
                <a:lnTo>
                  <a:pt x="2491804" y="6780599"/>
                </a:lnTo>
                <a:cubicBezTo>
                  <a:pt x="2310658" y="6653108"/>
                  <a:pt x="2132837" y="6515397"/>
                  <a:pt x="1953374" y="6374814"/>
                </a:cubicBezTo>
                <a:cubicBezTo>
                  <a:pt x="967880" y="5602839"/>
                  <a:pt x="0" y="4969131"/>
                  <a:pt x="0" y="3621656"/>
                </a:cubicBezTo>
                <a:cubicBezTo>
                  <a:pt x="0" y="2093192"/>
                  <a:pt x="597925" y="754641"/>
                  <a:pt x="1668394" y="14997"/>
                </a:cubicBezTo>
                <a:close/>
              </a:path>
            </a:pathLst>
          </a:custGeom>
        </p:spPr>
      </p:pic>
      <p:sp>
        <p:nvSpPr>
          <p:cNvPr id="11" name="TextBox 10">
            <a:extLst>
              <a:ext uri="{FF2B5EF4-FFF2-40B4-BE49-F238E27FC236}">
                <a16:creationId xmlns:a16="http://schemas.microsoft.com/office/drawing/2014/main" id="{738AA9BE-9037-9EE5-CDB2-962DDB4D0C1F}"/>
              </a:ext>
            </a:extLst>
          </p:cNvPr>
          <p:cNvSpPr txBox="1"/>
          <p:nvPr/>
        </p:nvSpPr>
        <p:spPr>
          <a:xfrm flipH="1">
            <a:off x="1656522" y="2705725"/>
            <a:ext cx="9037982" cy="1446550"/>
          </a:xfrm>
          <a:prstGeom prst="rect">
            <a:avLst/>
          </a:prstGeom>
          <a:noFill/>
        </p:spPr>
        <p:txBody>
          <a:bodyPr wrap="square" rtlCol="0">
            <a:spAutoFit/>
          </a:bodyPr>
          <a:lstStyle/>
          <a:p>
            <a:pPr algn="ctr"/>
            <a:r>
              <a:rPr lang="vi-VN" sz="4400" b="1" dirty="0">
                <a:solidFill>
                  <a:srgbClr val="0000FF"/>
                </a:solidFill>
                <a:latin typeface="Times New Roman" panose="02020603050405020304" pitchFamily="18" charset="0"/>
                <a:cs typeface="Times New Roman" panose="02020603050405020304" pitchFamily="18" charset="0"/>
              </a:rPr>
              <a:t> NHIỆT LIỆT CHÀO MỪNG QUÝ THẦY CÔ VÀ CÁC EM  </a:t>
            </a:r>
            <a:endParaRPr lang="en-US" sz="4400" b="1" dirty="0">
              <a:solidFill>
                <a:srgbClr val="0000FF"/>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793FA903-8D0A-B62D-80B2-E77ADFC8AB45}"/>
              </a:ext>
            </a:extLst>
          </p:cNvPr>
          <p:cNvSpPr txBox="1"/>
          <p:nvPr/>
        </p:nvSpPr>
        <p:spPr>
          <a:xfrm>
            <a:off x="2131219" y="4718209"/>
            <a:ext cx="7929561" cy="954107"/>
          </a:xfrm>
          <a:prstGeom prst="rect">
            <a:avLst/>
          </a:prstGeom>
          <a:noFill/>
        </p:spPr>
        <p:txBody>
          <a:bodyPr wrap="square" rtlCol="0">
            <a:spAutoFit/>
          </a:bodyPr>
          <a:lstStyle/>
          <a:p>
            <a:pPr algn="ctr"/>
            <a:r>
              <a:rPr lang="vi-VN" sz="2800" b="1" dirty="0">
                <a:solidFill>
                  <a:srgbClr val="0000FF"/>
                </a:solidFill>
                <a:latin typeface="Times New Roman" panose="02020603050405020304" pitchFamily="18" charset="0"/>
                <a:cs typeface="Times New Roman" panose="02020603050405020304" pitchFamily="18" charset="0"/>
              </a:rPr>
              <a:t> </a:t>
            </a:r>
            <a:r>
              <a:rPr lang="vi-VN" sz="2800" b="1" dirty="0">
                <a:solidFill>
                  <a:srgbClr val="008000"/>
                </a:solidFill>
                <a:latin typeface="Times New Roman" panose="02020603050405020304" pitchFamily="18" charset="0"/>
                <a:cs typeface="Times New Roman" panose="02020603050405020304" pitchFamily="18" charset="0"/>
              </a:rPr>
              <a:t>Giáo viên:</a:t>
            </a:r>
            <a:r>
              <a:rPr lang="en-US" sz="2800" b="1" dirty="0" err="1">
                <a:solidFill>
                  <a:srgbClr val="008000"/>
                </a:solidFill>
                <a:latin typeface="Times New Roman" panose="02020603050405020304" pitchFamily="18" charset="0"/>
                <a:cs typeface="Times New Roman" panose="02020603050405020304" pitchFamily="18" charset="0"/>
              </a:rPr>
              <a:t>Nguyễn</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Thị</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Tâm</a:t>
            </a:r>
            <a:endParaRPr lang="vi-VN" sz="2800" b="1" dirty="0">
              <a:solidFill>
                <a:srgbClr val="008000"/>
              </a:solidFill>
              <a:latin typeface="Times New Roman" panose="02020603050405020304" pitchFamily="18" charset="0"/>
              <a:cs typeface="Times New Roman" panose="02020603050405020304" pitchFamily="18" charset="0"/>
            </a:endParaRPr>
          </a:p>
          <a:p>
            <a:pPr algn="ctr"/>
            <a:r>
              <a:rPr lang="vi-VN" sz="2800" b="1" dirty="0">
                <a:solidFill>
                  <a:srgbClr val="008000"/>
                </a:solidFill>
                <a:latin typeface="Times New Roman" panose="02020603050405020304" pitchFamily="18" charset="0"/>
                <a:cs typeface="Times New Roman" panose="02020603050405020304" pitchFamily="18" charset="0"/>
              </a:rPr>
              <a:t>Trường THCS</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Cẩm</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Thịnh</a:t>
            </a:r>
            <a:r>
              <a:rPr lang="en-US" sz="2800" b="1">
                <a:solidFill>
                  <a:srgbClr val="008000"/>
                </a:solidFill>
                <a:latin typeface="Times New Roman" panose="02020603050405020304" pitchFamily="18" charset="0"/>
                <a:cs typeface="Times New Roman" panose="02020603050405020304" pitchFamily="18" charset="0"/>
              </a:rPr>
              <a:t> </a:t>
            </a:r>
            <a:endParaRPr lang="en-SG" sz="2800" b="1" dirty="0">
              <a:solidFill>
                <a:srgbClr val="008000"/>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AE1E7BD3-BABB-431A-FEE8-2E7CC6A5074E}"/>
              </a:ext>
            </a:extLst>
          </p:cNvPr>
          <p:cNvSpPr txBox="1"/>
          <p:nvPr/>
        </p:nvSpPr>
        <p:spPr>
          <a:xfrm>
            <a:off x="4957081" y="1077962"/>
            <a:ext cx="2486321" cy="584775"/>
          </a:xfrm>
          <a:prstGeom prst="rect">
            <a:avLst/>
          </a:prstGeom>
          <a:noFill/>
        </p:spPr>
        <p:txBody>
          <a:bodyPr wrap="square">
            <a:spAutoFit/>
          </a:bodyPr>
          <a:lstStyle/>
          <a:p>
            <a:r>
              <a:rPr lang="vi-VN" sz="3200" b="1" dirty="0">
                <a:solidFill>
                  <a:srgbClr val="FF0000"/>
                </a:solidFill>
                <a:latin typeface="Times New Roman" panose="02020603050405020304" pitchFamily="18" charset="0"/>
                <a:cs typeface="Times New Roman" panose="02020603050405020304" pitchFamily="18" charset="0"/>
              </a:rPr>
              <a:t>NGỮ VĂN 7 </a:t>
            </a:r>
            <a:endParaRPr lang="en-SG" sz="3200" dirty="0">
              <a:solidFill>
                <a:srgbClr val="FF0000"/>
              </a:solidFill>
            </a:endParaRPr>
          </a:p>
        </p:txBody>
      </p:sp>
    </p:spTree>
    <p:extLst>
      <p:ext uri="{BB962C8B-B14F-4D97-AF65-F5344CB8AC3E}">
        <p14:creationId xmlns:p14="http://schemas.microsoft.com/office/powerpoint/2010/main" val="1820138930"/>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933E5042-50A0-443E-A6C6-7A929A87B885}"/>
              </a:ext>
            </a:extLst>
          </p:cNvPr>
          <p:cNvGrpSpPr/>
          <p:nvPr/>
        </p:nvGrpSpPr>
        <p:grpSpPr>
          <a:xfrm>
            <a:off x="510206" y="1717016"/>
            <a:ext cx="3736865" cy="2156651"/>
            <a:chOff x="288339" y="889653"/>
            <a:chExt cx="3736865" cy="1299575"/>
          </a:xfrm>
        </p:grpSpPr>
        <p:pic>
          <p:nvPicPr>
            <p:cNvPr id="4" name="图片 3">
              <a:extLst>
                <a:ext uri="{FF2B5EF4-FFF2-40B4-BE49-F238E27FC236}">
                  <a16:creationId xmlns:a16="http://schemas.microsoft.com/office/drawing/2014/main" id="{AB715A7A-8AC3-4E12-ADD6-E9709E70BC3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684" r="11491" b="56505"/>
            <a:stretch/>
          </p:blipFill>
          <p:spPr>
            <a:xfrm>
              <a:off x="288339" y="889653"/>
              <a:ext cx="3630305" cy="1299575"/>
            </a:xfrm>
            <a:prstGeom prst="rect">
              <a:avLst/>
            </a:prstGeom>
          </p:spPr>
        </p:pic>
        <p:sp>
          <p:nvSpPr>
            <p:cNvPr id="5" name="文本框 4">
              <a:extLst>
                <a:ext uri="{FF2B5EF4-FFF2-40B4-BE49-F238E27FC236}">
                  <a16:creationId xmlns:a16="http://schemas.microsoft.com/office/drawing/2014/main" id="{D701CB4B-30DD-43D3-9EB7-6BFF6F05F18B}"/>
                </a:ext>
              </a:extLst>
            </p:cNvPr>
            <p:cNvSpPr txBox="1"/>
            <p:nvPr/>
          </p:nvSpPr>
          <p:spPr>
            <a:xfrm>
              <a:off x="515335" y="1207772"/>
              <a:ext cx="3509869" cy="278194"/>
            </a:xfrm>
            <a:prstGeom prst="rect">
              <a:avLst/>
            </a:prstGeom>
            <a:noFill/>
          </p:spPr>
          <p:txBody>
            <a:bodyPr wrap="square" rtlCol="0">
              <a:spAutoFit/>
            </a:bodyPr>
            <a:lstStyle/>
            <a:p>
              <a:pPr lvl="0">
                <a:defRPr/>
              </a:pPr>
              <a:r>
                <a:rPr lang="vi-VN" sz="2400" dirty="0">
                  <a:solidFill>
                    <a:prstClr val="black"/>
                  </a:solidFill>
                  <a:latin typeface="Times New Roman" panose="02020603050405020304" pitchFamily="18" charset="0"/>
                  <a:cs typeface="Times New Roman" panose="02020603050405020304" pitchFamily="18" charset="0"/>
                </a:rPr>
                <a:t>a. Chuẩn bị nội dung nói</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9" name="组合 8">
            <a:extLst>
              <a:ext uri="{FF2B5EF4-FFF2-40B4-BE49-F238E27FC236}">
                <a16:creationId xmlns:a16="http://schemas.microsoft.com/office/drawing/2014/main" id="{8478C03B-0995-412F-9091-4A767370CA11}"/>
              </a:ext>
            </a:extLst>
          </p:cNvPr>
          <p:cNvGrpSpPr/>
          <p:nvPr/>
        </p:nvGrpSpPr>
        <p:grpSpPr>
          <a:xfrm>
            <a:off x="7512837" y="2181193"/>
            <a:ext cx="3842278" cy="1228298"/>
            <a:chOff x="7582751" y="1967905"/>
            <a:chExt cx="4794268" cy="1228298"/>
          </a:xfrm>
        </p:grpSpPr>
        <p:pic>
          <p:nvPicPr>
            <p:cNvPr id="10" name="图片 9">
              <a:extLst>
                <a:ext uri="{FF2B5EF4-FFF2-40B4-BE49-F238E27FC236}">
                  <a16:creationId xmlns:a16="http://schemas.microsoft.com/office/drawing/2014/main" id="{B44DD55D-B81B-4DEE-ACB2-4711D96CD12A}"/>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9536" t="57112" r="11839" b="1779"/>
            <a:stretch/>
          </p:blipFill>
          <p:spPr>
            <a:xfrm>
              <a:off x="7582751" y="1967905"/>
              <a:ext cx="4794268" cy="1228298"/>
            </a:xfrm>
            <a:prstGeom prst="rect">
              <a:avLst/>
            </a:prstGeom>
          </p:spPr>
        </p:pic>
        <p:sp>
          <p:nvSpPr>
            <p:cNvPr id="11" name="文本框 10">
              <a:extLst>
                <a:ext uri="{FF2B5EF4-FFF2-40B4-BE49-F238E27FC236}">
                  <a16:creationId xmlns:a16="http://schemas.microsoft.com/office/drawing/2014/main" id="{B8003D37-4D96-45F1-A3E9-C8FFEFC68C46}"/>
                </a:ext>
              </a:extLst>
            </p:cNvPr>
            <p:cNvSpPr txBox="1"/>
            <p:nvPr/>
          </p:nvSpPr>
          <p:spPr>
            <a:xfrm>
              <a:off x="7941896" y="2224990"/>
              <a:ext cx="4435123" cy="461665"/>
            </a:xfrm>
            <a:prstGeom prst="rect">
              <a:avLst/>
            </a:prstGeom>
            <a:noFill/>
          </p:spPr>
          <p:txBody>
            <a:bodyPr wrap="square" rtlCol="0">
              <a:spAutoFit/>
            </a:bodyPr>
            <a:lstStyle/>
            <a:p>
              <a:pPr lvl="0">
                <a:defRPr/>
              </a:pPr>
              <a:r>
                <a:rPr lang="en-US" sz="2400" dirty="0">
                  <a:solidFill>
                    <a:prstClr val="black"/>
                  </a:solidFill>
                  <a:latin typeface="Times New Roman" panose="02020603050405020304" pitchFamily="18" charset="0"/>
                  <a:cs typeface="Times New Roman" panose="02020603050405020304" pitchFamily="18" charset="0"/>
                </a:rPr>
                <a:t>c. </a:t>
              </a:r>
              <a:r>
                <a:rPr lang="en-US" sz="2400" dirty="0" err="1">
                  <a:solidFill>
                    <a:prstClr val="black"/>
                  </a:solidFill>
                  <a:latin typeface="Times New Roman" panose="02020603050405020304" pitchFamily="18" charset="0"/>
                  <a:cs typeface="Times New Roman" panose="02020603050405020304" pitchFamily="18" charset="0"/>
                </a:rPr>
                <a:t>Tập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luyện</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pic>
        <p:nvPicPr>
          <p:cNvPr id="19" name="图片 13">
            <a:extLst>
              <a:ext uri="{FF2B5EF4-FFF2-40B4-BE49-F238E27FC236}">
                <a16:creationId xmlns:a16="http://schemas.microsoft.com/office/drawing/2014/main" id="{8A5F7F03-AF72-49F3-BD40-DE7D864A44F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1757" r="76431"/>
          <a:stretch/>
        </p:blipFill>
        <p:spPr>
          <a:xfrm>
            <a:off x="983655" y="550650"/>
            <a:ext cx="718619" cy="774250"/>
          </a:xfrm>
          <a:prstGeom prst="rect">
            <a:avLst/>
          </a:prstGeom>
        </p:spPr>
      </p:pic>
      <p:sp>
        <p:nvSpPr>
          <p:cNvPr id="20" name="文本框 14">
            <a:extLst>
              <a:ext uri="{FF2B5EF4-FFF2-40B4-BE49-F238E27FC236}">
                <a16:creationId xmlns:a16="http://schemas.microsoft.com/office/drawing/2014/main" id="{F0F96C13-F1CE-4378-A0F1-B16B64AED055}"/>
              </a:ext>
            </a:extLst>
          </p:cNvPr>
          <p:cNvSpPr txBox="1"/>
          <p:nvPr/>
        </p:nvSpPr>
        <p:spPr>
          <a:xfrm>
            <a:off x="1863066" y="657337"/>
            <a:ext cx="3170328" cy="584775"/>
          </a:xfrm>
          <a:prstGeom prst="rect">
            <a:avLst/>
          </a:prstGeom>
          <a:noFill/>
        </p:spPr>
        <p:txBody>
          <a:bodyPr wrap="square" rtlCol="0">
            <a:spAutoFit/>
          </a:bodyPr>
          <a:lstStyle/>
          <a:p>
            <a:pPr lvl="0" algn="dist">
              <a:defRPr/>
            </a:pPr>
            <a:r>
              <a:rPr lang="vi-VN"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1. Trước khi nói</a:t>
            </a:r>
          </a:p>
        </p:txBody>
      </p:sp>
      <p:cxnSp>
        <p:nvCxnSpPr>
          <p:cNvPr id="21" name="Straight Connector 20">
            <a:extLst>
              <a:ext uri="{FF2B5EF4-FFF2-40B4-BE49-F238E27FC236}">
                <a16:creationId xmlns:a16="http://schemas.microsoft.com/office/drawing/2014/main" id="{EC033A9B-9C36-47D7-A9FA-6E640B9C116D}"/>
              </a:ext>
            </a:extLst>
          </p:cNvPr>
          <p:cNvCxnSpPr>
            <a:cxnSpLocks/>
          </p:cNvCxnSpPr>
          <p:nvPr/>
        </p:nvCxnSpPr>
        <p:spPr>
          <a:xfrm>
            <a:off x="1863066" y="1354856"/>
            <a:ext cx="3321330"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22" name="图片 15">
            <a:extLst>
              <a:ext uri="{FF2B5EF4-FFF2-40B4-BE49-F238E27FC236}">
                <a16:creationId xmlns:a16="http://schemas.microsoft.com/office/drawing/2014/main" id="{D6659063-46DD-4CD6-AC46-93B275E93F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15882" y="2498035"/>
            <a:ext cx="4633557" cy="4001631"/>
          </a:xfrm>
          <a:prstGeom prst="rect">
            <a:avLst/>
          </a:prstGeom>
        </p:spPr>
      </p:pic>
      <p:pic>
        <p:nvPicPr>
          <p:cNvPr id="18" name="图片 3">
            <a:extLst>
              <a:ext uri="{FF2B5EF4-FFF2-40B4-BE49-F238E27FC236}">
                <a16:creationId xmlns:a16="http://schemas.microsoft.com/office/drawing/2014/main" id="{8FAD474D-82C0-4362-BB70-1AD441160ED0}"/>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18919573">
            <a:off x="10980850" y="-60932"/>
            <a:ext cx="1050530" cy="1223163"/>
          </a:xfrm>
          <a:prstGeom prst="rect">
            <a:avLst/>
          </a:prstGeom>
        </p:spPr>
      </p:pic>
      <p:pic>
        <p:nvPicPr>
          <p:cNvPr id="23" name="图片 4">
            <a:extLst>
              <a:ext uri="{FF2B5EF4-FFF2-40B4-BE49-F238E27FC236}">
                <a16:creationId xmlns:a16="http://schemas.microsoft.com/office/drawing/2014/main" id="{BB10D9DC-4971-4DFE-8F5E-78F91F2E094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1208344" y="5700228"/>
            <a:ext cx="872706" cy="905605"/>
          </a:xfrm>
          <a:prstGeom prst="rect">
            <a:avLst/>
          </a:prstGeom>
        </p:spPr>
      </p:pic>
      <p:pic>
        <p:nvPicPr>
          <p:cNvPr id="24" name="图片 5">
            <a:extLst>
              <a:ext uri="{FF2B5EF4-FFF2-40B4-BE49-F238E27FC236}">
                <a16:creationId xmlns:a16="http://schemas.microsoft.com/office/drawing/2014/main" id="{85A37BFE-186F-4AD2-A7BD-9718514EA9EF}"/>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95010" y="5333733"/>
            <a:ext cx="1011525" cy="1096066"/>
          </a:xfrm>
          <a:prstGeom prst="rect">
            <a:avLst/>
          </a:prstGeom>
        </p:spPr>
      </p:pic>
      <p:pic>
        <p:nvPicPr>
          <p:cNvPr id="30" name="图片 9">
            <a:extLst>
              <a:ext uri="{FF2B5EF4-FFF2-40B4-BE49-F238E27FC236}">
                <a16:creationId xmlns:a16="http://schemas.microsoft.com/office/drawing/2014/main" id="{A0C19A3A-75D2-407E-8F31-F9948B96229C}"/>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9536" t="57112" r="11839" b="1779"/>
          <a:stretch/>
        </p:blipFill>
        <p:spPr>
          <a:xfrm>
            <a:off x="7512837" y="4340429"/>
            <a:ext cx="3842278" cy="1228298"/>
          </a:xfrm>
          <a:prstGeom prst="rect">
            <a:avLst/>
          </a:prstGeom>
        </p:spPr>
      </p:pic>
      <p:sp>
        <p:nvSpPr>
          <p:cNvPr id="31" name="文本框 10">
            <a:extLst>
              <a:ext uri="{FF2B5EF4-FFF2-40B4-BE49-F238E27FC236}">
                <a16:creationId xmlns:a16="http://schemas.microsoft.com/office/drawing/2014/main" id="{C7F5F804-5B52-49E5-8EFF-F14BE09E774E}"/>
              </a:ext>
            </a:extLst>
          </p:cNvPr>
          <p:cNvSpPr txBox="1"/>
          <p:nvPr/>
        </p:nvSpPr>
        <p:spPr>
          <a:xfrm>
            <a:off x="7800667" y="4630306"/>
            <a:ext cx="3554448" cy="461665"/>
          </a:xfrm>
          <a:prstGeom prst="rect">
            <a:avLst/>
          </a:prstGeom>
          <a:noFill/>
        </p:spPr>
        <p:txBody>
          <a:bodyPr wrap="square" rtlCol="0">
            <a:spAutoFit/>
          </a:bodyPr>
          <a:lstStyle/>
          <a:p>
            <a:pPr lvl="0">
              <a:defRPr/>
            </a:pPr>
            <a:r>
              <a:rPr lang="en-US" sz="2400" dirty="0">
                <a:solidFill>
                  <a:prstClr val="black"/>
                </a:solidFill>
                <a:latin typeface="Times New Roman" panose="02020603050405020304" pitchFamily="18" charset="0"/>
                <a:cs typeface="Times New Roman" panose="02020603050405020304" pitchFamily="18" charset="0"/>
              </a:rPr>
              <a:t>d. </a:t>
            </a:r>
            <a:r>
              <a:rPr lang="en-US" sz="2400" dirty="0" err="1">
                <a:solidFill>
                  <a:prstClr val="black"/>
                </a:solidFill>
                <a:latin typeface="Times New Roman" panose="02020603050405020304" pitchFamily="18" charset="0"/>
                <a:cs typeface="Times New Roman" panose="02020603050405020304" pitchFamily="18" charset="0"/>
              </a:rPr>
              <a:t>Kiểm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chỉnh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sửa</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17" name="组合 2">
            <a:extLst>
              <a:ext uri="{FF2B5EF4-FFF2-40B4-BE49-F238E27FC236}">
                <a16:creationId xmlns:a16="http://schemas.microsoft.com/office/drawing/2014/main" id="{66E74D04-517D-C660-296B-DDE662A94A98}"/>
              </a:ext>
            </a:extLst>
          </p:cNvPr>
          <p:cNvGrpSpPr/>
          <p:nvPr/>
        </p:nvGrpSpPr>
        <p:grpSpPr>
          <a:xfrm>
            <a:off x="1205080" y="3864251"/>
            <a:ext cx="2992179" cy="1835977"/>
            <a:chOff x="288339" y="889653"/>
            <a:chExt cx="3736865" cy="1299575"/>
          </a:xfrm>
        </p:grpSpPr>
        <p:pic>
          <p:nvPicPr>
            <p:cNvPr id="25" name="图片 3">
              <a:extLst>
                <a:ext uri="{FF2B5EF4-FFF2-40B4-BE49-F238E27FC236}">
                  <a16:creationId xmlns:a16="http://schemas.microsoft.com/office/drawing/2014/main" id="{7330E672-EAE8-E43E-F4E0-7EA464124C4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684" r="11491" b="56505"/>
            <a:stretch/>
          </p:blipFill>
          <p:spPr>
            <a:xfrm>
              <a:off x="288339" y="889653"/>
              <a:ext cx="3630305" cy="1299575"/>
            </a:xfrm>
            <a:prstGeom prst="rect">
              <a:avLst/>
            </a:prstGeom>
          </p:spPr>
        </p:pic>
        <p:sp>
          <p:nvSpPr>
            <p:cNvPr id="26" name="文本框 4">
              <a:extLst>
                <a:ext uri="{FF2B5EF4-FFF2-40B4-BE49-F238E27FC236}">
                  <a16:creationId xmlns:a16="http://schemas.microsoft.com/office/drawing/2014/main" id="{1AAD627B-417A-68F3-4AC9-95F3E3EC01FE}"/>
                </a:ext>
              </a:extLst>
            </p:cNvPr>
            <p:cNvSpPr txBox="1"/>
            <p:nvPr/>
          </p:nvSpPr>
          <p:spPr>
            <a:xfrm>
              <a:off x="515335" y="1207772"/>
              <a:ext cx="3509869" cy="326784"/>
            </a:xfrm>
            <a:prstGeom prst="rect">
              <a:avLst/>
            </a:prstGeom>
            <a:noFill/>
          </p:spPr>
          <p:txBody>
            <a:bodyPr wrap="square" rtlCol="0">
              <a:spAutoFit/>
            </a:bodyPr>
            <a:lstStyle/>
            <a:p>
              <a:pPr lvl="0">
                <a:defRPr/>
              </a:pPr>
              <a:r>
                <a:rPr lang="vi-VN" sz="2400" dirty="0">
                  <a:solidFill>
                    <a:prstClr val="black"/>
                  </a:solidFill>
                  <a:latin typeface="Times New Roman" panose="02020603050405020304" pitchFamily="18" charset="0"/>
                  <a:cs typeface="Times New Roman" panose="02020603050405020304" pitchFamily="18" charset="0"/>
                </a:rPr>
                <a:t>b. </a:t>
              </a:r>
              <a:r>
                <a:rPr lang="en-US" sz="2400" dirty="0" err="1">
                  <a:solidFill>
                    <a:prstClr val="black"/>
                  </a:solidFill>
                  <a:latin typeface="Times New Roman" panose="02020603050405020304" pitchFamily="18" charset="0"/>
                  <a:cs typeface="Times New Roman" panose="02020603050405020304" pitchFamily="18" charset="0"/>
                </a:rPr>
                <a:t>Tìm</a:t>
              </a:r>
              <a:r>
                <a:rPr lang="en-US" sz="2400" dirty="0">
                  <a:solidFill>
                    <a:prstClr val="black"/>
                  </a:solidFill>
                  <a:latin typeface="Times New Roman" panose="02020603050405020304" pitchFamily="18" charset="0"/>
                  <a:cs typeface="Times New Roman" panose="02020603050405020304" pitchFamily="18" charset="0"/>
                </a:rPr>
                <a:t> ý, </a:t>
              </a:r>
              <a:r>
                <a:rPr lang="en-US" sz="2400" dirty="0" err="1">
                  <a:solidFill>
                    <a:prstClr val="black"/>
                  </a:solidFill>
                  <a:latin typeface="Times New Roman" panose="02020603050405020304" pitchFamily="18" charset="0"/>
                  <a:cs typeface="Times New Roman" panose="02020603050405020304" pitchFamily="18" charset="0"/>
                </a:rPr>
                <a:t>lập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dàn</a:t>
              </a:r>
              <a:r>
                <a:rPr lang="en-US" sz="2400" dirty="0">
                  <a:solidFill>
                    <a:prstClr val="black"/>
                  </a:solidFill>
                  <a:latin typeface="Times New Roman" panose="02020603050405020304" pitchFamily="18" charset="0"/>
                  <a:cs typeface="Times New Roman" panose="02020603050405020304" pitchFamily="18" charset="0"/>
                </a:rPr>
                <a:t> ý</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26337130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barn(inVertical)">
                                      <p:cBhvr>
                                        <p:cTn id="35" dur="500"/>
                                        <p:tgtEl>
                                          <p:spTgt spid="31"/>
                                        </p:tgtEl>
                                      </p:cBhvr>
                                    </p:animEffect>
                                  </p:childTnLst>
                                </p:cTn>
                              </p:par>
                              <p:par>
                                <p:cTn id="36" presetID="16" presetClass="entr" presetSubtype="21" fill="hold"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barn(inVertical)">
                                      <p:cBhvr>
                                        <p:cTn id="38" dur="500"/>
                                        <p:tgtEl>
                                          <p:spTgt spid="30"/>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1000"/>
                                        <p:tgtEl>
                                          <p:spTgt spid="17"/>
                                        </p:tgtEl>
                                      </p:cBhvr>
                                    </p:animEffect>
                                    <p:anim calcmode="lin" valueType="num">
                                      <p:cBhvr>
                                        <p:cTn id="44" dur="1000" fill="hold"/>
                                        <p:tgtEl>
                                          <p:spTgt spid="17"/>
                                        </p:tgtEl>
                                        <p:attrNameLst>
                                          <p:attrName>ppt_x</p:attrName>
                                        </p:attrNameLst>
                                      </p:cBhvr>
                                      <p:tavLst>
                                        <p:tav tm="0">
                                          <p:val>
                                            <p:strVal val="#ppt_x"/>
                                          </p:val>
                                        </p:tav>
                                        <p:tav tm="100000">
                                          <p:val>
                                            <p:strVal val="#ppt_x"/>
                                          </p:val>
                                        </p:tav>
                                      </p:tavLst>
                                    </p:anim>
                                    <p:anim calcmode="lin" valueType="num">
                                      <p:cBhvr>
                                        <p:cTn id="4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8" name="Group 177">
            <a:extLst>
              <a:ext uri="{FF2B5EF4-FFF2-40B4-BE49-F238E27FC236}">
                <a16:creationId xmlns:a16="http://schemas.microsoft.com/office/drawing/2014/main" id="{2853F11C-E2C0-4D7F-85B9-76D982440BFF}"/>
              </a:ext>
            </a:extLst>
          </p:cNvPr>
          <p:cNvGrpSpPr/>
          <p:nvPr/>
        </p:nvGrpSpPr>
        <p:grpSpPr>
          <a:xfrm>
            <a:off x="583451" y="1557867"/>
            <a:ext cx="2347260" cy="3622696"/>
            <a:chOff x="2268265" y="2839745"/>
            <a:chExt cx="2045267" cy="3232475"/>
          </a:xfrm>
        </p:grpSpPr>
        <p:sp>
          <p:nvSpPr>
            <p:cNvPr id="179" name="Rounded Rectangle 1">
              <a:extLst>
                <a:ext uri="{FF2B5EF4-FFF2-40B4-BE49-F238E27FC236}">
                  <a16:creationId xmlns:a16="http://schemas.microsoft.com/office/drawing/2014/main" id="{2A4AF312-45BC-4880-890E-0E7B625200D6}"/>
                </a:ext>
              </a:extLst>
            </p:cNvPr>
            <p:cNvSpPr>
              <a:spLocks noChangeAspect="1"/>
            </p:cNvSpPr>
            <p:nvPr/>
          </p:nvSpPr>
          <p:spPr>
            <a:xfrm>
              <a:off x="2582582" y="2839745"/>
              <a:ext cx="1478681" cy="1481533"/>
            </a:xfrm>
            <a:prstGeom prst="roundRect">
              <a:avLst/>
            </a:prstGeom>
            <a:solidFill>
              <a:srgbClr val="CBF0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latin typeface="Times New Roman" panose="02020603050405020304" pitchFamily="18" charset="0"/>
                <a:cs typeface="Times New Roman" panose="02020603050405020304" pitchFamily="18" charset="0"/>
              </a:endParaRPr>
            </a:p>
          </p:txBody>
        </p:sp>
        <p:sp>
          <p:nvSpPr>
            <p:cNvPr id="180" name="TextBox 179">
              <a:extLst>
                <a:ext uri="{FF2B5EF4-FFF2-40B4-BE49-F238E27FC236}">
                  <a16:creationId xmlns:a16="http://schemas.microsoft.com/office/drawing/2014/main" id="{0F5BA4B9-4910-446C-BC33-BB2D2FD7D3CE}"/>
                </a:ext>
              </a:extLst>
            </p:cNvPr>
            <p:cNvSpPr txBox="1"/>
            <p:nvPr/>
          </p:nvSpPr>
          <p:spPr>
            <a:xfrm>
              <a:off x="2268265" y="4671637"/>
              <a:ext cx="2045267" cy="1400583"/>
            </a:xfrm>
            <a:prstGeom prst="rect">
              <a:avLst/>
            </a:prstGeom>
            <a:noFill/>
          </p:spPr>
          <p:txBody>
            <a:bodyPr wrap="square" rtlCol="0">
              <a:spAutoFit/>
            </a:bodyPr>
            <a:lstStyle/>
            <a:p>
              <a:pPr algn="ctr"/>
              <a:r>
                <a:rPr lang="en-US" sz="4800" b="1" dirty="0" err="1">
                  <a:solidFill>
                    <a:srgbClr val="002060"/>
                  </a:solidFill>
                  <a:latin typeface="Times New Roman" panose="02020603050405020304" pitchFamily="18" charset="0"/>
                  <a:ea typeface="Nunito Bold" charset="0"/>
                  <a:cs typeface="Times New Roman" panose="02020603050405020304" pitchFamily="18" charset="0"/>
                </a:rPr>
                <a:t>Trước</a:t>
              </a:r>
              <a:r>
                <a:rPr lang="en-US" sz="4800" b="1" dirty="0">
                  <a:solidFill>
                    <a:srgbClr val="002060"/>
                  </a:solidFill>
                  <a:latin typeface="Times New Roman" panose="02020603050405020304" pitchFamily="18" charset="0"/>
                  <a:ea typeface="Nunito Bold" charset="0"/>
                  <a:cs typeface="Times New Roman" panose="02020603050405020304" pitchFamily="18" charset="0"/>
                </a:rPr>
                <a:t> </a:t>
              </a:r>
            </a:p>
            <a:p>
              <a:pPr algn="ctr"/>
              <a:r>
                <a:rPr lang="en-US" sz="4800" b="1" dirty="0" err="1">
                  <a:solidFill>
                    <a:srgbClr val="002060"/>
                  </a:solidFill>
                  <a:latin typeface="Times New Roman" panose="02020603050405020304" pitchFamily="18" charset="0"/>
                  <a:ea typeface="Nunito Bold" charset="0"/>
                  <a:cs typeface="Times New Roman" panose="02020603050405020304" pitchFamily="18" charset="0"/>
                </a:rPr>
                <a:t>khi</a:t>
              </a:r>
              <a:r>
                <a:rPr lang="en-US" sz="4800" b="1" dirty="0">
                  <a:solidFill>
                    <a:srgbClr val="002060"/>
                  </a:solidFill>
                  <a:latin typeface="Times New Roman" panose="02020603050405020304" pitchFamily="18" charset="0"/>
                  <a:ea typeface="Nunito Bold" charset="0"/>
                  <a:cs typeface="Times New Roman" panose="02020603050405020304" pitchFamily="18" charset="0"/>
                </a:rPr>
                <a:t> </a:t>
              </a:r>
              <a:r>
                <a:rPr lang="en-US" sz="4800" b="1" dirty="0" err="1">
                  <a:solidFill>
                    <a:srgbClr val="002060"/>
                  </a:solidFill>
                  <a:latin typeface="Times New Roman" panose="02020603050405020304" pitchFamily="18" charset="0"/>
                  <a:ea typeface="Nunito Bold" charset="0"/>
                  <a:cs typeface="Times New Roman" panose="02020603050405020304" pitchFamily="18" charset="0"/>
                </a:rPr>
                <a:t>nói</a:t>
              </a:r>
              <a:endParaRPr lang="en-US" sz="4800" b="1" dirty="0">
                <a:solidFill>
                  <a:srgbClr val="002060"/>
                </a:solidFill>
                <a:latin typeface="Times New Roman" panose="02020603050405020304" pitchFamily="18" charset="0"/>
                <a:ea typeface="Nunito Bold" charset="0"/>
                <a:cs typeface="Times New Roman" panose="02020603050405020304" pitchFamily="18" charset="0"/>
              </a:endParaRPr>
            </a:p>
          </p:txBody>
        </p:sp>
        <p:pic>
          <p:nvPicPr>
            <p:cNvPr id="181" name="Picture 180">
              <a:extLst>
                <a:ext uri="{FF2B5EF4-FFF2-40B4-BE49-F238E27FC236}">
                  <a16:creationId xmlns:a16="http://schemas.microsoft.com/office/drawing/2014/main" id="{034123B4-0782-44AA-A730-346A463C5DDA}"/>
                </a:ext>
              </a:extLst>
            </p:cNvPr>
            <p:cNvPicPr>
              <a:picLocks noChangeAspect="1"/>
            </p:cNvPicPr>
            <p:nvPr/>
          </p:nvPicPr>
          <p:blipFill rotWithShape="1">
            <a:blip r:embed="rId3"/>
            <a:srcRect l="22476" t="18935" r="17103" b="17189"/>
            <a:stretch/>
          </p:blipFill>
          <p:spPr>
            <a:xfrm rot="1993427">
              <a:off x="2877330" y="3003117"/>
              <a:ext cx="1172078" cy="1239114"/>
            </a:xfrm>
            <a:prstGeom prst="rect">
              <a:avLst/>
            </a:prstGeom>
          </p:spPr>
        </p:pic>
      </p:grpSp>
      <p:grpSp>
        <p:nvGrpSpPr>
          <p:cNvPr id="183" name="Google Shape;253;p39">
            <a:extLst>
              <a:ext uri="{FF2B5EF4-FFF2-40B4-BE49-F238E27FC236}">
                <a16:creationId xmlns:a16="http://schemas.microsoft.com/office/drawing/2014/main" id="{39A7080C-C5DB-410B-A912-A8186D5B7E3A}"/>
              </a:ext>
            </a:extLst>
          </p:cNvPr>
          <p:cNvGrpSpPr/>
          <p:nvPr/>
        </p:nvGrpSpPr>
        <p:grpSpPr>
          <a:xfrm>
            <a:off x="2898089" y="621898"/>
            <a:ext cx="7130643" cy="903287"/>
            <a:chOff x="4283067" y="1135500"/>
            <a:chExt cx="5195135" cy="970500"/>
          </a:xfrm>
        </p:grpSpPr>
        <p:sp>
          <p:nvSpPr>
            <p:cNvPr id="184" name="Google Shape;254;p39">
              <a:extLst>
                <a:ext uri="{FF2B5EF4-FFF2-40B4-BE49-F238E27FC236}">
                  <a16:creationId xmlns:a16="http://schemas.microsoft.com/office/drawing/2014/main" id="{6680EA31-F775-4227-AF60-F0AF34BE6AC8}"/>
                </a:ext>
              </a:extLst>
            </p:cNvPr>
            <p:cNvSpPr/>
            <p:nvPr/>
          </p:nvSpPr>
          <p:spPr>
            <a:xfrm>
              <a:off x="4572001" y="1301100"/>
              <a:ext cx="4906201" cy="804900"/>
            </a:xfrm>
            <a:prstGeom prst="homePlate">
              <a:avLst>
                <a:gd name="adj" fmla="val 50000"/>
              </a:avLst>
            </a:prstGeom>
            <a:solidFill>
              <a:srgbClr val="F8CBAD"/>
            </a:solidFill>
            <a:ln>
              <a:noFill/>
            </a:ln>
          </p:spPr>
          <p:txBody>
            <a:bodyPr spcFirstLastPara="1" wrap="square" lIns="162533" tIns="162533" rIns="162533" bIns="162533" anchor="ctr" anchorCtr="0">
              <a:noAutofit/>
            </a:bodyPr>
            <a:lstStyle/>
            <a:p>
              <a:endParaRPr sz="3200" dirty="0">
                <a:latin typeface="Times New Roman" panose="02020603050405020304" pitchFamily="18" charset="0"/>
                <a:cs typeface="Times New Roman" panose="02020603050405020304" pitchFamily="18" charset="0"/>
              </a:endParaRPr>
            </a:p>
          </p:txBody>
        </p:sp>
        <p:sp>
          <p:nvSpPr>
            <p:cNvPr id="185" name="Google Shape;255;p39">
              <a:extLst>
                <a:ext uri="{FF2B5EF4-FFF2-40B4-BE49-F238E27FC236}">
                  <a16:creationId xmlns:a16="http://schemas.microsoft.com/office/drawing/2014/main" id="{5B44BF3B-9D30-452D-AAEC-2978CA80CD35}"/>
                </a:ext>
              </a:extLst>
            </p:cNvPr>
            <p:cNvSpPr/>
            <p:nvPr/>
          </p:nvSpPr>
          <p:spPr>
            <a:xfrm rot="10800000" flipH="1">
              <a:off x="4572000" y="1934400"/>
              <a:ext cx="401700" cy="171600"/>
            </a:xfrm>
            <a:prstGeom prst="rtTriangle">
              <a:avLst/>
            </a:prstGeom>
            <a:solidFill>
              <a:srgbClr val="F4B183"/>
            </a:solidFill>
            <a:ln>
              <a:noFill/>
            </a:ln>
          </p:spPr>
          <p:txBody>
            <a:bodyPr spcFirstLastPara="1" wrap="square" lIns="162533" tIns="162533" rIns="162533" bIns="162533" anchor="ctr" anchorCtr="0">
              <a:noAutofit/>
            </a:bodyPr>
            <a:lstStyle/>
            <a:p>
              <a:endParaRPr sz="3200" dirty="0">
                <a:latin typeface="Times New Roman" panose="02020603050405020304" pitchFamily="18" charset="0"/>
                <a:cs typeface="Times New Roman" panose="02020603050405020304" pitchFamily="18" charset="0"/>
              </a:endParaRPr>
            </a:p>
          </p:txBody>
        </p:sp>
        <p:sp>
          <p:nvSpPr>
            <p:cNvPr id="186" name="Google Shape;256;p39">
              <a:extLst>
                <a:ext uri="{FF2B5EF4-FFF2-40B4-BE49-F238E27FC236}">
                  <a16:creationId xmlns:a16="http://schemas.microsoft.com/office/drawing/2014/main" id="{3DBE7949-15EA-41BE-8C12-EE7F1607BD78}"/>
                </a:ext>
              </a:extLst>
            </p:cNvPr>
            <p:cNvSpPr/>
            <p:nvPr/>
          </p:nvSpPr>
          <p:spPr>
            <a:xfrm>
              <a:off x="4283067" y="1135500"/>
              <a:ext cx="691384" cy="804900"/>
            </a:xfrm>
            <a:prstGeom prst="rect">
              <a:avLst/>
            </a:prstGeom>
            <a:solidFill>
              <a:srgbClr val="FBE5D6"/>
            </a:solidFill>
            <a:ln>
              <a:noFill/>
            </a:ln>
          </p:spPr>
          <p:txBody>
            <a:bodyPr spcFirstLastPara="1" wrap="square" lIns="162533" tIns="162533" rIns="162533" bIns="162533" anchor="ctr" anchorCtr="0">
              <a:noAutofit/>
            </a:bodyPr>
            <a:lstStyle/>
            <a:p>
              <a:pPr algn="ctr"/>
              <a:endParaRPr sz="3200" b="1" dirty="0">
                <a:latin typeface="Times New Roman" panose="02020603050405020304" pitchFamily="18" charset="0"/>
                <a:cs typeface="Times New Roman" panose="02020603050405020304" pitchFamily="18" charset="0"/>
              </a:endParaRPr>
            </a:p>
          </p:txBody>
        </p:sp>
      </p:grpSp>
      <p:sp>
        <p:nvSpPr>
          <p:cNvPr id="191" name="TextBox 190">
            <a:extLst>
              <a:ext uri="{FF2B5EF4-FFF2-40B4-BE49-F238E27FC236}">
                <a16:creationId xmlns:a16="http://schemas.microsoft.com/office/drawing/2014/main" id="{3102BAD8-6D23-4B1F-AD59-C73689D8BAAA}"/>
              </a:ext>
            </a:extLst>
          </p:cNvPr>
          <p:cNvSpPr txBox="1"/>
          <p:nvPr/>
        </p:nvSpPr>
        <p:spPr>
          <a:xfrm>
            <a:off x="4242603" y="780694"/>
            <a:ext cx="6483464" cy="584775"/>
          </a:xfrm>
          <a:prstGeom prst="rect">
            <a:avLst/>
          </a:prstGeom>
          <a:noFill/>
        </p:spPr>
        <p:txBody>
          <a:bodyPr wrap="square">
            <a:spAutoFit/>
          </a:bodyPr>
          <a:lstStyle/>
          <a:p>
            <a:pPr algn="just"/>
            <a:r>
              <a:rPr lang="en-US" sz="3200" b="1" dirty="0" err="1">
                <a:solidFill>
                  <a:srgbClr val="002060"/>
                </a:solidFill>
                <a:latin typeface="Times New Roman" panose="02020603050405020304" pitchFamily="18" charset="0"/>
                <a:cs typeface="Times New Roman" panose="02020603050405020304" pitchFamily="18" charset="0"/>
              </a:rPr>
              <a:t>Chuẩn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bị</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nội</a:t>
            </a:r>
            <a:r>
              <a:rPr lang="en-US" sz="3200" b="1" dirty="0">
                <a:solidFill>
                  <a:srgbClr val="002060"/>
                </a:solidFill>
                <a:latin typeface="Times New Roman" panose="02020603050405020304" pitchFamily="18" charset="0"/>
                <a:cs typeface="Times New Roman" panose="02020603050405020304" pitchFamily="18" charset="0"/>
              </a:rPr>
              <a:t> dung </a:t>
            </a:r>
            <a:r>
              <a:rPr lang="en-US" sz="3200" b="1" dirty="0" err="1">
                <a:solidFill>
                  <a:srgbClr val="002060"/>
                </a:solidFill>
                <a:latin typeface="Times New Roman" panose="02020603050405020304" pitchFamily="18" charset="0"/>
                <a:cs typeface="Times New Roman" panose="02020603050405020304" pitchFamily="18" charset="0"/>
              </a:rPr>
              <a:t>nói</a:t>
            </a:r>
            <a:endParaRPr lang="en-US" sz="3200" b="1" dirty="0">
              <a:solidFill>
                <a:srgbClr val="002060"/>
              </a:solidFill>
              <a:latin typeface="Times New Roman" panose="02020603050405020304" pitchFamily="18" charset="0"/>
              <a:cs typeface="Times New Roman" panose="02020603050405020304" pitchFamily="18" charset="0"/>
            </a:endParaRPr>
          </a:p>
        </p:txBody>
      </p:sp>
      <p:sp>
        <p:nvSpPr>
          <p:cNvPr id="193" name="TextBox 192">
            <a:extLst>
              <a:ext uri="{FF2B5EF4-FFF2-40B4-BE49-F238E27FC236}">
                <a16:creationId xmlns:a16="http://schemas.microsoft.com/office/drawing/2014/main" id="{4C19B8FB-5D03-4460-A5F1-831CC7059E56}"/>
              </a:ext>
            </a:extLst>
          </p:cNvPr>
          <p:cNvSpPr txBox="1"/>
          <p:nvPr/>
        </p:nvSpPr>
        <p:spPr>
          <a:xfrm>
            <a:off x="2998479" y="2103723"/>
            <a:ext cx="7110897" cy="3539430"/>
          </a:xfrm>
          <a:prstGeom prst="rect">
            <a:avLst/>
          </a:prstGeom>
          <a:noFill/>
        </p:spPr>
        <p:txBody>
          <a:bodyPr wrap="square" rtlCol="0">
            <a:spAutoFit/>
          </a:bodyPr>
          <a:lstStyle/>
          <a:p>
            <a:pPr marL="457200" indent="-457200" algn="just">
              <a:buFontTx/>
              <a:buChar char="-"/>
            </a:pPr>
            <a:r>
              <a:rPr lang="en-US" sz="2800" b="1" dirty="0" err="1">
                <a:solidFill>
                  <a:srgbClr val="0070C0"/>
                </a:solidFill>
                <a:latin typeface="Times New Roman" panose="02020603050405020304" pitchFamily="18" charset="0"/>
                <a:cs typeface="Times New Roman" panose="02020603050405020304" pitchFamily="18" charset="0"/>
              </a:rPr>
              <a:t>Mục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đích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nói</a:t>
            </a:r>
            <a:r>
              <a:rPr lang="en-US" sz="2800" b="1" dirty="0">
                <a:solidFill>
                  <a:srgbClr val="0070C0"/>
                </a:solidFill>
                <a:latin typeface="Times New Roman" panose="02020603050405020304" pitchFamily="18" charset="0"/>
                <a:cs typeface="Times New Roman" panose="02020603050405020304" pitchFamily="18" charset="0"/>
              </a:rPr>
              <a:t>:</a:t>
            </a:r>
            <a:r>
              <a:rPr lang="vi-VN" sz="2800" b="1" dirty="0">
                <a:solidFill>
                  <a:srgbClr val="0070C0"/>
                </a:solidFill>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Nghe và tóm tắt nội dung của bài thuyết trình về bối cảnh lịch sử, giá trị nội dung và nghệ thuật bài thơ “Vịnh khoa thi Hương” (Trần Tế Xương)</a:t>
            </a:r>
            <a:endParaRPr lang="en-US" sz="2800" b="1" dirty="0">
              <a:solidFill>
                <a:srgbClr val="008000"/>
              </a:solidFill>
              <a:latin typeface="Times New Roman" panose="02020603050405020304" pitchFamily="18" charset="0"/>
              <a:cs typeface="Times New Roman" panose="02020603050405020304" pitchFamily="18" charset="0"/>
            </a:endParaRPr>
          </a:p>
          <a:p>
            <a:pPr marL="457200" indent="-457200" algn="just">
              <a:buFontTx/>
              <a:buChar char="-"/>
            </a:pPr>
            <a:r>
              <a:rPr lang="en-US" sz="2800" b="1" dirty="0" err="1">
                <a:solidFill>
                  <a:srgbClr val="0070C0"/>
                </a:solidFill>
                <a:latin typeface="Times New Roman" panose="02020603050405020304" pitchFamily="18" charset="0"/>
                <a:cs typeface="Times New Roman" panose="02020603050405020304" pitchFamily="18" charset="0"/>
              </a:rPr>
              <a:t>Người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nghe</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Thầy</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cô</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bạn</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bè</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người</a:t>
            </a:r>
            <a:r>
              <a:rPr lang="en-US" sz="2800" b="1" dirty="0">
                <a:solidFill>
                  <a:srgbClr val="008000"/>
                </a:solidFill>
                <a:latin typeface="Times New Roman" panose="02020603050405020304" pitchFamily="18" charset="0"/>
                <a:cs typeface="Times New Roman" panose="02020603050405020304" pitchFamily="18" charset="0"/>
              </a:rPr>
              <a:t> </a:t>
            </a:r>
            <a:r>
              <a:rPr lang="vi-VN" sz="2800" b="1" dirty="0">
                <a:solidFill>
                  <a:srgbClr val="008000"/>
                </a:solidFill>
                <a:latin typeface="Times New Roman" panose="02020603050405020304" pitchFamily="18" charset="0"/>
                <a:cs typeface="Times New Roman" panose="02020603050405020304" pitchFamily="18" charset="0"/>
              </a:rPr>
              <a:t>thâ</a:t>
            </a:r>
            <a:r>
              <a:rPr lang="en-US" sz="2800" b="1" dirty="0">
                <a:solidFill>
                  <a:srgbClr val="008000"/>
                </a:solidFill>
                <a:latin typeface="Times New Roman" panose="02020603050405020304" pitchFamily="18" charset="0"/>
                <a:cs typeface="Times New Roman" panose="02020603050405020304" pitchFamily="18" charset="0"/>
              </a:rPr>
              <a:t>n </a:t>
            </a:r>
            <a:r>
              <a:rPr lang="en-US" sz="2800" b="1" dirty="0" err="1">
                <a:solidFill>
                  <a:srgbClr val="008000"/>
                </a:solidFill>
                <a:latin typeface="Times New Roman" panose="02020603050405020304" pitchFamily="18" charset="0"/>
                <a:cs typeface="Times New Roman" panose="02020603050405020304" pitchFamily="18" charset="0"/>
              </a:rPr>
              <a:t>và</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những</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người</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quan</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tâm</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đến</a:t>
            </a:r>
            <a:r>
              <a:rPr lang="en-US" sz="2800" b="1" dirty="0">
                <a:solidFill>
                  <a:srgbClr val="008000"/>
                </a:solidFill>
                <a:latin typeface="Times New Roman" panose="02020603050405020304" pitchFamily="18" charset="0"/>
                <a:cs typeface="Times New Roman" panose="02020603050405020304" pitchFamily="18" charset="0"/>
              </a:rPr>
              <a:t> </a:t>
            </a:r>
            <a:r>
              <a:rPr lang="vi-VN" sz="2800" b="1" dirty="0">
                <a:solidFill>
                  <a:srgbClr val="008000"/>
                </a:solidFill>
                <a:latin typeface="Times New Roman" panose="02020603050405020304" pitchFamily="18" charset="0"/>
                <a:cs typeface="Times New Roman" panose="02020603050405020304" pitchFamily="18" charset="0"/>
              </a:rPr>
              <a:t>vấn đề</a:t>
            </a:r>
            <a:endParaRPr lang="en-US" sz="2800" b="1" dirty="0">
              <a:solidFill>
                <a:srgbClr val="008000"/>
              </a:solidFill>
              <a:latin typeface="Times New Roman" panose="02020603050405020304" pitchFamily="18" charset="0"/>
              <a:cs typeface="Times New Roman" panose="02020603050405020304" pitchFamily="18" charset="0"/>
            </a:endParaRPr>
          </a:p>
          <a:p>
            <a:pPr marL="457200" indent="-457200" algn="just">
              <a:buFontTx/>
              <a:buChar char="-"/>
            </a:pPr>
            <a:r>
              <a:rPr lang="en-US" sz="2800" b="1" dirty="0" err="1">
                <a:solidFill>
                  <a:srgbClr val="0070C0"/>
                </a:solidFill>
                <a:latin typeface="Times New Roman" panose="02020603050405020304" pitchFamily="18" charset="0"/>
                <a:cs typeface="Times New Roman" panose="02020603050405020304" pitchFamily="18" charset="0"/>
              </a:rPr>
              <a:t>Cách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làm</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Đọc</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lại</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nhiều</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lần</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bài</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viết</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để</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nắm</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chắc</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những</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nội</a:t>
            </a:r>
            <a:r>
              <a:rPr lang="en-US" sz="2800" b="1" dirty="0">
                <a:solidFill>
                  <a:srgbClr val="008000"/>
                </a:solidFill>
                <a:latin typeface="Times New Roman" panose="02020603050405020304" pitchFamily="18" charset="0"/>
                <a:cs typeface="Times New Roman" panose="02020603050405020304" pitchFamily="18" charset="0"/>
              </a:rPr>
              <a:t> dung </a:t>
            </a:r>
            <a:r>
              <a:rPr lang="en-US" sz="2800" b="1" dirty="0" err="1">
                <a:solidFill>
                  <a:srgbClr val="008000"/>
                </a:solidFill>
                <a:latin typeface="Times New Roman" panose="02020603050405020304" pitchFamily="18" charset="0"/>
                <a:cs typeface="Times New Roman" panose="02020603050405020304" pitchFamily="18" charset="0"/>
              </a:rPr>
              <a:t>quan</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trọng</a:t>
            </a:r>
            <a:endParaRPr lang="en-US" sz="2800" b="1" dirty="0">
              <a:solidFill>
                <a:srgbClr val="008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3306443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8"/>
                                        </p:tgtEl>
                                        <p:attrNameLst>
                                          <p:attrName>style.visibility</p:attrName>
                                        </p:attrNameLst>
                                      </p:cBhvr>
                                      <p:to>
                                        <p:strVal val="visible"/>
                                      </p:to>
                                    </p:set>
                                    <p:animEffect transition="in" filter="fade">
                                      <p:cBhvr>
                                        <p:cTn id="7" dur="1000"/>
                                        <p:tgtEl>
                                          <p:spTgt spid="178"/>
                                        </p:tgtEl>
                                      </p:cBhvr>
                                    </p:animEffect>
                                    <p:anim calcmode="lin" valueType="num">
                                      <p:cBhvr>
                                        <p:cTn id="8" dur="1000" fill="hold"/>
                                        <p:tgtEl>
                                          <p:spTgt spid="178"/>
                                        </p:tgtEl>
                                        <p:attrNameLst>
                                          <p:attrName>ppt_x</p:attrName>
                                        </p:attrNameLst>
                                      </p:cBhvr>
                                      <p:tavLst>
                                        <p:tav tm="0">
                                          <p:val>
                                            <p:strVal val="#ppt_x"/>
                                          </p:val>
                                        </p:tav>
                                        <p:tav tm="100000">
                                          <p:val>
                                            <p:strVal val="#ppt_x"/>
                                          </p:val>
                                        </p:tav>
                                      </p:tavLst>
                                    </p:anim>
                                    <p:anim calcmode="lin" valueType="num">
                                      <p:cBhvr>
                                        <p:cTn id="9" dur="1000" fill="hold"/>
                                        <p:tgtEl>
                                          <p:spTgt spid="17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83"/>
                                        </p:tgtEl>
                                        <p:attrNameLst>
                                          <p:attrName>style.visibility</p:attrName>
                                        </p:attrNameLst>
                                      </p:cBhvr>
                                      <p:to>
                                        <p:strVal val="visible"/>
                                      </p:to>
                                    </p:set>
                                    <p:animEffect transition="in" filter="randombar(horizontal)">
                                      <p:cBhvr>
                                        <p:cTn id="14" dur="500"/>
                                        <p:tgtEl>
                                          <p:spTgt spid="183"/>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91"/>
                                        </p:tgtEl>
                                        <p:attrNameLst>
                                          <p:attrName>style.visibility</p:attrName>
                                        </p:attrNameLst>
                                      </p:cBhvr>
                                      <p:to>
                                        <p:strVal val="visible"/>
                                      </p:to>
                                    </p:set>
                                    <p:animEffect transition="in" filter="randombar(horizontal)">
                                      <p:cBhvr>
                                        <p:cTn id="17" dur="500"/>
                                        <p:tgtEl>
                                          <p:spTgt spid="19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3"/>
                                        </p:tgtEl>
                                        <p:attrNameLst>
                                          <p:attrName>style.visibility</p:attrName>
                                        </p:attrNameLst>
                                      </p:cBhvr>
                                      <p:to>
                                        <p:strVal val="visible"/>
                                      </p:to>
                                    </p:set>
                                    <p:animEffect transition="in" filter="barn(inVertical)">
                                      <p:cBhvr>
                                        <p:cTn id="22" dur="500"/>
                                        <p:tgtEl>
                                          <p:spTgt spid="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 grpId="0"/>
      <p:bldP spid="19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3">
            <a:extLst>
              <a:ext uri="{FF2B5EF4-FFF2-40B4-BE49-F238E27FC236}">
                <a16:creationId xmlns:a16="http://schemas.microsoft.com/office/drawing/2014/main" id="{443AFA5F-AF0F-2A8E-D316-EE3C2280AEB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1757" r="76431"/>
          <a:stretch/>
        </p:blipFill>
        <p:spPr>
          <a:xfrm>
            <a:off x="344952" y="140368"/>
            <a:ext cx="718619" cy="774250"/>
          </a:xfrm>
          <a:prstGeom prst="rect">
            <a:avLst/>
          </a:prstGeom>
        </p:spPr>
      </p:pic>
      <p:sp>
        <p:nvSpPr>
          <p:cNvPr id="5" name="文本框 14">
            <a:extLst>
              <a:ext uri="{FF2B5EF4-FFF2-40B4-BE49-F238E27FC236}">
                <a16:creationId xmlns:a16="http://schemas.microsoft.com/office/drawing/2014/main" id="{961E45B7-3026-30EB-5B7C-B6EC752A2217}"/>
              </a:ext>
            </a:extLst>
          </p:cNvPr>
          <p:cNvSpPr txBox="1"/>
          <p:nvPr/>
        </p:nvSpPr>
        <p:spPr>
          <a:xfrm>
            <a:off x="1063572" y="183650"/>
            <a:ext cx="3206952" cy="584775"/>
          </a:xfrm>
          <a:prstGeom prst="rect">
            <a:avLst/>
          </a:prstGeom>
          <a:noFill/>
        </p:spPr>
        <p:txBody>
          <a:bodyPr wrap="square" rtlCol="0">
            <a:spAutoFit/>
          </a:bodyPr>
          <a:lstStyle/>
          <a:p>
            <a:pPr lvl="0" algn="dist">
              <a:defRPr/>
            </a:pP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Tìm</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ý,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lập</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dàn</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ý</a:t>
            </a:r>
          </a:p>
        </p:txBody>
      </p:sp>
      <p:sp>
        <p:nvSpPr>
          <p:cNvPr id="8" name="Rectangle 7">
            <a:extLst>
              <a:ext uri="{FF2B5EF4-FFF2-40B4-BE49-F238E27FC236}">
                <a16:creationId xmlns:a16="http://schemas.microsoft.com/office/drawing/2014/main" id="{84D64199-D5AA-957D-EFD6-902C3BEAF79A}"/>
              </a:ext>
            </a:extLst>
          </p:cNvPr>
          <p:cNvSpPr/>
          <p:nvPr/>
        </p:nvSpPr>
        <p:spPr>
          <a:xfrm>
            <a:off x="5306110" y="236157"/>
            <a:ext cx="2101281" cy="661463"/>
          </a:xfrm>
          <a:prstGeom prst="rect">
            <a:avLst/>
          </a:prstGeom>
        </p:spPr>
        <p:txBody>
          <a:bodyPr wrap="none">
            <a:spAutoFit/>
          </a:bodyPr>
          <a:lstStyle/>
          <a:p>
            <a:pPr algn="ctr">
              <a:lnSpc>
                <a:spcPct val="150000"/>
              </a:lnSpc>
              <a:spcAft>
                <a:spcPts val="0"/>
              </a:spcAft>
            </a:pPr>
            <a:r>
              <a:rPr lang="nl-NL" sz="2800" b="1" dirty="0">
                <a:latin typeface="Times New Roman" panose="02020603050405020304" pitchFamily="18" charset="0"/>
                <a:ea typeface="Times New Roman" panose="02020603050405020304" pitchFamily="18" charset="0"/>
                <a:cs typeface="Times New Roman" panose="02020603050405020304" pitchFamily="18" charset="0"/>
              </a:rPr>
              <a:t>LẬP DÀN Ý</a:t>
            </a:r>
            <a:endParaRPr lang="en-US" sz="2800" dirty="0">
              <a:latin typeface=".VnTime" panose="020B7200000000000000" pitchFamily="34" charset="0"/>
              <a:ea typeface="Times New Roman" panose="02020603050405020304" pitchFamily="18" charset="0"/>
              <a:cs typeface="Times New Roman" panose="02020603050405020304" pitchFamily="18" charset="0"/>
            </a:endParaRPr>
          </a:p>
        </p:txBody>
      </p:sp>
      <p:graphicFrame>
        <p:nvGraphicFramePr>
          <p:cNvPr id="2" name="Table 2">
            <a:extLst>
              <a:ext uri="{FF2B5EF4-FFF2-40B4-BE49-F238E27FC236}">
                <a16:creationId xmlns:a16="http://schemas.microsoft.com/office/drawing/2014/main" id="{5C1867CC-39F7-DD5D-012B-FE72BADAB60B}"/>
              </a:ext>
            </a:extLst>
          </p:cNvPr>
          <p:cNvGraphicFramePr>
            <a:graphicFrameLocks noGrp="1"/>
          </p:cNvGraphicFramePr>
          <p:nvPr>
            <p:extLst>
              <p:ext uri="{D42A27DB-BD31-4B8C-83A1-F6EECF244321}">
                <p14:modId xmlns:p14="http://schemas.microsoft.com/office/powerpoint/2010/main" val="3465468748"/>
              </p:ext>
            </p:extLst>
          </p:nvPr>
        </p:nvGraphicFramePr>
        <p:xfrm>
          <a:off x="319569" y="914619"/>
          <a:ext cx="11033060" cy="5447502"/>
        </p:xfrm>
        <a:graphic>
          <a:graphicData uri="http://schemas.openxmlformats.org/drawingml/2006/table">
            <a:tbl>
              <a:tblPr firstRow="1" bandRow="1">
                <a:tableStyleId>{5C22544A-7EE6-4342-B048-85BDC9FD1C3A}</a:tableStyleId>
              </a:tblPr>
              <a:tblGrid>
                <a:gridCol w="1424105">
                  <a:extLst>
                    <a:ext uri="{9D8B030D-6E8A-4147-A177-3AD203B41FA5}">
                      <a16:colId xmlns:a16="http://schemas.microsoft.com/office/drawing/2014/main" val="2508431104"/>
                    </a:ext>
                  </a:extLst>
                </a:gridCol>
                <a:gridCol w="9608955">
                  <a:extLst>
                    <a:ext uri="{9D8B030D-6E8A-4147-A177-3AD203B41FA5}">
                      <a16:colId xmlns:a16="http://schemas.microsoft.com/office/drawing/2014/main" val="1221878996"/>
                    </a:ext>
                  </a:extLst>
                </a:gridCol>
              </a:tblGrid>
              <a:tr h="811819">
                <a:tc>
                  <a:txBody>
                    <a:bodyPr/>
                    <a:lstStyle/>
                    <a:p>
                      <a:r>
                        <a:rPr lang="vi-VN" sz="2000" b="1" dirty="0">
                          <a:solidFill>
                            <a:schemeClr val="tx1"/>
                          </a:solidFill>
                          <a:latin typeface="Times New Roman" panose="02020603050405020304" pitchFamily="18" charset="0"/>
                          <a:cs typeface="Times New Roman" panose="02020603050405020304" pitchFamily="18" charset="0"/>
                        </a:rPr>
                        <a:t>Mở bài</a:t>
                      </a:r>
                      <a:endParaRPr lang="en-GB" sz="2000" b="1" dirty="0">
                        <a:solidFill>
                          <a:schemeClr val="tx1"/>
                        </a:solidFill>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solidFill>
                      <a:schemeClr val="accent1"/>
                    </a:solidFill>
                  </a:tcPr>
                </a:tc>
                <a:tc>
                  <a:txBody>
                    <a:bodyPr/>
                    <a:lstStyle/>
                    <a:p>
                      <a:pPr indent="355600" algn="just">
                        <a:lnSpc>
                          <a:spcPct val="140000"/>
                        </a:lnSpc>
                        <a:tabLst>
                          <a:tab pos="1774825" algn="l"/>
                        </a:tabLst>
                      </a:pPr>
                      <a:r>
                        <a:rPr lang="vi-VN" sz="2000" b="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Giới thiệu khái quát về bài “Vinh khoa thi </a:t>
                      </a:r>
                      <a:r>
                        <a:rPr lang="vi-VN" sz="2000" b="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Hương”,</a:t>
                      </a:r>
                      <a:r>
                        <a:rPr lang="vi-VN" sz="2000" b="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tác giả và nghệ thuật trào phúng của bài thơ.</a:t>
                      </a:r>
                      <a:endParaRPr lang="en-GB" sz="2000" b="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23239313"/>
                  </a:ext>
                </a:extLst>
              </a:tr>
              <a:tr h="3605217">
                <a:tc>
                  <a:txBody>
                    <a:bodyPr/>
                    <a:lstStyle/>
                    <a:p>
                      <a:r>
                        <a:rPr lang="vi-VN" sz="2000" b="1" dirty="0">
                          <a:solidFill>
                            <a:schemeClr val="tx1"/>
                          </a:solidFill>
                          <a:latin typeface="Times New Roman" panose="02020603050405020304" pitchFamily="18" charset="0"/>
                          <a:cs typeface="Times New Roman" panose="02020603050405020304" pitchFamily="18" charset="0"/>
                        </a:rPr>
                        <a:t>Thân bài </a:t>
                      </a:r>
                      <a:endParaRPr lang="en-GB" sz="2000" b="1" dirty="0">
                        <a:solidFill>
                          <a:schemeClr val="tx1"/>
                        </a:solidFill>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solidFill>
                      <a:schemeClr val="accent1"/>
                    </a:solidFill>
                  </a:tcPr>
                </a:tc>
                <a:tc>
                  <a:txBody>
                    <a:bodyPr/>
                    <a:lstStyle/>
                    <a:p>
                      <a:pPr marL="355600" indent="1130300" algn="just">
                        <a:lnSpc>
                          <a:spcPct val="115000"/>
                        </a:lnSpc>
                      </a:pPr>
                      <a:r>
                        <a:rPr lang="vi-VN" sz="2000" b="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Trình bày chủ đề bài thơ.</a:t>
                      </a:r>
                      <a:endParaRPr lang="en-GB" sz="2000" b="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p>
                      <a:pPr marL="1473200" indent="12700" algn="just">
                        <a:lnSpc>
                          <a:spcPct val="115000"/>
                        </a:lnSpc>
                      </a:pPr>
                      <a:r>
                        <a:rPr lang="vi-VN" sz="2000" b="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Phân tích nghệ thuật lựa chọn và xây dựng hình ảnh. Lí giải vì sao nhà thơ lại lựa chọn các hình ảnh ấy và phàn tích để thấy được mục đích trào phúng.</a:t>
                      </a:r>
                      <a:endParaRPr lang="en-GB" sz="2000" b="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p>
                      <a:pPr marL="355600" indent="1130300" algn="just">
                        <a:lnSpc>
                          <a:spcPct val="115000"/>
                        </a:lnSpc>
                      </a:pPr>
                      <a:r>
                        <a:rPr lang="vi-VN" sz="2000" b="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Phân tích nghệ thuật lựa chọn ngôn từ: thống kẻ các từ ngữ mà tác giả lựa chọn, phân tích để thấy được sự lựa chọn đó rất hiệu quả trong việc khác hoạ hình ảnh các nhân vật trào phúng.</a:t>
                      </a:r>
                      <a:endParaRPr lang="en-GB" sz="2000" b="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p>
                      <a:pPr marL="1473200" indent="12700" algn="just">
                        <a:lnSpc>
                          <a:spcPct val="115000"/>
                        </a:lnSpc>
                      </a:pPr>
                      <a:r>
                        <a:rPr lang="vi-VN" sz="2000" b="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Chỉ ra và phân tích tác dụng của các phép đối đã được tác giả sử dụng để tạo nên những hình ảnh, ngôn từ trào phúng đặc sác và gây ấn tượng mạnh mẽ.</a:t>
                      </a:r>
                      <a:endParaRPr lang="en-GB" sz="2000" b="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p>
                      <a:pPr marL="1473200" indent="12700" algn="just">
                        <a:lnSpc>
                          <a:spcPct val="115000"/>
                        </a:lnSpc>
                      </a:pPr>
                      <a:r>
                        <a:rPr lang="vi-VN" sz="2000" b="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Nêu lên những suy nghĩ và cảm xúc của bản thân vé nội dung và nghệ thuật của bài thơ.</a:t>
                      </a:r>
                      <a:endParaRPr lang="en-GB" sz="2000" b="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81382358"/>
                  </a:ext>
                </a:extLst>
              </a:tr>
              <a:tr h="1030466">
                <a:tc>
                  <a:txBody>
                    <a:bodyPr/>
                    <a:lstStyle/>
                    <a:p>
                      <a:r>
                        <a:rPr lang="vi-VN" sz="2000" b="1" dirty="0">
                          <a:solidFill>
                            <a:schemeClr val="tx1"/>
                          </a:solidFill>
                          <a:latin typeface="Times New Roman" panose="02020603050405020304" pitchFamily="18" charset="0"/>
                          <a:cs typeface="Times New Roman" panose="02020603050405020304" pitchFamily="18" charset="0"/>
                        </a:rPr>
                        <a:t>Kết bài</a:t>
                      </a:r>
                      <a:endParaRPr lang="en-GB" sz="2000" b="1" dirty="0">
                        <a:solidFill>
                          <a:schemeClr val="tx1"/>
                        </a:solidFill>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solidFill>
                      <a:schemeClr val="accent1"/>
                    </a:solidFill>
                  </a:tcPr>
                </a:tc>
                <a:tc>
                  <a:txBody>
                    <a:bodyPr/>
                    <a:lstStyle/>
                    <a:p>
                      <a:pPr marL="1485900" marR="100330" indent="38100" algn="just">
                        <a:lnSpc>
                          <a:spcPct val="115000"/>
                        </a:lnSpc>
                        <a:spcAft>
                          <a:spcPts val="0"/>
                        </a:spcAft>
                      </a:pPr>
                      <a:r>
                        <a:rPr lang="vi-VN" sz="2000" b="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Khái quát, tổng hợp lại vấn đề dã được trình bày: Nội dung và một số hình</a:t>
                      </a:r>
                      <a:br>
                        <a:rPr lang="vi-VN" sz="2000" b="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br>
                      <a:r>
                        <a:rPr lang="vi-VN" sz="2000" b="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thức nghệ thuật của bài thơ </a:t>
                      </a:r>
                      <a:r>
                        <a:rPr lang="vi-VN" sz="2000" b="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Vịnh khoa thi Hương</a:t>
                      </a:r>
                      <a:r>
                        <a:rPr lang="vi-VN" sz="2000" b="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dã cho thấy tài năng trào</a:t>
                      </a:r>
                      <a:br>
                        <a:rPr lang="vi-VN" sz="2000" b="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br>
                      <a:r>
                        <a:rPr lang="vi-VN" sz="2000" b="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phúng bậc thắy của Trán Tế Xương.</a:t>
                      </a:r>
                      <a:endParaRPr lang="en-GB" sz="2000" b="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5438849"/>
                  </a:ext>
                </a:extLst>
              </a:tr>
            </a:tbl>
          </a:graphicData>
        </a:graphic>
      </p:graphicFrame>
    </p:spTree>
    <p:extLst>
      <p:ext uri="{BB962C8B-B14F-4D97-AF65-F5344CB8AC3E}">
        <p14:creationId xmlns:p14="http://schemas.microsoft.com/office/powerpoint/2010/main" val="233847541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715A7A-8AC3-4E12-ADD6-E9709E70BC35}"/>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8684" r="11491" b="56505"/>
          <a:stretch/>
        </p:blipFill>
        <p:spPr>
          <a:xfrm>
            <a:off x="318782" y="2311284"/>
            <a:ext cx="4007567" cy="1339805"/>
          </a:xfrm>
          <a:prstGeom prst="rect">
            <a:avLst/>
          </a:prstGeom>
        </p:spPr>
      </p:pic>
      <p:pic>
        <p:nvPicPr>
          <p:cNvPr id="10" name="图片 9">
            <a:extLst>
              <a:ext uri="{FF2B5EF4-FFF2-40B4-BE49-F238E27FC236}">
                <a16:creationId xmlns:a16="http://schemas.microsoft.com/office/drawing/2014/main" id="{B44DD55D-B81B-4DEE-ACB2-4711D96CD12A}"/>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9536" t="57112" r="11839" b="1779"/>
          <a:stretch/>
        </p:blipFill>
        <p:spPr>
          <a:xfrm>
            <a:off x="7593563" y="1870073"/>
            <a:ext cx="3422487" cy="1285998"/>
          </a:xfrm>
          <a:prstGeom prst="rect">
            <a:avLst/>
          </a:prstGeom>
        </p:spPr>
      </p:pic>
      <p:pic>
        <p:nvPicPr>
          <p:cNvPr id="13" name="图片 12">
            <a:extLst>
              <a:ext uri="{FF2B5EF4-FFF2-40B4-BE49-F238E27FC236}">
                <a16:creationId xmlns:a16="http://schemas.microsoft.com/office/drawing/2014/main" id="{B2309D60-8064-4C7B-869B-9097541E350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536" t="57112" r="11839" b="1779"/>
          <a:stretch/>
        </p:blipFill>
        <p:spPr>
          <a:xfrm>
            <a:off x="7632631" y="4112380"/>
            <a:ext cx="3575714" cy="1126985"/>
          </a:xfrm>
          <a:prstGeom prst="rect">
            <a:avLst/>
          </a:prstGeom>
        </p:spPr>
      </p:pic>
      <p:pic>
        <p:nvPicPr>
          <p:cNvPr id="19" name="图片 13">
            <a:extLst>
              <a:ext uri="{FF2B5EF4-FFF2-40B4-BE49-F238E27FC236}">
                <a16:creationId xmlns:a16="http://schemas.microsoft.com/office/drawing/2014/main" id="{8A5F7F03-AF72-49F3-BD40-DE7D864A44F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1757" r="76431"/>
          <a:stretch/>
        </p:blipFill>
        <p:spPr>
          <a:xfrm>
            <a:off x="983655" y="550650"/>
            <a:ext cx="718619" cy="774250"/>
          </a:xfrm>
          <a:prstGeom prst="rect">
            <a:avLst/>
          </a:prstGeom>
        </p:spPr>
      </p:pic>
      <p:sp>
        <p:nvSpPr>
          <p:cNvPr id="20" name="文本框 14">
            <a:extLst>
              <a:ext uri="{FF2B5EF4-FFF2-40B4-BE49-F238E27FC236}">
                <a16:creationId xmlns:a16="http://schemas.microsoft.com/office/drawing/2014/main" id="{F0F96C13-F1CE-4378-A0F1-B16B64AED055}"/>
              </a:ext>
            </a:extLst>
          </p:cNvPr>
          <p:cNvSpPr txBox="1"/>
          <p:nvPr/>
        </p:nvSpPr>
        <p:spPr>
          <a:xfrm>
            <a:off x="1863067" y="657337"/>
            <a:ext cx="3405220" cy="584775"/>
          </a:xfrm>
          <a:prstGeom prst="rect">
            <a:avLst/>
          </a:prstGeom>
          <a:noFill/>
        </p:spPr>
        <p:txBody>
          <a:bodyPr wrap="square" rtlCol="0">
            <a:spAutoFit/>
          </a:bodyPr>
          <a:lstStyle/>
          <a:p>
            <a:pPr lvl="0" algn="dist">
              <a:defRPr/>
            </a:pP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Tập</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luyện</a:t>
            </a:r>
            <a:endPar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cxnSp>
        <p:nvCxnSpPr>
          <p:cNvPr id="21" name="Straight Connector 20">
            <a:extLst>
              <a:ext uri="{FF2B5EF4-FFF2-40B4-BE49-F238E27FC236}">
                <a16:creationId xmlns:a16="http://schemas.microsoft.com/office/drawing/2014/main" id="{EC033A9B-9C36-47D7-A9FA-6E640B9C116D}"/>
              </a:ext>
            </a:extLst>
          </p:cNvPr>
          <p:cNvCxnSpPr>
            <a:cxnSpLocks/>
          </p:cNvCxnSpPr>
          <p:nvPr/>
        </p:nvCxnSpPr>
        <p:spPr>
          <a:xfrm>
            <a:off x="1952943" y="1384180"/>
            <a:ext cx="3315344" cy="13319"/>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22" name="图片 15">
            <a:extLst>
              <a:ext uri="{FF2B5EF4-FFF2-40B4-BE49-F238E27FC236}">
                <a16:creationId xmlns:a16="http://schemas.microsoft.com/office/drawing/2014/main" id="{D6659063-46DD-4CD6-AC46-93B275E93FD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15882" y="2498035"/>
            <a:ext cx="4633557" cy="4001631"/>
          </a:xfrm>
          <a:prstGeom prst="rect">
            <a:avLst/>
          </a:prstGeom>
        </p:spPr>
      </p:pic>
      <p:pic>
        <p:nvPicPr>
          <p:cNvPr id="23" name="图片 28">
            <a:extLst>
              <a:ext uri="{FF2B5EF4-FFF2-40B4-BE49-F238E27FC236}">
                <a16:creationId xmlns:a16="http://schemas.microsoft.com/office/drawing/2014/main" id="{A91641A5-07F9-4BE1-9AA5-03EAA029AD4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0544259" y="168083"/>
            <a:ext cx="1328172" cy="1229416"/>
          </a:xfrm>
          <a:prstGeom prst="rect">
            <a:avLst/>
          </a:prstGeom>
        </p:spPr>
      </p:pic>
      <p:sp>
        <p:nvSpPr>
          <p:cNvPr id="5" name="Rectangle 4">
            <a:extLst>
              <a:ext uri="{FF2B5EF4-FFF2-40B4-BE49-F238E27FC236}">
                <a16:creationId xmlns:a16="http://schemas.microsoft.com/office/drawing/2014/main" id="{77243BE6-8057-4540-8DB9-08FD767A1D10}"/>
              </a:ext>
            </a:extLst>
          </p:cNvPr>
          <p:cNvSpPr/>
          <p:nvPr/>
        </p:nvSpPr>
        <p:spPr>
          <a:xfrm>
            <a:off x="7974212" y="2025460"/>
            <a:ext cx="2889532" cy="83099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Chú</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phần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chưa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để</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tự</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chỉnh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sửa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4" name="Rectangle 13">
            <a:extLst>
              <a:ext uri="{FF2B5EF4-FFF2-40B4-BE49-F238E27FC236}">
                <a16:creationId xmlns:a16="http://schemas.microsoft.com/office/drawing/2014/main" id="{EE87B2DF-56ED-4192-A280-4B4F093AD936}"/>
              </a:ext>
            </a:extLst>
          </p:cNvPr>
          <p:cNvSpPr/>
          <p:nvPr/>
        </p:nvSpPr>
        <p:spPr>
          <a:xfrm>
            <a:off x="7974212" y="4245698"/>
            <a:ext cx="2889532" cy="83099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Tránh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nhìn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nhiều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6" name="Rectangle 15">
            <a:extLst>
              <a:ext uri="{FF2B5EF4-FFF2-40B4-BE49-F238E27FC236}">
                <a16:creationId xmlns:a16="http://schemas.microsoft.com/office/drawing/2014/main" id="{A7562249-F6DE-4F7E-B7DC-D185E74C8B47}"/>
              </a:ext>
            </a:extLst>
          </p:cNvPr>
          <p:cNvSpPr/>
          <p:nvPr/>
        </p:nvSpPr>
        <p:spPr>
          <a:xfrm>
            <a:off x="580006" y="2498035"/>
            <a:ext cx="3419766" cy="83099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Tự</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luyện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trước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gương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trước</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bạn</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bè</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6268007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2" presetClass="entr" presetSubtype="4"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500" fill="hold"/>
                                        <p:tgtEl>
                                          <p:spTgt spid="22"/>
                                        </p:tgtEl>
                                        <p:attrNameLst>
                                          <p:attrName>ppt_x</p:attrName>
                                        </p:attrNameLst>
                                      </p:cBhvr>
                                      <p:tavLst>
                                        <p:tav tm="0">
                                          <p:val>
                                            <p:strVal val="#ppt_x"/>
                                          </p:val>
                                        </p:tav>
                                        <p:tav tm="100000">
                                          <p:val>
                                            <p:strVal val="#ppt_x"/>
                                          </p:val>
                                        </p:tav>
                                      </p:tavLst>
                                    </p:anim>
                                    <p:anim calcmode="lin" valueType="num">
                                      <p:cBhvr additive="base">
                                        <p:cTn id="21" dur="500" fill="hold"/>
                                        <p:tgtEl>
                                          <p:spTgt spid="22"/>
                                        </p:tgtEl>
                                        <p:attrNameLst>
                                          <p:attrName>ppt_y</p:attrName>
                                        </p:attrNameLst>
                                      </p:cBhvr>
                                      <p:tavLst>
                                        <p:tav tm="0">
                                          <p:val>
                                            <p:strVal val="1+#ppt_h/2"/>
                                          </p:val>
                                        </p:tav>
                                        <p:tav tm="100000">
                                          <p:val>
                                            <p:strVal val="#ppt_y"/>
                                          </p:val>
                                        </p:tav>
                                      </p:tavLst>
                                    </p:anim>
                                  </p:childTnLst>
                                </p:cTn>
                              </p:par>
                              <p:par>
                                <p:cTn id="22" presetID="16" presetClass="entr" presetSubtype="21"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inVertical)">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par>
                                <p:cTn id="38" presetID="16" presetClass="entr" presetSubtype="21"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inVertical)">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5" grpId="0"/>
      <p:bldP spid="14"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3">
            <a:extLst>
              <a:ext uri="{FF2B5EF4-FFF2-40B4-BE49-F238E27FC236}">
                <a16:creationId xmlns:a16="http://schemas.microsoft.com/office/drawing/2014/main" id="{8A5F7F03-AF72-49F3-BD40-DE7D864A44F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757" r="76431"/>
          <a:stretch/>
        </p:blipFill>
        <p:spPr>
          <a:xfrm>
            <a:off x="983655" y="550650"/>
            <a:ext cx="718619" cy="774250"/>
          </a:xfrm>
          <a:prstGeom prst="rect">
            <a:avLst/>
          </a:prstGeom>
        </p:spPr>
      </p:pic>
      <p:sp>
        <p:nvSpPr>
          <p:cNvPr id="20" name="文本框 14">
            <a:extLst>
              <a:ext uri="{FF2B5EF4-FFF2-40B4-BE49-F238E27FC236}">
                <a16:creationId xmlns:a16="http://schemas.microsoft.com/office/drawing/2014/main" id="{F0F96C13-F1CE-4378-A0F1-B16B64AED055}"/>
              </a:ext>
            </a:extLst>
          </p:cNvPr>
          <p:cNvSpPr txBox="1"/>
          <p:nvPr/>
        </p:nvSpPr>
        <p:spPr>
          <a:xfrm>
            <a:off x="1863067" y="657337"/>
            <a:ext cx="4115702" cy="584775"/>
          </a:xfrm>
          <a:prstGeom prst="rect">
            <a:avLst/>
          </a:prstGeom>
          <a:noFill/>
        </p:spPr>
        <p:txBody>
          <a:bodyPr wrap="square" rtlCol="0">
            <a:spAutoFit/>
          </a:bodyPr>
          <a:lstStyle/>
          <a:p>
            <a:pPr lvl="0" algn="dist">
              <a:defRPr/>
            </a:pP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Kiểm</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tra</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chỉnh</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sửa</a:t>
            </a:r>
            <a:endPar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cxnSp>
        <p:nvCxnSpPr>
          <p:cNvPr id="21" name="Straight Connector 20">
            <a:extLst>
              <a:ext uri="{FF2B5EF4-FFF2-40B4-BE49-F238E27FC236}">
                <a16:creationId xmlns:a16="http://schemas.microsoft.com/office/drawing/2014/main" id="{EC033A9B-9C36-47D7-A9FA-6E640B9C116D}"/>
              </a:ext>
            </a:extLst>
          </p:cNvPr>
          <p:cNvCxnSpPr>
            <a:cxnSpLocks/>
          </p:cNvCxnSpPr>
          <p:nvPr/>
        </p:nvCxnSpPr>
        <p:spPr>
          <a:xfrm>
            <a:off x="1952943" y="1384180"/>
            <a:ext cx="3315344" cy="13319"/>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23" name="图片 28">
            <a:extLst>
              <a:ext uri="{FF2B5EF4-FFF2-40B4-BE49-F238E27FC236}">
                <a16:creationId xmlns:a16="http://schemas.microsoft.com/office/drawing/2014/main" id="{A91641A5-07F9-4BE1-9AA5-03EAA029AD4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544259" y="168083"/>
            <a:ext cx="1328172" cy="1229416"/>
          </a:xfrm>
          <a:prstGeom prst="rect">
            <a:avLst/>
          </a:prstGeom>
        </p:spPr>
      </p:pic>
      <p:pic>
        <p:nvPicPr>
          <p:cNvPr id="4" name="Picture 3">
            <a:extLst>
              <a:ext uri="{FF2B5EF4-FFF2-40B4-BE49-F238E27FC236}">
                <a16:creationId xmlns:a16="http://schemas.microsoft.com/office/drawing/2014/main" id="{16A97F46-61F5-90E4-274B-2E4AD7C65C73}"/>
              </a:ext>
            </a:extLst>
          </p:cNvPr>
          <p:cNvPicPr>
            <a:picLocks noChangeAspect="1"/>
          </p:cNvPicPr>
          <p:nvPr/>
        </p:nvPicPr>
        <p:blipFill>
          <a:blip r:embed="rId5"/>
          <a:stretch>
            <a:fillRect/>
          </a:stretch>
        </p:blipFill>
        <p:spPr>
          <a:xfrm>
            <a:off x="689317" y="1466968"/>
            <a:ext cx="10086535" cy="4378440"/>
          </a:xfrm>
          <a:prstGeom prst="rect">
            <a:avLst/>
          </a:prstGeom>
        </p:spPr>
      </p:pic>
    </p:spTree>
    <p:extLst>
      <p:ext uri="{BB962C8B-B14F-4D97-AF65-F5344CB8AC3E}">
        <p14:creationId xmlns:p14="http://schemas.microsoft.com/office/powerpoint/2010/main" val="16585677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A74D3D-B793-8C95-5A11-4999F7DD87F4}"/>
              </a:ext>
            </a:extLst>
          </p:cNvPr>
          <p:cNvPicPr>
            <a:picLocks noChangeAspect="1"/>
          </p:cNvPicPr>
          <p:nvPr/>
        </p:nvPicPr>
        <p:blipFill>
          <a:blip r:embed="rId2"/>
          <a:stretch>
            <a:fillRect/>
          </a:stretch>
        </p:blipFill>
        <p:spPr>
          <a:xfrm>
            <a:off x="1151206" y="787791"/>
            <a:ext cx="9889587" cy="5866227"/>
          </a:xfrm>
          <a:prstGeom prst="rect">
            <a:avLst/>
          </a:prstGeom>
        </p:spPr>
      </p:pic>
      <p:sp>
        <p:nvSpPr>
          <p:cNvPr id="4" name="文本框 14">
            <a:extLst>
              <a:ext uri="{FF2B5EF4-FFF2-40B4-BE49-F238E27FC236}">
                <a16:creationId xmlns:a16="http://schemas.microsoft.com/office/drawing/2014/main" id="{2C3AD906-59B4-03C9-618A-76569D4111AB}"/>
              </a:ext>
            </a:extLst>
          </p:cNvPr>
          <p:cNvSpPr txBox="1"/>
          <p:nvPr/>
        </p:nvSpPr>
        <p:spPr>
          <a:xfrm>
            <a:off x="414092" y="203982"/>
            <a:ext cx="5803827" cy="584775"/>
          </a:xfrm>
          <a:prstGeom prst="rect">
            <a:avLst/>
          </a:prstGeom>
          <a:noFill/>
        </p:spPr>
        <p:txBody>
          <a:bodyPr wrap="square" rtlCol="0">
            <a:spAutoFit/>
          </a:bodyPr>
          <a:lstStyle/>
          <a:p>
            <a:pPr lvl="0" algn="dist">
              <a:defRPr/>
            </a:pP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2.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Trình</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bày</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bài</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nói</a:t>
            </a:r>
            <a:r>
              <a:rPr lang="vi-VN"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 nghe </a:t>
            </a:r>
            <a:endParaRPr kumimoji="0" lang="zh-CN" altLang="en-US"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1562801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3">
            <a:extLst>
              <a:ext uri="{FF2B5EF4-FFF2-40B4-BE49-F238E27FC236}">
                <a16:creationId xmlns:a16="http://schemas.microsoft.com/office/drawing/2014/main" id="{8A5F7F03-AF72-49F3-BD40-DE7D864A44F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757" r="76431"/>
          <a:stretch/>
        </p:blipFill>
        <p:spPr>
          <a:xfrm>
            <a:off x="983655" y="550650"/>
            <a:ext cx="718619" cy="774250"/>
          </a:xfrm>
          <a:prstGeom prst="rect">
            <a:avLst/>
          </a:prstGeom>
        </p:spPr>
      </p:pic>
      <p:sp>
        <p:nvSpPr>
          <p:cNvPr id="20" name="文本框 14">
            <a:extLst>
              <a:ext uri="{FF2B5EF4-FFF2-40B4-BE49-F238E27FC236}">
                <a16:creationId xmlns:a16="http://schemas.microsoft.com/office/drawing/2014/main" id="{F0F96C13-F1CE-4378-A0F1-B16B64AED055}"/>
              </a:ext>
            </a:extLst>
          </p:cNvPr>
          <p:cNvSpPr txBox="1"/>
          <p:nvPr/>
        </p:nvSpPr>
        <p:spPr>
          <a:xfrm>
            <a:off x="1863066" y="657337"/>
            <a:ext cx="4232934" cy="584775"/>
          </a:xfrm>
          <a:prstGeom prst="rect">
            <a:avLst/>
          </a:prstGeom>
          <a:noFill/>
        </p:spPr>
        <p:txBody>
          <a:bodyPr wrap="square" rtlCol="0">
            <a:spAutoFit/>
          </a:bodyPr>
          <a:lstStyle/>
          <a:p>
            <a:pPr lvl="0" algn="dist">
              <a:defRPr/>
            </a:pP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3.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Trao</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đổi</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về</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bài</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nói</a:t>
            </a:r>
            <a:endParaRPr kumimoji="0" lang="zh-CN" altLang="en-US"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cxnSp>
        <p:nvCxnSpPr>
          <p:cNvPr id="21" name="Straight Connector 20">
            <a:extLst>
              <a:ext uri="{FF2B5EF4-FFF2-40B4-BE49-F238E27FC236}">
                <a16:creationId xmlns:a16="http://schemas.microsoft.com/office/drawing/2014/main" id="{EC033A9B-9C36-47D7-A9FA-6E640B9C116D}"/>
              </a:ext>
            </a:extLst>
          </p:cNvPr>
          <p:cNvCxnSpPr>
            <a:cxnSpLocks/>
          </p:cNvCxnSpPr>
          <p:nvPr/>
        </p:nvCxnSpPr>
        <p:spPr>
          <a:xfrm>
            <a:off x="1981717" y="1292298"/>
            <a:ext cx="4114283" cy="32602"/>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23" name="图片 28">
            <a:extLst>
              <a:ext uri="{FF2B5EF4-FFF2-40B4-BE49-F238E27FC236}">
                <a16:creationId xmlns:a16="http://schemas.microsoft.com/office/drawing/2014/main" id="{A91641A5-07F9-4BE1-9AA5-03EAA029AD4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544259" y="168083"/>
            <a:ext cx="1328172" cy="1229416"/>
          </a:xfrm>
          <a:prstGeom prst="rect">
            <a:avLst/>
          </a:prstGeom>
        </p:spPr>
      </p:pic>
      <p:pic>
        <p:nvPicPr>
          <p:cNvPr id="12" name="图片 23">
            <a:extLst>
              <a:ext uri="{FF2B5EF4-FFF2-40B4-BE49-F238E27FC236}">
                <a16:creationId xmlns:a16="http://schemas.microsoft.com/office/drawing/2014/main" id="{DB70A9F5-2C41-40BA-990E-CB9D5FEB37BC}"/>
              </a:ext>
            </a:extLst>
          </p:cNvPr>
          <p:cNvPicPr>
            <a:picLocks noChangeAspect="1"/>
          </p:cNvPicPr>
          <p:nvPr/>
        </p:nvPicPr>
        <p:blipFill>
          <a:blip r:embed="rId5"/>
          <a:stretch>
            <a:fillRect/>
          </a:stretch>
        </p:blipFill>
        <p:spPr>
          <a:xfrm>
            <a:off x="607436" y="1806266"/>
            <a:ext cx="4330467" cy="3127296"/>
          </a:xfrm>
          <a:prstGeom prst="rect">
            <a:avLst/>
          </a:prstGeom>
        </p:spPr>
      </p:pic>
      <p:pic>
        <p:nvPicPr>
          <p:cNvPr id="24" name="图片 6">
            <a:extLst>
              <a:ext uri="{FF2B5EF4-FFF2-40B4-BE49-F238E27FC236}">
                <a16:creationId xmlns:a16="http://schemas.microsoft.com/office/drawing/2014/main" id="{8D452BA4-0D9A-4FA1-947A-29F6D580AB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94619" y="1206639"/>
            <a:ext cx="1306050" cy="1036327"/>
          </a:xfrm>
          <a:prstGeom prst="rect">
            <a:avLst/>
          </a:prstGeom>
        </p:spPr>
      </p:pic>
      <p:pic>
        <p:nvPicPr>
          <p:cNvPr id="26" name="图片 11">
            <a:extLst>
              <a:ext uri="{FF2B5EF4-FFF2-40B4-BE49-F238E27FC236}">
                <a16:creationId xmlns:a16="http://schemas.microsoft.com/office/drawing/2014/main" id="{2FE7CC87-B48A-4782-B04D-1A06085E796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66806"/>
          <a:stretch/>
        </p:blipFill>
        <p:spPr>
          <a:xfrm>
            <a:off x="6687658" y="827270"/>
            <a:ext cx="4896906" cy="1279984"/>
          </a:xfrm>
          <a:prstGeom prst="rect">
            <a:avLst/>
          </a:prstGeom>
        </p:spPr>
      </p:pic>
      <p:sp>
        <p:nvSpPr>
          <p:cNvPr id="28" name="文本框 16">
            <a:extLst>
              <a:ext uri="{FF2B5EF4-FFF2-40B4-BE49-F238E27FC236}">
                <a16:creationId xmlns:a16="http://schemas.microsoft.com/office/drawing/2014/main" id="{5E2B833F-6C04-41DF-8450-82E33B98DA43}"/>
              </a:ext>
            </a:extLst>
          </p:cNvPr>
          <p:cNvSpPr txBox="1"/>
          <p:nvPr/>
        </p:nvSpPr>
        <p:spPr bwMode="auto">
          <a:xfrm>
            <a:off x="6977383" y="1204721"/>
            <a:ext cx="4330467" cy="830997"/>
          </a:xfrm>
          <a:prstGeom prst="rect">
            <a:avLst/>
          </a:prstGeom>
          <a:noFill/>
        </p:spPr>
        <p:txBody>
          <a:bodyPr wrap="square">
            <a:spAutoFit/>
            <a:scene3d>
              <a:camera prst="orthographicFront"/>
              <a:lightRig rig="threePt" dir="t"/>
            </a:scene3d>
            <a:sp3d contourW="12700"/>
          </a:bodyPr>
          <a:lstStyle/>
          <a:p>
            <a:pPr lvl="0">
              <a:defRPr/>
            </a:pPr>
            <a:r>
              <a:rPr lang="en-US" sz="2400" b="1" kern="100" dirty="0" err="1">
                <a:solidFill>
                  <a:srgbClr val="002060"/>
                </a:solidFill>
                <a:latin typeface="Times New Roman" panose="02020603050405020304" pitchFamily="18" charset="0"/>
                <a:ea typeface="SimSun" panose="02010600030101010101" pitchFamily="2" charset="-122"/>
              </a:rPr>
              <a:t>Cầu</a:t>
            </a:r>
            <a:r>
              <a:rPr lang="en-US" sz="2400" b="1" kern="100" dirty="0">
                <a:solidFill>
                  <a:srgbClr val="002060"/>
                </a:solidFill>
                <a:latin typeface="Times New Roman" panose="02020603050405020304" pitchFamily="18" charset="0"/>
                <a:ea typeface="SimSun" panose="02010600030101010101" pitchFamily="2" charset="-122"/>
              </a:rPr>
              <a:t> </a:t>
            </a:r>
            <a:r>
              <a:rPr lang="en-US" sz="2400" b="1" kern="100" dirty="0" err="1">
                <a:solidFill>
                  <a:srgbClr val="002060"/>
                </a:solidFill>
                <a:latin typeface="Times New Roman" panose="02020603050405020304" pitchFamily="18" charset="0"/>
                <a:ea typeface="SimSun" panose="02010600030101010101" pitchFamily="2" charset="-122"/>
              </a:rPr>
              <a:t>thị</a:t>
            </a:r>
            <a:r>
              <a:rPr lang="en-US" sz="2400" b="1" kern="100" dirty="0">
                <a:solidFill>
                  <a:srgbClr val="002060"/>
                </a:solidFill>
                <a:latin typeface="Times New Roman" panose="02020603050405020304" pitchFamily="18" charset="0"/>
                <a:ea typeface="SimSun" panose="02010600030101010101" pitchFamily="2" charset="-122"/>
              </a:rPr>
              <a:t>, </a:t>
            </a:r>
            <a:r>
              <a:rPr lang="en-US" sz="2400" b="1" kern="100" dirty="0" err="1">
                <a:solidFill>
                  <a:srgbClr val="002060"/>
                </a:solidFill>
                <a:latin typeface="Times New Roman" panose="02020603050405020304" pitchFamily="18" charset="0"/>
                <a:ea typeface="SimSun" panose="02010600030101010101" pitchFamily="2" charset="-122"/>
              </a:rPr>
              <a:t>nghiêm</a:t>
            </a:r>
            <a:r>
              <a:rPr lang="en-US" sz="2400" b="1" kern="100" dirty="0">
                <a:solidFill>
                  <a:srgbClr val="002060"/>
                </a:solidFill>
                <a:latin typeface="Times New Roman" panose="02020603050405020304" pitchFamily="18" charset="0"/>
                <a:ea typeface="SimSun" panose="02010600030101010101" pitchFamily="2" charset="-122"/>
              </a:rPr>
              <a:t> </a:t>
            </a:r>
            <a:r>
              <a:rPr lang="en-US" sz="2400" b="1" kern="100" dirty="0" err="1">
                <a:solidFill>
                  <a:srgbClr val="002060"/>
                </a:solidFill>
                <a:latin typeface="Times New Roman" panose="02020603050405020304" pitchFamily="18" charset="0"/>
                <a:ea typeface="SimSun" panose="02010600030101010101" pitchFamily="2" charset="-122"/>
              </a:rPr>
              <a:t>túc</a:t>
            </a:r>
            <a:r>
              <a:rPr lang="en-US" sz="2400" b="1" kern="100" dirty="0">
                <a:solidFill>
                  <a:srgbClr val="002060"/>
                </a:solidFill>
                <a:latin typeface="Times New Roman" panose="02020603050405020304" pitchFamily="18" charset="0"/>
                <a:ea typeface="SimSun" panose="02010600030101010101" pitchFamily="2" charset="-122"/>
              </a:rPr>
              <a:t> </a:t>
            </a:r>
            <a:r>
              <a:rPr lang="en-US" sz="2400" b="1" kern="100" dirty="0" err="1">
                <a:solidFill>
                  <a:srgbClr val="002060"/>
                </a:solidFill>
                <a:latin typeface="Times New Roman" panose="02020603050405020304" pitchFamily="18" charset="0"/>
                <a:ea typeface="SimSun" panose="02010600030101010101" pitchFamily="2" charset="-122"/>
              </a:rPr>
              <a:t>lắng</a:t>
            </a:r>
            <a:r>
              <a:rPr lang="en-US" sz="2400" b="1" kern="100" dirty="0">
                <a:solidFill>
                  <a:srgbClr val="002060"/>
                </a:solidFill>
                <a:latin typeface="Times New Roman" panose="02020603050405020304" pitchFamily="18" charset="0"/>
                <a:ea typeface="SimSun" panose="02010600030101010101" pitchFamily="2" charset="-122"/>
              </a:rPr>
              <a:t> </a:t>
            </a:r>
            <a:r>
              <a:rPr lang="en-US" sz="2400" b="1" kern="100" dirty="0" err="1">
                <a:solidFill>
                  <a:srgbClr val="002060"/>
                </a:solidFill>
                <a:latin typeface="Times New Roman" panose="02020603050405020304" pitchFamily="18" charset="0"/>
                <a:ea typeface="SimSun" panose="02010600030101010101" pitchFamily="2" charset="-122"/>
              </a:rPr>
              <a:t>nghe</a:t>
            </a:r>
            <a:r>
              <a:rPr lang="en-US" sz="2400" b="1" kern="100" dirty="0">
                <a:solidFill>
                  <a:srgbClr val="002060"/>
                </a:solidFill>
                <a:latin typeface="Times New Roman" panose="02020603050405020304" pitchFamily="18" charset="0"/>
                <a:ea typeface="SimSun" panose="02010600030101010101" pitchFamily="2" charset="-122"/>
              </a:rPr>
              <a:t>, </a:t>
            </a:r>
            <a:r>
              <a:rPr lang="en-US" sz="2400" b="1" kern="100" dirty="0" err="1">
                <a:solidFill>
                  <a:srgbClr val="002060"/>
                </a:solidFill>
                <a:latin typeface="Times New Roman" panose="02020603050405020304" pitchFamily="18" charset="0"/>
                <a:ea typeface="SimSun" panose="02010600030101010101" pitchFamily="2" charset="-122"/>
              </a:rPr>
              <a:t>đánh</a:t>
            </a:r>
            <a:r>
              <a:rPr lang="en-US" sz="2400" b="1" kern="100" dirty="0">
                <a:solidFill>
                  <a:srgbClr val="002060"/>
                </a:solidFill>
                <a:latin typeface="Times New Roman" panose="02020603050405020304" pitchFamily="18" charset="0"/>
                <a:ea typeface="SimSun" panose="02010600030101010101" pitchFamily="2" charset="-122"/>
              </a:rPr>
              <a:t> </a:t>
            </a:r>
            <a:r>
              <a:rPr lang="en-US" sz="2400" b="1" kern="100" dirty="0" err="1">
                <a:solidFill>
                  <a:srgbClr val="002060"/>
                </a:solidFill>
                <a:latin typeface="Times New Roman" panose="02020603050405020304" pitchFamily="18" charset="0"/>
                <a:ea typeface="SimSun" panose="02010600030101010101" pitchFamily="2" charset="-122"/>
              </a:rPr>
              <a:t>giá</a:t>
            </a:r>
            <a:r>
              <a:rPr lang="en-US" sz="2400" b="1" kern="100" dirty="0">
                <a:solidFill>
                  <a:srgbClr val="002060"/>
                </a:solidFill>
                <a:latin typeface="Times New Roman" panose="02020603050405020304" pitchFamily="18" charset="0"/>
                <a:ea typeface="SimSun" panose="02010600030101010101" pitchFamily="2" charset="-122"/>
              </a:rPr>
              <a:t> </a:t>
            </a:r>
            <a:r>
              <a:rPr lang="en-US" sz="2400" b="1" kern="100" dirty="0" err="1">
                <a:solidFill>
                  <a:srgbClr val="002060"/>
                </a:solidFill>
                <a:latin typeface="Times New Roman" panose="02020603050405020304" pitchFamily="18" charset="0"/>
                <a:ea typeface="SimSun" panose="02010600030101010101" pitchFamily="2" charset="-122"/>
              </a:rPr>
              <a:t>bài</a:t>
            </a:r>
            <a:r>
              <a:rPr lang="en-US" sz="2400" b="1" kern="100" dirty="0">
                <a:solidFill>
                  <a:srgbClr val="002060"/>
                </a:solidFill>
                <a:latin typeface="Times New Roman" panose="02020603050405020304" pitchFamily="18" charset="0"/>
                <a:ea typeface="SimSun" panose="02010600030101010101" pitchFamily="2" charset="-122"/>
              </a:rPr>
              <a:t> </a:t>
            </a:r>
            <a:r>
              <a:rPr lang="en-US" sz="2400" b="1" kern="100" dirty="0" err="1">
                <a:solidFill>
                  <a:srgbClr val="002060"/>
                </a:solidFill>
                <a:latin typeface="Times New Roman" panose="02020603050405020304" pitchFamily="18" charset="0"/>
                <a:ea typeface="SimSun" panose="02010600030101010101" pitchFamily="2" charset="-122"/>
              </a:rPr>
              <a:t>nói</a:t>
            </a:r>
            <a:r>
              <a:rPr lang="en-US" sz="2400" b="1" kern="100" dirty="0">
                <a:solidFill>
                  <a:srgbClr val="002060"/>
                </a:solidFill>
                <a:latin typeface="Times New Roman" panose="02020603050405020304" pitchFamily="18" charset="0"/>
                <a:ea typeface="SimSun" panose="02010600030101010101" pitchFamily="2" charset="-122"/>
              </a:rPr>
              <a:t> </a:t>
            </a:r>
            <a:r>
              <a:rPr lang="en-US" sz="2400" b="1" kern="100" dirty="0" err="1">
                <a:solidFill>
                  <a:srgbClr val="002060"/>
                </a:solidFill>
                <a:latin typeface="Times New Roman" panose="02020603050405020304" pitchFamily="18" charset="0"/>
                <a:ea typeface="SimSun" panose="02010600030101010101" pitchFamily="2" charset="-122"/>
              </a:rPr>
              <a:t>của</a:t>
            </a:r>
            <a:r>
              <a:rPr lang="en-US" sz="2400" b="1" kern="100" dirty="0">
                <a:solidFill>
                  <a:srgbClr val="002060"/>
                </a:solidFill>
                <a:latin typeface="Times New Roman" panose="02020603050405020304" pitchFamily="18" charset="0"/>
                <a:ea typeface="SimSun" panose="02010600030101010101" pitchFamily="2" charset="-122"/>
              </a:rPr>
              <a:t> </a:t>
            </a:r>
            <a:r>
              <a:rPr lang="en-US" sz="2400" b="1" kern="100" dirty="0" err="1">
                <a:solidFill>
                  <a:srgbClr val="002060"/>
                </a:solidFill>
                <a:latin typeface="Times New Roman" panose="02020603050405020304" pitchFamily="18" charset="0"/>
                <a:ea typeface="SimSun" panose="02010600030101010101" pitchFamily="2" charset="-122"/>
              </a:rPr>
              <a:t>bạn</a:t>
            </a:r>
            <a:r>
              <a:rPr lang="en-US" sz="2400" b="1" kern="100" dirty="0">
                <a:solidFill>
                  <a:srgbClr val="002060"/>
                </a:solidFill>
                <a:latin typeface="Times New Roman" panose="02020603050405020304" pitchFamily="18" charset="0"/>
                <a:ea typeface="SimSun" panose="02010600030101010101" pitchFamily="2" charset="-122"/>
              </a:rPr>
              <a:t>.</a:t>
            </a:r>
            <a:endParaRPr kumimoji="0" lang="en-US" sz="2400" b="1" i="0" u="none" strike="noStrike" kern="1200" cap="none" spc="0" normalizeH="0" baseline="0" noProof="0" dirty="0">
              <a:ln>
                <a:noFill/>
              </a:ln>
              <a:solidFill>
                <a:srgbClr val="002060"/>
              </a:solidFill>
              <a:effectLst/>
              <a:uLnTx/>
              <a:uFillTx/>
              <a:latin typeface="等线" panose="020F0502020204030204"/>
              <a:ea typeface="+mn-ea"/>
              <a:cs typeface="+mn-cs"/>
            </a:endParaRPr>
          </a:p>
        </p:txBody>
      </p:sp>
      <p:pic>
        <p:nvPicPr>
          <p:cNvPr id="30" name="图片 6">
            <a:extLst>
              <a:ext uri="{FF2B5EF4-FFF2-40B4-BE49-F238E27FC236}">
                <a16:creationId xmlns:a16="http://schemas.microsoft.com/office/drawing/2014/main" id="{782370FC-CD59-4B3D-A941-C01A54D9ABD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97415" y="2322603"/>
            <a:ext cx="1306050" cy="1036327"/>
          </a:xfrm>
          <a:prstGeom prst="rect">
            <a:avLst/>
          </a:prstGeom>
        </p:spPr>
      </p:pic>
      <p:pic>
        <p:nvPicPr>
          <p:cNvPr id="31" name="图片 11">
            <a:extLst>
              <a:ext uri="{FF2B5EF4-FFF2-40B4-BE49-F238E27FC236}">
                <a16:creationId xmlns:a16="http://schemas.microsoft.com/office/drawing/2014/main" id="{81F7C643-0484-4F18-8147-42275357D11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66806"/>
          <a:stretch/>
        </p:blipFill>
        <p:spPr>
          <a:xfrm>
            <a:off x="6792243" y="2312488"/>
            <a:ext cx="4814613" cy="1046442"/>
          </a:xfrm>
          <a:prstGeom prst="rect">
            <a:avLst/>
          </a:prstGeom>
        </p:spPr>
      </p:pic>
      <p:sp>
        <p:nvSpPr>
          <p:cNvPr id="32" name="文本框 16">
            <a:extLst>
              <a:ext uri="{FF2B5EF4-FFF2-40B4-BE49-F238E27FC236}">
                <a16:creationId xmlns:a16="http://schemas.microsoft.com/office/drawing/2014/main" id="{EDB96CF4-C810-42AB-86AE-C9A86FE5BDCF}"/>
              </a:ext>
            </a:extLst>
          </p:cNvPr>
          <p:cNvSpPr txBox="1"/>
          <p:nvPr/>
        </p:nvSpPr>
        <p:spPr bwMode="auto">
          <a:xfrm>
            <a:off x="7100158" y="2693803"/>
            <a:ext cx="4595476" cy="461665"/>
          </a:xfrm>
          <a:prstGeom prst="rect">
            <a:avLst/>
          </a:prstGeom>
          <a:noFill/>
        </p:spPr>
        <p:txBody>
          <a:bodyPr wrap="square">
            <a:spAutoFit/>
            <a:scene3d>
              <a:camera prst="orthographicFront"/>
              <a:lightRig rig="threePt" dir="t"/>
            </a:scene3d>
            <a:sp3d contourW="12700"/>
          </a:bodyPr>
          <a:lstStyle/>
          <a:p>
            <a:pPr lvl="0">
              <a:defRPr/>
            </a:pPr>
            <a:r>
              <a:rPr lang="en-US" sz="2400" b="1" kern="100" dirty="0" err="1">
                <a:solidFill>
                  <a:srgbClr val="002060"/>
                </a:solidFill>
                <a:latin typeface="Times New Roman" panose="02020603050405020304" pitchFamily="18" charset="0"/>
                <a:ea typeface="SimSun" panose="02010600030101010101" pitchFamily="2" charset="-122"/>
              </a:rPr>
              <a:t>Lựa</a:t>
            </a:r>
            <a:r>
              <a:rPr lang="en-US" sz="2400" b="1" kern="100" dirty="0">
                <a:solidFill>
                  <a:srgbClr val="002060"/>
                </a:solidFill>
                <a:latin typeface="Times New Roman" panose="02020603050405020304" pitchFamily="18" charset="0"/>
                <a:ea typeface="SimSun" panose="02010600030101010101" pitchFamily="2" charset="-122"/>
              </a:rPr>
              <a:t> </a:t>
            </a:r>
            <a:r>
              <a:rPr lang="en-US" sz="2400" b="1" kern="100" dirty="0" err="1">
                <a:solidFill>
                  <a:srgbClr val="002060"/>
                </a:solidFill>
                <a:latin typeface="Times New Roman" panose="02020603050405020304" pitchFamily="18" charset="0"/>
                <a:ea typeface="SimSun" panose="02010600030101010101" pitchFamily="2" charset="-122"/>
              </a:rPr>
              <a:t>chọn</a:t>
            </a:r>
            <a:r>
              <a:rPr lang="en-US" sz="2400" b="1" kern="100" dirty="0">
                <a:solidFill>
                  <a:srgbClr val="002060"/>
                </a:solidFill>
                <a:latin typeface="Times New Roman" panose="02020603050405020304" pitchFamily="18" charset="0"/>
                <a:ea typeface="SimSun" panose="02010600030101010101" pitchFamily="2" charset="-122"/>
              </a:rPr>
              <a:t> </a:t>
            </a:r>
            <a:r>
              <a:rPr lang="en-US" sz="2400" b="1" kern="100" dirty="0" err="1">
                <a:solidFill>
                  <a:srgbClr val="002060"/>
                </a:solidFill>
                <a:latin typeface="Times New Roman" panose="02020603050405020304" pitchFamily="18" charset="0"/>
                <a:ea typeface="SimSun" panose="02010600030101010101" pitchFamily="2" charset="-122"/>
              </a:rPr>
              <a:t>câu</a:t>
            </a:r>
            <a:r>
              <a:rPr lang="en-US" sz="2400" b="1" kern="100" dirty="0">
                <a:solidFill>
                  <a:srgbClr val="002060"/>
                </a:solidFill>
                <a:latin typeface="Times New Roman" panose="02020603050405020304" pitchFamily="18" charset="0"/>
                <a:ea typeface="SimSun" panose="02010600030101010101" pitchFamily="2" charset="-122"/>
              </a:rPr>
              <a:t> </a:t>
            </a:r>
            <a:r>
              <a:rPr lang="en-US" sz="2400" b="1" kern="100" dirty="0" err="1">
                <a:solidFill>
                  <a:srgbClr val="002060"/>
                </a:solidFill>
                <a:latin typeface="Times New Roman" panose="02020603050405020304" pitchFamily="18" charset="0"/>
                <a:ea typeface="SimSun" panose="02010600030101010101" pitchFamily="2" charset="-122"/>
              </a:rPr>
              <a:t>hỏi</a:t>
            </a:r>
            <a:r>
              <a:rPr lang="en-US" sz="2400" b="1" kern="100" dirty="0">
                <a:solidFill>
                  <a:srgbClr val="002060"/>
                </a:solidFill>
                <a:latin typeface="Times New Roman" panose="02020603050405020304" pitchFamily="18" charset="0"/>
                <a:ea typeface="SimSun" panose="02010600030101010101" pitchFamily="2" charset="-122"/>
              </a:rPr>
              <a:t> </a:t>
            </a:r>
            <a:r>
              <a:rPr lang="en-US" sz="2400" b="1" kern="100" dirty="0" err="1">
                <a:solidFill>
                  <a:srgbClr val="002060"/>
                </a:solidFill>
                <a:latin typeface="Times New Roman" panose="02020603050405020304" pitchFamily="18" charset="0"/>
                <a:ea typeface="SimSun" panose="02010600030101010101" pitchFamily="2" charset="-122"/>
              </a:rPr>
              <a:t>để</a:t>
            </a:r>
            <a:r>
              <a:rPr lang="en-US" sz="2400" b="1" kern="100" dirty="0">
                <a:solidFill>
                  <a:srgbClr val="002060"/>
                </a:solidFill>
                <a:latin typeface="Times New Roman" panose="02020603050405020304" pitchFamily="18" charset="0"/>
                <a:ea typeface="SimSun" panose="02010600030101010101" pitchFamily="2" charset="-122"/>
              </a:rPr>
              <a:t> </a:t>
            </a:r>
            <a:r>
              <a:rPr lang="en-US" sz="2400" b="1" kern="100" dirty="0" err="1">
                <a:solidFill>
                  <a:srgbClr val="002060"/>
                </a:solidFill>
                <a:latin typeface="Times New Roman" panose="02020603050405020304" pitchFamily="18" charset="0"/>
                <a:ea typeface="SimSun" panose="02010600030101010101" pitchFamily="2" charset="-122"/>
              </a:rPr>
              <a:t>phản</a:t>
            </a:r>
            <a:r>
              <a:rPr lang="en-US" sz="2400" b="1" kern="100" dirty="0">
                <a:solidFill>
                  <a:srgbClr val="002060"/>
                </a:solidFill>
                <a:latin typeface="Times New Roman" panose="02020603050405020304" pitchFamily="18" charset="0"/>
                <a:ea typeface="SimSun" panose="02010600030101010101" pitchFamily="2" charset="-122"/>
              </a:rPr>
              <a:t> </a:t>
            </a:r>
            <a:r>
              <a:rPr lang="en-US" sz="2400" b="1" kern="100" dirty="0" err="1">
                <a:solidFill>
                  <a:srgbClr val="002060"/>
                </a:solidFill>
                <a:latin typeface="Times New Roman" panose="02020603050405020304" pitchFamily="18" charset="0"/>
                <a:ea typeface="SimSun" panose="02010600030101010101" pitchFamily="2" charset="-122"/>
              </a:rPr>
              <a:t>hồi</a:t>
            </a:r>
            <a:r>
              <a:rPr lang="en-US" sz="2400" b="1" kern="100" dirty="0">
                <a:solidFill>
                  <a:srgbClr val="002060"/>
                </a:solidFill>
                <a:latin typeface="Times New Roman" panose="02020603050405020304" pitchFamily="18" charset="0"/>
                <a:ea typeface="SimSun" panose="02010600030101010101" pitchFamily="2" charset="-122"/>
              </a:rPr>
              <a:t>.</a:t>
            </a:r>
            <a:endParaRPr kumimoji="0" lang="en-US" sz="2400" b="1" i="0" u="none" strike="noStrike" kern="1200" cap="none" spc="0" normalizeH="0" baseline="0" noProof="0" dirty="0">
              <a:ln>
                <a:noFill/>
              </a:ln>
              <a:solidFill>
                <a:srgbClr val="002060"/>
              </a:solidFill>
              <a:effectLst/>
              <a:uLnTx/>
              <a:uFillTx/>
              <a:latin typeface="等线" panose="020F0502020204030204"/>
              <a:ea typeface="+mn-ea"/>
              <a:cs typeface="+mn-cs"/>
            </a:endParaRPr>
          </a:p>
        </p:txBody>
      </p:sp>
      <p:pic>
        <p:nvPicPr>
          <p:cNvPr id="33" name="图片 6">
            <a:extLst>
              <a:ext uri="{FF2B5EF4-FFF2-40B4-BE49-F238E27FC236}">
                <a16:creationId xmlns:a16="http://schemas.microsoft.com/office/drawing/2014/main" id="{F504203F-AA2E-4C91-91FB-9CB0AB4BE3E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65881" y="3552244"/>
            <a:ext cx="1306050" cy="1036327"/>
          </a:xfrm>
          <a:prstGeom prst="rect">
            <a:avLst/>
          </a:prstGeom>
        </p:spPr>
      </p:pic>
      <p:pic>
        <p:nvPicPr>
          <p:cNvPr id="34" name="图片 11">
            <a:extLst>
              <a:ext uri="{FF2B5EF4-FFF2-40B4-BE49-F238E27FC236}">
                <a16:creationId xmlns:a16="http://schemas.microsoft.com/office/drawing/2014/main" id="{1628480D-82BD-4303-8182-493ED9D1D3E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66806"/>
          <a:stretch/>
        </p:blipFill>
        <p:spPr>
          <a:xfrm>
            <a:off x="6598880" y="3536783"/>
            <a:ext cx="5096754" cy="1046442"/>
          </a:xfrm>
          <a:prstGeom prst="rect">
            <a:avLst/>
          </a:prstGeom>
        </p:spPr>
      </p:pic>
      <p:sp>
        <p:nvSpPr>
          <p:cNvPr id="35" name="文本框 16">
            <a:extLst>
              <a:ext uri="{FF2B5EF4-FFF2-40B4-BE49-F238E27FC236}">
                <a16:creationId xmlns:a16="http://schemas.microsoft.com/office/drawing/2014/main" id="{D448B23B-3432-4623-90DC-A6BA51A32BEC}"/>
              </a:ext>
            </a:extLst>
          </p:cNvPr>
          <p:cNvSpPr txBox="1"/>
          <p:nvPr/>
        </p:nvSpPr>
        <p:spPr bwMode="auto">
          <a:xfrm>
            <a:off x="6802693" y="3856743"/>
            <a:ext cx="5026742" cy="586956"/>
          </a:xfrm>
          <a:prstGeom prst="rect">
            <a:avLst/>
          </a:prstGeom>
          <a:noFill/>
        </p:spPr>
        <p:txBody>
          <a:bodyPr wrap="square">
            <a:spAutoFit/>
            <a:scene3d>
              <a:camera prst="orthographicFront"/>
              <a:lightRig rig="threePt" dir="t"/>
            </a:scene3d>
            <a:sp3d contourW="12700"/>
          </a:bodyPr>
          <a:lstStyle/>
          <a:p>
            <a:pPr lvl="0" algn="just">
              <a:lnSpc>
                <a:spcPct val="150000"/>
              </a:lnSpc>
              <a:defRPr/>
            </a:pPr>
            <a:r>
              <a:rPr lang="en-US" sz="2400" b="1" kern="100" dirty="0" err="1">
                <a:solidFill>
                  <a:srgbClr val="002060"/>
                </a:solidFill>
                <a:latin typeface="Times New Roman" panose="02020603050405020304" pitchFamily="18" charset="0"/>
                <a:ea typeface="SimSun" panose="02010600030101010101" pitchFamily="2" charset="-122"/>
                <a:cs typeface="Times New Roman" panose="02020603050405020304" pitchFamily="18" charset="0"/>
              </a:rPr>
              <a:t>Trao</a:t>
            </a:r>
            <a:r>
              <a:rPr lang="en-US" sz="2400" b="1" kern="100"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b="1" kern="100" dirty="0" err="1">
                <a:solidFill>
                  <a:srgbClr val="002060"/>
                </a:solidFill>
                <a:latin typeface="Times New Roman" panose="02020603050405020304" pitchFamily="18" charset="0"/>
                <a:ea typeface="SimSun" panose="02010600030101010101" pitchFamily="2" charset="-122"/>
                <a:cs typeface="Times New Roman" panose="02020603050405020304" pitchFamily="18" charset="0"/>
              </a:rPr>
              <a:t>đổi</a:t>
            </a:r>
            <a:r>
              <a:rPr lang="en-US" sz="2400" b="1" kern="100"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b="1" kern="100" dirty="0" err="1">
                <a:solidFill>
                  <a:srgbClr val="002060"/>
                </a:solidFill>
                <a:latin typeface="Times New Roman" panose="02020603050405020304" pitchFamily="18" charset="0"/>
                <a:ea typeface="SimSun" panose="02010600030101010101" pitchFamily="2" charset="-122"/>
                <a:cs typeface="Times New Roman" panose="02020603050405020304" pitchFamily="18" charset="0"/>
              </a:rPr>
              <a:t>thêm</a:t>
            </a:r>
            <a:r>
              <a:rPr lang="en-US" sz="2400" b="1" kern="100"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b="1" kern="100" dirty="0" err="1">
                <a:solidFill>
                  <a:srgbClr val="002060"/>
                </a:solidFill>
                <a:latin typeface="Times New Roman" panose="02020603050405020304" pitchFamily="18" charset="0"/>
                <a:ea typeface="SimSun" panose="02010600030101010101" pitchFamily="2" charset="-122"/>
                <a:cs typeface="Times New Roman" panose="02020603050405020304" pitchFamily="18" charset="0"/>
              </a:rPr>
              <a:t>sau</a:t>
            </a:r>
            <a:r>
              <a:rPr lang="en-US" sz="2400" b="1" kern="100"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b="1" kern="100" dirty="0" err="1">
                <a:solidFill>
                  <a:srgbClr val="002060"/>
                </a:solidFill>
                <a:latin typeface="Times New Roman" panose="02020603050405020304" pitchFamily="18" charset="0"/>
                <a:ea typeface="SimSun" panose="02010600030101010101" pitchFamily="2" charset="-122"/>
                <a:cs typeface="Times New Roman" panose="02020603050405020304" pitchFamily="18" charset="0"/>
              </a:rPr>
              <a:t>buổi</a:t>
            </a:r>
            <a:r>
              <a:rPr lang="en-US" sz="2400" b="1" kern="100"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b="1" kern="100" dirty="0" err="1">
                <a:solidFill>
                  <a:srgbClr val="002060"/>
                </a:solidFill>
                <a:latin typeface="Times New Roman" panose="02020603050405020304" pitchFamily="18" charset="0"/>
                <a:ea typeface="SimSun" panose="02010600030101010101" pitchFamily="2" charset="-122"/>
                <a:cs typeface="Times New Roman" panose="02020603050405020304" pitchFamily="18" charset="0"/>
              </a:rPr>
              <a:t>trình</a:t>
            </a:r>
            <a:r>
              <a:rPr lang="en-US" sz="2400" b="1" kern="100"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b="1" kern="100" dirty="0" err="1">
                <a:solidFill>
                  <a:srgbClr val="002060"/>
                </a:solidFill>
                <a:latin typeface="Times New Roman" panose="02020603050405020304" pitchFamily="18" charset="0"/>
                <a:ea typeface="SimSun" panose="02010600030101010101" pitchFamily="2" charset="-122"/>
                <a:cs typeface="Times New Roman" panose="02020603050405020304" pitchFamily="18" charset="0"/>
              </a:rPr>
              <a:t>bày</a:t>
            </a:r>
            <a:r>
              <a:rPr lang="en-US" sz="2400" b="1" kern="100"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a:t>
            </a:r>
            <a:endParaRPr kumimoji="0" lang="en-US" sz="2000" b="1" i="0" u="none" strike="noStrike" kern="1200" cap="none" spc="0" normalizeH="0" baseline="0" noProof="0" dirty="0">
              <a:ln>
                <a:noFill/>
              </a:ln>
              <a:solidFill>
                <a:srgbClr val="002060"/>
              </a:solidFill>
              <a:effectLst/>
              <a:uLnTx/>
              <a:uFillTx/>
              <a:latin typeface=".VnTime"/>
              <a:ea typeface="Times New Roman" panose="02020603050405020304" pitchFamily="18" charset="0"/>
              <a:cs typeface="Times New Roman" panose="02020603050405020304" pitchFamily="18" charset="0"/>
            </a:endParaRPr>
          </a:p>
        </p:txBody>
      </p:sp>
      <p:pic>
        <p:nvPicPr>
          <p:cNvPr id="22" name="图片 6">
            <a:extLst>
              <a:ext uri="{FF2B5EF4-FFF2-40B4-BE49-F238E27FC236}">
                <a16:creationId xmlns:a16="http://schemas.microsoft.com/office/drawing/2014/main" id="{B0C1171A-83E3-458A-A4C7-36AF7654171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38932" y="4875456"/>
            <a:ext cx="1306050" cy="1036327"/>
          </a:xfrm>
          <a:prstGeom prst="rect">
            <a:avLst/>
          </a:prstGeom>
        </p:spPr>
      </p:pic>
      <p:pic>
        <p:nvPicPr>
          <p:cNvPr id="25" name="图片 11">
            <a:extLst>
              <a:ext uri="{FF2B5EF4-FFF2-40B4-BE49-F238E27FC236}">
                <a16:creationId xmlns:a16="http://schemas.microsoft.com/office/drawing/2014/main" id="{55992703-01B7-41E9-8069-CB0694DCAB3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66806"/>
          <a:stretch/>
        </p:blipFill>
        <p:spPr>
          <a:xfrm>
            <a:off x="6571931" y="4868787"/>
            <a:ext cx="5123703" cy="1046442"/>
          </a:xfrm>
          <a:prstGeom prst="rect">
            <a:avLst/>
          </a:prstGeom>
        </p:spPr>
      </p:pic>
      <p:sp>
        <p:nvSpPr>
          <p:cNvPr id="27" name="文本框 16">
            <a:extLst>
              <a:ext uri="{FF2B5EF4-FFF2-40B4-BE49-F238E27FC236}">
                <a16:creationId xmlns:a16="http://schemas.microsoft.com/office/drawing/2014/main" id="{FDA14B48-C8B7-4D71-9471-DC40D4E97691}"/>
              </a:ext>
            </a:extLst>
          </p:cNvPr>
          <p:cNvSpPr txBox="1"/>
          <p:nvPr/>
        </p:nvSpPr>
        <p:spPr bwMode="auto">
          <a:xfrm>
            <a:off x="6775743" y="5179955"/>
            <a:ext cx="5230553" cy="586956"/>
          </a:xfrm>
          <a:prstGeom prst="rect">
            <a:avLst/>
          </a:prstGeom>
          <a:noFill/>
        </p:spPr>
        <p:txBody>
          <a:bodyPr wrap="square">
            <a:spAutoFit/>
            <a:scene3d>
              <a:camera prst="orthographicFront"/>
              <a:lightRig rig="threePt" dir="t"/>
            </a:scene3d>
            <a:sp3d contourW="12700"/>
          </a:bodyPr>
          <a:lstStyle/>
          <a:p>
            <a:pPr lvl="0" algn="just">
              <a:lnSpc>
                <a:spcPct val="150000"/>
              </a:lnSpc>
              <a:defRPr/>
            </a:pPr>
            <a:r>
              <a:rPr lang="en-US" sz="2400" b="1" kern="100" dirty="0" err="1">
                <a:solidFill>
                  <a:srgbClr val="002060"/>
                </a:solidFill>
                <a:latin typeface="Times New Roman" panose="02020603050405020304" pitchFamily="18" charset="0"/>
                <a:ea typeface="SimSun" panose="02010600030101010101" pitchFamily="2" charset="-122"/>
                <a:cs typeface="Times New Roman" panose="02020603050405020304" pitchFamily="18" charset="0"/>
              </a:rPr>
              <a:t>Tôn</a:t>
            </a:r>
            <a:r>
              <a:rPr lang="en-US" sz="2400" b="1" kern="100"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b="1" kern="100" dirty="0" err="1">
                <a:solidFill>
                  <a:srgbClr val="002060"/>
                </a:solidFill>
                <a:latin typeface="Times New Roman" panose="02020603050405020304" pitchFamily="18" charset="0"/>
                <a:ea typeface="SimSun" panose="02010600030101010101" pitchFamily="2" charset="-122"/>
                <a:cs typeface="Times New Roman" panose="02020603050405020304" pitchFamily="18" charset="0"/>
              </a:rPr>
              <a:t>trọng</a:t>
            </a:r>
            <a:r>
              <a:rPr lang="en-US" sz="2400" b="1" kern="100"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 ý </a:t>
            </a:r>
            <a:r>
              <a:rPr lang="en-US" sz="2400" b="1" kern="100" dirty="0" err="1">
                <a:solidFill>
                  <a:srgbClr val="002060"/>
                </a:solidFill>
                <a:latin typeface="Times New Roman" panose="02020603050405020304" pitchFamily="18" charset="0"/>
                <a:ea typeface="SimSun" panose="02010600030101010101" pitchFamily="2" charset="-122"/>
                <a:cs typeface="Times New Roman" panose="02020603050405020304" pitchFamily="18" charset="0"/>
              </a:rPr>
              <a:t>kiến</a:t>
            </a:r>
            <a:r>
              <a:rPr lang="en-US" sz="2400" b="1" kern="100"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b="1" kern="100" dirty="0" err="1">
                <a:solidFill>
                  <a:srgbClr val="002060"/>
                </a:solidFill>
                <a:latin typeface="Times New Roman" panose="02020603050405020304" pitchFamily="18" charset="0"/>
                <a:ea typeface="SimSun" panose="02010600030101010101" pitchFamily="2" charset="-122"/>
                <a:cs typeface="Times New Roman" panose="02020603050405020304" pitchFamily="18" charset="0"/>
              </a:rPr>
              <a:t>đóng</a:t>
            </a:r>
            <a:r>
              <a:rPr lang="en-US" sz="2400" b="1" kern="100"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b="1" kern="100" dirty="0" err="1">
                <a:solidFill>
                  <a:srgbClr val="002060"/>
                </a:solidFill>
                <a:latin typeface="Times New Roman" panose="02020603050405020304" pitchFamily="18" charset="0"/>
                <a:ea typeface="SimSun" panose="02010600030101010101" pitchFamily="2" charset="-122"/>
                <a:cs typeface="Times New Roman" panose="02020603050405020304" pitchFamily="18" charset="0"/>
              </a:rPr>
              <a:t>góp</a:t>
            </a:r>
            <a:r>
              <a:rPr lang="en-US" sz="2400" b="1" kern="100"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a:t>
            </a:r>
            <a:endParaRPr kumimoji="0" lang="en-US" sz="2000" b="1" i="0" u="none" strike="noStrike" kern="1200" cap="none" spc="0" normalizeH="0" baseline="0" noProof="0" dirty="0">
              <a:ln>
                <a:noFill/>
              </a:ln>
              <a:solidFill>
                <a:srgbClr val="002060"/>
              </a:solidFill>
              <a:effectLst/>
              <a:uLnTx/>
              <a:uFillTx/>
              <a:latin typeface=".VnTime"/>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908087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barn(inVertical)">
                                      <p:cBhvr>
                                        <p:cTn id="20" dur="500"/>
                                        <p:tgtEl>
                                          <p:spTgt spid="24"/>
                                        </p:tgtEl>
                                      </p:cBhvr>
                                    </p:animEffect>
                                  </p:childTnLst>
                                </p:cTn>
                              </p:par>
                              <p:par>
                                <p:cTn id="21" presetID="16" presetClass="entr" presetSubtype="21"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barn(inVertical)">
                                      <p:cBhvr>
                                        <p:cTn id="23" dur="500"/>
                                        <p:tgtEl>
                                          <p:spTgt spid="2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barn(inVertical)">
                                      <p:cBhvr>
                                        <p:cTn id="26" dur="500"/>
                                        <p:tgtEl>
                                          <p:spTgt spid="2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wipe(down)">
                                      <p:cBhvr>
                                        <p:cTn id="31" dur="500"/>
                                        <p:tgtEl>
                                          <p:spTgt spid="30"/>
                                        </p:tgtEl>
                                      </p:cBhvr>
                                    </p:animEffect>
                                  </p:childTnLst>
                                </p:cTn>
                              </p:par>
                              <p:par>
                                <p:cTn id="32" presetID="22" presetClass="entr" presetSubtype="4" fill="hold"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wipe(down)">
                                      <p:cBhvr>
                                        <p:cTn id="34" dur="500"/>
                                        <p:tgtEl>
                                          <p:spTgt spid="31"/>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wipe(down)">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33"/>
                                        </p:tgtEl>
                                        <p:attrNameLst>
                                          <p:attrName>style.visibility</p:attrName>
                                        </p:attrNameLst>
                                      </p:cBhvr>
                                      <p:to>
                                        <p:strVal val="visible"/>
                                      </p:to>
                                    </p:set>
                                    <p:anim calcmode="lin" valueType="num">
                                      <p:cBhvr additive="base">
                                        <p:cTn id="42" dur="500" fill="hold"/>
                                        <p:tgtEl>
                                          <p:spTgt spid="33"/>
                                        </p:tgtEl>
                                        <p:attrNameLst>
                                          <p:attrName>ppt_x</p:attrName>
                                        </p:attrNameLst>
                                      </p:cBhvr>
                                      <p:tavLst>
                                        <p:tav tm="0">
                                          <p:val>
                                            <p:strVal val="#ppt_x"/>
                                          </p:val>
                                        </p:tav>
                                        <p:tav tm="100000">
                                          <p:val>
                                            <p:strVal val="#ppt_x"/>
                                          </p:val>
                                        </p:tav>
                                      </p:tavLst>
                                    </p:anim>
                                    <p:anim calcmode="lin" valueType="num">
                                      <p:cBhvr additive="base">
                                        <p:cTn id="43" dur="500" fill="hold"/>
                                        <p:tgtEl>
                                          <p:spTgt spid="33"/>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34"/>
                                        </p:tgtEl>
                                        <p:attrNameLst>
                                          <p:attrName>style.visibility</p:attrName>
                                        </p:attrNameLst>
                                      </p:cBhvr>
                                      <p:to>
                                        <p:strVal val="visible"/>
                                      </p:to>
                                    </p:set>
                                    <p:anim calcmode="lin" valueType="num">
                                      <p:cBhvr additive="base">
                                        <p:cTn id="46" dur="500" fill="hold"/>
                                        <p:tgtEl>
                                          <p:spTgt spid="34"/>
                                        </p:tgtEl>
                                        <p:attrNameLst>
                                          <p:attrName>ppt_x</p:attrName>
                                        </p:attrNameLst>
                                      </p:cBhvr>
                                      <p:tavLst>
                                        <p:tav tm="0">
                                          <p:val>
                                            <p:strVal val="#ppt_x"/>
                                          </p:val>
                                        </p:tav>
                                        <p:tav tm="100000">
                                          <p:val>
                                            <p:strVal val="#ppt_x"/>
                                          </p:val>
                                        </p:tav>
                                      </p:tavLst>
                                    </p:anim>
                                    <p:anim calcmode="lin" valueType="num">
                                      <p:cBhvr additive="base">
                                        <p:cTn id="47" dur="500" fill="hold"/>
                                        <p:tgtEl>
                                          <p:spTgt spid="34"/>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35"/>
                                        </p:tgtEl>
                                        <p:attrNameLst>
                                          <p:attrName>style.visibility</p:attrName>
                                        </p:attrNameLst>
                                      </p:cBhvr>
                                      <p:to>
                                        <p:strVal val="visible"/>
                                      </p:to>
                                    </p:set>
                                    <p:anim calcmode="lin" valueType="num">
                                      <p:cBhvr additive="base">
                                        <p:cTn id="50" dur="500" fill="hold"/>
                                        <p:tgtEl>
                                          <p:spTgt spid="35"/>
                                        </p:tgtEl>
                                        <p:attrNameLst>
                                          <p:attrName>ppt_x</p:attrName>
                                        </p:attrNameLst>
                                      </p:cBhvr>
                                      <p:tavLst>
                                        <p:tav tm="0">
                                          <p:val>
                                            <p:strVal val="#ppt_x"/>
                                          </p:val>
                                        </p:tav>
                                        <p:tav tm="100000">
                                          <p:val>
                                            <p:strVal val="#ppt_x"/>
                                          </p:val>
                                        </p:tav>
                                      </p:tavLst>
                                    </p:anim>
                                    <p:anim calcmode="lin" valueType="num">
                                      <p:cBhvr additive="base">
                                        <p:cTn id="51"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22"/>
                                        </p:tgtEl>
                                        <p:attrNameLst>
                                          <p:attrName>style.visibility</p:attrName>
                                        </p:attrNameLst>
                                      </p:cBhvr>
                                      <p:to>
                                        <p:strVal val="visible"/>
                                      </p:to>
                                    </p:set>
                                    <p:anim calcmode="lin" valueType="num">
                                      <p:cBhvr additive="base">
                                        <p:cTn id="56" dur="500" fill="hold"/>
                                        <p:tgtEl>
                                          <p:spTgt spid="22"/>
                                        </p:tgtEl>
                                        <p:attrNameLst>
                                          <p:attrName>ppt_x</p:attrName>
                                        </p:attrNameLst>
                                      </p:cBhvr>
                                      <p:tavLst>
                                        <p:tav tm="0">
                                          <p:val>
                                            <p:strVal val="#ppt_x"/>
                                          </p:val>
                                        </p:tav>
                                        <p:tav tm="100000">
                                          <p:val>
                                            <p:strVal val="#ppt_x"/>
                                          </p:val>
                                        </p:tav>
                                      </p:tavLst>
                                    </p:anim>
                                    <p:anim calcmode="lin" valueType="num">
                                      <p:cBhvr additive="base">
                                        <p:cTn id="57" dur="500" fill="hold"/>
                                        <p:tgtEl>
                                          <p:spTgt spid="22"/>
                                        </p:tgtEl>
                                        <p:attrNameLst>
                                          <p:attrName>ppt_y</p:attrName>
                                        </p:attrNameLst>
                                      </p:cBhvr>
                                      <p:tavLst>
                                        <p:tav tm="0">
                                          <p:val>
                                            <p:strVal val="1+#ppt_h/2"/>
                                          </p:val>
                                        </p:tav>
                                        <p:tav tm="100000">
                                          <p:val>
                                            <p:strVal val="#ppt_y"/>
                                          </p:val>
                                        </p:tav>
                                      </p:tavLst>
                                    </p:anim>
                                  </p:childTnLst>
                                </p:cTn>
                              </p:par>
                              <p:par>
                                <p:cTn id="58" presetID="2" presetClass="entr" presetSubtype="4" fill="hold" nodeType="withEffect">
                                  <p:stCondLst>
                                    <p:cond delay="0"/>
                                  </p:stCondLst>
                                  <p:childTnLst>
                                    <p:set>
                                      <p:cBhvr>
                                        <p:cTn id="59" dur="1" fill="hold">
                                          <p:stCondLst>
                                            <p:cond delay="0"/>
                                          </p:stCondLst>
                                        </p:cTn>
                                        <p:tgtEl>
                                          <p:spTgt spid="25"/>
                                        </p:tgtEl>
                                        <p:attrNameLst>
                                          <p:attrName>style.visibility</p:attrName>
                                        </p:attrNameLst>
                                      </p:cBhvr>
                                      <p:to>
                                        <p:strVal val="visible"/>
                                      </p:to>
                                    </p:set>
                                    <p:anim calcmode="lin" valueType="num">
                                      <p:cBhvr additive="base">
                                        <p:cTn id="60" dur="500" fill="hold"/>
                                        <p:tgtEl>
                                          <p:spTgt spid="25"/>
                                        </p:tgtEl>
                                        <p:attrNameLst>
                                          <p:attrName>ppt_x</p:attrName>
                                        </p:attrNameLst>
                                      </p:cBhvr>
                                      <p:tavLst>
                                        <p:tav tm="0">
                                          <p:val>
                                            <p:strVal val="#ppt_x"/>
                                          </p:val>
                                        </p:tav>
                                        <p:tav tm="100000">
                                          <p:val>
                                            <p:strVal val="#ppt_x"/>
                                          </p:val>
                                        </p:tav>
                                      </p:tavLst>
                                    </p:anim>
                                    <p:anim calcmode="lin" valueType="num">
                                      <p:cBhvr additive="base">
                                        <p:cTn id="61" dur="500" fill="hold"/>
                                        <p:tgtEl>
                                          <p:spTgt spid="25"/>
                                        </p:tgtEl>
                                        <p:attrNameLst>
                                          <p:attrName>ppt_y</p:attrName>
                                        </p:attrNameLst>
                                      </p:cBhvr>
                                      <p:tavLst>
                                        <p:tav tm="0">
                                          <p:val>
                                            <p:strVal val="1+#ppt_h/2"/>
                                          </p:val>
                                        </p:tav>
                                        <p:tav tm="100000">
                                          <p:val>
                                            <p:strVal val="#ppt_y"/>
                                          </p:val>
                                        </p:tav>
                                      </p:tavLst>
                                    </p:anim>
                                  </p:childTnLst>
                                </p:cTn>
                              </p:par>
                              <p:par>
                                <p:cTn id="62" presetID="2" presetClass="entr" presetSubtype="4" fill="hold" grpId="0" nodeType="withEffect">
                                  <p:stCondLst>
                                    <p:cond delay="0"/>
                                  </p:stCondLst>
                                  <p:childTnLst>
                                    <p:set>
                                      <p:cBhvr>
                                        <p:cTn id="63" dur="1" fill="hold">
                                          <p:stCondLst>
                                            <p:cond delay="0"/>
                                          </p:stCondLst>
                                        </p:cTn>
                                        <p:tgtEl>
                                          <p:spTgt spid="27"/>
                                        </p:tgtEl>
                                        <p:attrNameLst>
                                          <p:attrName>style.visibility</p:attrName>
                                        </p:attrNameLst>
                                      </p:cBhvr>
                                      <p:to>
                                        <p:strVal val="visible"/>
                                      </p:to>
                                    </p:set>
                                    <p:anim calcmode="lin" valueType="num">
                                      <p:cBhvr additive="base">
                                        <p:cTn id="64" dur="500" fill="hold"/>
                                        <p:tgtEl>
                                          <p:spTgt spid="27"/>
                                        </p:tgtEl>
                                        <p:attrNameLst>
                                          <p:attrName>ppt_x</p:attrName>
                                        </p:attrNameLst>
                                      </p:cBhvr>
                                      <p:tavLst>
                                        <p:tav tm="0">
                                          <p:val>
                                            <p:strVal val="#ppt_x"/>
                                          </p:val>
                                        </p:tav>
                                        <p:tav tm="100000">
                                          <p:val>
                                            <p:strVal val="#ppt_x"/>
                                          </p:val>
                                        </p:tav>
                                      </p:tavLst>
                                    </p:anim>
                                    <p:anim calcmode="lin" valueType="num">
                                      <p:cBhvr additive="base">
                                        <p:cTn id="65"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8" grpId="0"/>
      <p:bldP spid="32" grpId="0"/>
      <p:bldP spid="35" grpId="0"/>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TextBox 191">
            <a:extLst>
              <a:ext uri="{FF2B5EF4-FFF2-40B4-BE49-F238E27FC236}">
                <a16:creationId xmlns:a16="http://schemas.microsoft.com/office/drawing/2014/main" id="{DF069456-571E-4C33-8C60-7A583FE0C4E9}"/>
              </a:ext>
            </a:extLst>
          </p:cNvPr>
          <p:cNvSpPr txBox="1"/>
          <p:nvPr/>
        </p:nvSpPr>
        <p:spPr>
          <a:xfrm>
            <a:off x="2546252" y="324655"/>
            <a:ext cx="9277447" cy="954107"/>
          </a:xfrm>
          <a:prstGeom prst="rect">
            <a:avLst/>
          </a:prstGeom>
          <a:noFill/>
        </p:spPr>
        <p:txBody>
          <a:bodyPr wrap="square">
            <a:spAutoFit/>
          </a:bodyPr>
          <a:lstStyle/>
          <a:p>
            <a:pPr marL="457200" indent="-457200" algn="just">
              <a:buFont typeface="Wingdings" panose="05000000000000000000" pitchFamily="2" charset="2"/>
              <a:buChar char="v"/>
            </a:pPr>
            <a:r>
              <a:rPr lang="en-US" sz="2800" dirty="0" err="1">
                <a:solidFill>
                  <a:srgbClr val="FF0000"/>
                </a:solidFill>
                <a:latin typeface="#9Slide03 Arima Madurai Black" panose="00000A00000000000000" pitchFamily="2" charset="0"/>
                <a:cs typeface="#9Slide03 Arima Madurai Black" panose="00000A00000000000000" pitchFamily="2" charset="0"/>
              </a:rPr>
              <a:t>Người</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nghe</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Trao</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đổi</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với</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tinh</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thần</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xây</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dựng</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và</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tôn</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trọng</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theo</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kĩ</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thuật</a:t>
            </a:r>
            <a:r>
              <a:rPr lang="en-US" sz="2800" dirty="0">
                <a:solidFill>
                  <a:srgbClr val="FF0000"/>
                </a:solidFill>
                <a:latin typeface="#9Slide03 Arima Madurai Black" panose="00000A00000000000000" pitchFamily="2" charset="0"/>
                <a:cs typeface="#9Slide03 Arima Madurai Black" panose="00000A00000000000000" pitchFamily="2" charset="0"/>
              </a:rPr>
              <a:t> 3-2-1) + </a:t>
            </a:r>
            <a:r>
              <a:rPr lang="en-US" sz="2800" dirty="0" err="1">
                <a:solidFill>
                  <a:srgbClr val="FF0000"/>
                </a:solidFill>
                <a:latin typeface="#9Slide03 Arima Madurai Black" panose="00000A00000000000000" pitchFamily="2" charset="0"/>
                <a:cs typeface="#9Slide03 Arima Madurai Black" panose="00000A00000000000000" pitchFamily="2" charset="0"/>
              </a:rPr>
              <a:t>Chấm</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theo</a:t>
            </a:r>
            <a:r>
              <a:rPr lang="en-US" sz="2800" dirty="0">
                <a:solidFill>
                  <a:srgbClr val="FF0000"/>
                </a:solidFill>
                <a:latin typeface="#9Slide03 Arima Madurai Black" panose="00000A00000000000000" pitchFamily="2" charset="0"/>
                <a:cs typeface="#9Slide03 Arima Madurai Black" panose="00000A00000000000000" pitchFamily="2" charset="0"/>
              </a:rPr>
              <a:t> PĐG</a:t>
            </a:r>
          </a:p>
        </p:txBody>
      </p:sp>
      <p:sp>
        <p:nvSpPr>
          <p:cNvPr id="193" name="TextBox 192">
            <a:extLst>
              <a:ext uri="{FF2B5EF4-FFF2-40B4-BE49-F238E27FC236}">
                <a16:creationId xmlns:a16="http://schemas.microsoft.com/office/drawing/2014/main" id="{8AB4C6A3-F53D-4ED6-A927-D38772F68847}"/>
              </a:ext>
            </a:extLst>
          </p:cNvPr>
          <p:cNvSpPr txBox="1"/>
          <p:nvPr/>
        </p:nvSpPr>
        <p:spPr>
          <a:xfrm>
            <a:off x="3207434" y="4349651"/>
            <a:ext cx="8354329" cy="1083374"/>
          </a:xfrm>
          <a:prstGeom prst="rect">
            <a:avLst/>
          </a:prstGeom>
          <a:noFill/>
        </p:spPr>
        <p:txBody>
          <a:bodyPr wrap="square">
            <a:spAutoFit/>
          </a:bodyPr>
          <a:lstStyle/>
          <a:p>
            <a:pPr marL="457200" indent="-457200" algn="just">
              <a:lnSpc>
                <a:spcPct val="115000"/>
              </a:lnSpc>
              <a:buFont typeface="Wingdings" panose="05000000000000000000" pitchFamily="2" charset="2"/>
              <a:buChar char="v"/>
            </a:pPr>
            <a:r>
              <a:rPr lang="en-US" sz="2800" dirty="0" err="1">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Người</a:t>
            </a:r>
            <a:r>
              <a:rPr lang="en-US" sz="2800" dirty="0">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800" dirty="0" err="1">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nói</a:t>
            </a:r>
            <a:r>
              <a:rPr lang="en-US" sz="2800" dirty="0">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800" dirty="0" err="1">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Lắng</a:t>
            </a:r>
            <a:r>
              <a:rPr lang="en-US" sz="2800" dirty="0">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800" dirty="0" err="1">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nghe</a:t>
            </a:r>
            <a:r>
              <a:rPr lang="en-US" sz="2800" dirty="0">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800" dirty="0" err="1">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phản</a:t>
            </a:r>
            <a:r>
              <a:rPr lang="en-US" sz="2800" dirty="0">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800" dirty="0" err="1">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hồi</a:t>
            </a:r>
            <a:r>
              <a:rPr lang="en-US" sz="2800" dirty="0">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ý </a:t>
            </a:r>
            <a:r>
              <a:rPr lang="en-US" sz="2800" dirty="0" err="1">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kiến</a:t>
            </a:r>
            <a:r>
              <a:rPr lang="en-US" sz="2800" dirty="0">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800" dirty="0" err="1">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của</a:t>
            </a:r>
            <a:r>
              <a:rPr lang="en-US" sz="2800" dirty="0">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800" dirty="0" err="1">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người</a:t>
            </a:r>
            <a:r>
              <a:rPr lang="en-US" sz="2800" dirty="0">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800" dirty="0" err="1">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nghe</a:t>
            </a:r>
            <a:r>
              <a:rPr lang="en-US" sz="2800" dirty="0">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800" dirty="0" err="1">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với</a:t>
            </a:r>
            <a:r>
              <a:rPr lang="en-US" sz="2800" dirty="0">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800" dirty="0" err="1">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tinh</a:t>
            </a:r>
            <a:r>
              <a:rPr lang="en-US" sz="2800" dirty="0">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800" dirty="0" err="1">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thần</a:t>
            </a:r>
            <a:r>
              <a:rPr lang="en-US" sz="2800" dirty="0">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800" dirty="0" err="1">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cầu</a:t>
            </a:r>
            <a:r>
              <a:rPr lang="en-US" sz="2800" dirty="0">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800" dirty="0" err="1">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thị</a:t>
            </a:r>
            <a:endParaRPr lang="en-US" sz="2800" dirty="0">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endParaRPr>
          </a:p>
        </p:txBody>
      </p:sp>
      <p:sp>
        <p:nvSpPr>
          <p:cNvPr id="194" name="TextBox 193">
            <a:extLst>
              <a:ext uri="{FF2B5EF4-FFF2-40B4-BE49-F238E27FC236}">
                <a16:creationId xmlns:a16="http://schemas.microsoft.com/office/drawing/2014/main" id="{AFAB5FBA-31F3-4E42-A49A-AA6D5546171E}"/>
              </a:ext>
            </a:extLst>
          </p:cNvPr>
          <p:cNvSpPr txBox="1"/>
          <p:nvPr/>
        </p:nvSpPr>
        <p:spPr>
          <a:xfrm>
            <a:off x="3469228" y="1438651"/>
            <a:ext cx="8130635" cy="2677656"/>
          </a:xfrm>
          <a:prstGeom prst="rect">
            <a:avLst/>
          </a:prstGeom>
          <a:noFill/>
        </p:spPr>
        <p:txBody>
          <a:bodyPr wrap="square" rtlCol="0">
            <a:spAutoFit/>
          </a:bodyPr>
          <a:lstStyle/>
          <a:p>
            <a:pPr algn="just"/>
            <a:r>
              <a:rPr lang="en-US" sz="2800" b="1" dirty="0">
                <a:solidFill>
                  <a:schemeClr val="tx2">
                    <a:lumMod val="50000"/>
                  </a:schemeClr>
                </a:solidFill>
                <a:latin typeface="Times New Roman" panose="02020603050405020304" pitchFamily="18" charset="0"/>
                <a:cs typeface="Times New Roman" panose="02020603050405020304" pitchFamily="18" charset="0"/>
              </a:rPr>
              <a:t>- </a:t>
            </a:r>
            <a:r>
              <a:rPr lang="en-US" sz="2800" b="1" dirty="0">
                <a:solidFill>
                  <a:srgbClr val="FF0000"/>
                </a:solidFill>
                <a:latin typeface="Times New Roman" panose="02020603050405020304" pitchFamily="18" charset="0"/>
                <a:cs typeface="Times New Roman" panose="02020603050405020304" pitchFamily="18" charset="0"/>
              </a:rPr>
              <a:t>3 </a:t>
            </a:r>
            <a:r>
              <a:rPr lang="en-US" sz="2800" b="1" dirty="0" err="1">
                <a:solidFill>
                  <a:srgbClr val="FF0000"/>
                </a:solidFill>
                <a:latin typeface="Times New Roman" panose="02020603050405020304" pitchFamily="18" charset="0"/>
                <a:cs typeface="Times New Roman" panose="02020603050405020304" pitchFamily="18" charset="0"/>
              </a:rPr>
              <a:t>lời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khen</a:t>
            </a:r>
            <a:r>
              <a:rPr lang="en-US" sz="2800" b="1"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Điều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hấp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dẫn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thú</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vị</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câu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chuyện</a:t>
            </a:r>
            <a:r>
              <a:rPr lang="en-US" sz="2800" dirty="0">
                <a:solidFill>
                  <a:srgbClr val="FF0000"/>
                </a:solidFill>
                <a:latin typeface="Times New Roman" panose="02020603050405020304" pitchFamily="18" charset="0"/>
                <a:cs typeface="Times New Roman" panose="02020603050405020304" pitchFamily="18" charset="0"/>
              </a:rPr>
              <a:t> ; </a:t>
            </a:r>
            <a:r>
              <a:rPr lang="en-US" sz="2800" dirty="0" err="1">
                <a:solidFill>
                  <a:srgbClr val="FF0000"/>
                </a:solidFill>
                <a:latin typeface="Times New Roman" panose="02020603050405020304" pitchFamily="18" charset="0"/>
                <a:cs typeface="Times New Roman" panose="02020603050405020304" pitchFamily="18" charset="0"/>
              </a:rPr>
              <a:t>Cách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trình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bày</a:t>
            </a:r>
            <a:r>
              <a:rPr lang="en-US" sz="2800" dirty="0">
                <a:solidFill>
                  <a:srgbClr val="FF0000"/>
                </a:solidFill>
                <a:latin typeface="Times New Roman" panose="02020603050405020304" pitchFamily="18" charset="0"/>
                <a:cs typeface="Times New Roman" panose="02020603050405020304" pitchFamily="18" charset="0"/>
              </a:rPr>
              <a:t> ; …</a:t>
            </a:r>
          </a:p>
          <a:p>
            <a:pPr algn="just"/>
            <a:r>
              <a:rPr lang="en-US" sz="2800" b="1" dirty="0">
                <a:solidFill>
                  <a:srgbClr val="FF0000"/>
                </a:solidFill>
                <a:latin typeface="Times New Roman" panose="02020603050405020304" pitchFamily="18" charset="0"/>
                <a:cs typeface="Times New Roman" panose="02020603050405020304" pitchFamily="18" charset="0"/>
              </a:rPr>
              <a:t>- 2 </a:t>
            </a:r>
            <a:r>
              <a:rPr lang="en-US" sz="2800" b="1" dirty="0" err="1">
                <a:solidFill>
                  <a:srgbClr val="FF0000"/>
                </a:solidFill>
                <a:latin typeface="Times New Roman" panose="02020603050405020304" pitchFamily="18" charset="0"/>
                <a:cs typeface="Times New Roman" panose="02020603050405020304" pitchFamily="18" charset="0"/>
              </a:rPr>
              <a:t>góp</a:t>
            </a:r>
            <a:r>
              <a:rPr lang="en-US" sz="2800" b="1" dirty="0">
                <a:solidFill>
                  <a:srgbClr val="FF0000"/>
                </a:solidFill>
                <a:latin typeface="Times New Roman" panose="02020603050405020304" pitchFamily="18" charset="0"/>
                <a:cs typeface="Times New Roman" panose="02020603050405020304" pitchFamily="18" charset="0"/>
              </a:rPr>
              <a:t> ý: </a:t>
            </a:r>
            <a:r>
              <a:rPr lang="en-US" sz="2800" dirty="0" err="1">
                <a:solidFill>
                  <a:srgbClr val="FF0000"/>
                </a:solidFill>
                <a:latin typeface="Times New Roman" panose="02020603050405020304" pitchFamily="18" charset="0"/>
                <a:cs typeface="Times New Roman" panose="02020603050405020304" pitchFamily="18" charset="0"/>
              </a:rPr>
              <a:t>Những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nội</a:t>
            </a:r>
            <a:r>
              <a:rPr lang="en-US" sz="2800" dirty="0">
                <a:solidFill>
                  <a:srgbClr val="FF0000"/>
                </a:solidFill>
                <a:latin typeface="Times New Roman" panose="02020603050405020304" pitchFamily="18" charset="0"/>
                <a:cs typeface="Times New Roman" panose="02020603050405020304" pitchFamily="18" charset="0"/>
              </a:rPr>
              <a:t> dung / </a:t>
            </a:r>
            <a:r>
              <a:rPr lang="en-US" sz="2800" dirty="0" err="1">
                <a:solidFill>
                  <a:srgbClr val="FF0000"/>
                </a:solidFill>
                <a:latin typeface="Times New Roman" panose="02020603050405020304" pitchFamily="18" charset="0"/>
                <a:cs typeface="Times New Roman" panose="02020603050405020304" pitchFamily="18" charset="0"/>
              </a:rPr>
              <a:t>cách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trình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bày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chưa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được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người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nói</a:t>
            </a:r>
            <a:endParaRPr lang="en-US" sz="2800" dirty="0">
              <a:solidFill>
                <a:srgbClr val="FF0000"/>
              </a:solidFill>
              <a:latin typeface="Times New Roman" panose="02020603050405020304" pitchFamily="18" charset="0"/>
              <a:cs typeface="Times New Roman" panose="02020603050405020304" pitchFamily="18" charset="0"/>
            </a:endParaRPr>
          </a:p>
          <a:p>
            <a:pPr algn="just"/>
            <a:r>
              <a:rPr lang="en-US" sz="2800" b="1" dirty="0">
                <a:solidFill>
                  <a:srgbClr val="FF0000"/>
                </a:solidFill>
                <a:latin typeface="Times New Roman" panose="02020603050405020304" pitchFamily="18" charset="0"/>
                <a:cs typeface="Times New Roman" panose="02020603050405020304" pitchFamily="18" charset="0"/>
              </a:rPr>
              <a:t>- 1 </a:t>
            </a:r>
            <a:r>
              <a:rPr lang="en-US" sz="2800" b="1" dirty="0" err="1">
                <a:solidFill>
                  <a:srgbClr val="FF0000"/>
                </a:solidFill>
                <a:latin typeface="Times New Roman" panose="02020603050405020304" pitchFamily="18" charset="0"/>
                <a:cs typeface="Times New Roman" panose="02020603050405020304" pitchFamily="18" charset="0"/>
              </a:rPr>
              <a:t>thắc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mắc</a:t>
            </a:r>
            <a:r>
              <a:rPr lang="en-US" sz="2800" b="1"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Những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sự</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việc</a:t>
            </a:r>
            <a:r>
              <a:rPr lang="en-US" sz="2800" dirty="0">
                <a:solidFill>
                  <a:srgbClr val="FF0000"/>
                </a:solidFill>
                <a:latin typeface="Times New Roman" panose="02020603050405020304" pitchFamily="18" charset="0"/>
                <a:cs typeface="Times New Roman" panose="02020603050405020304" pitchFamily="18" charset="0"/>
              </a:rPr>
              <a:t>, chi </a:t>
            </a:r>
            <a:r>
              <a:rPr lang="en-US" sz="2800" dirty="0" err="1">
                <a:solidFill>
                  <a:srgbClr val="FF0000"/>
                </a:solidFill>
                <a:latin typeface="Times New Roman" panose="02020603050405020304" pitchFamily="18" charset="0"/>
                <a:cs typeface="Times New Roman" panose="02020603050405020304" pitchFamily="18" charset="0"/>
              </a:rPr>
              <a:t>tiết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còn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chưa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rõ</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trong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bài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nói</a:t>
            </a:r>
            <a:r>
              <a:rPr lang="en-US" sz="2800" dirty="0">
                <a:solidFill>
                  <a:srgbClr val="FF0000"/>
                </a:solidFill>
                <a:latin typeface="Times New Roman" panose="02020603050405020304" pitchFamily="18" charset="0"/>
                <a:cs typeface="Times New Roman" panose="02020603050405020304" pitchFamily="18" charset="0"/>
              </a:rPr>
              <a:t> …</a:t>
            </a:r>
          </a:p>
        </p:txBody>
      </p:sp>
      <p:sp>
        <p:nvSpPr>
          <p:cNvPr id="195" name="TextBox 194">
            <a:extLst>
              <a:ext uri="{FF2B5EF4-FFF2-40B4-BE49-F238E27FC236}">
                <a16:creationId xmlns:a16="http://schemas.microsoft.com/office/drawing/2014/main" id="{6588D7EB-067D-4EA2-A8CB-DC0BB5D93899}"/>
              </a:ext>
            </a:extLst>
          </p:cNvPr>
          <p:cNvSpPr txBox="1"/>
          <p:nvPr/>
        </p:nvSpPr>
        <p:spPr>
          <a:xfrm>
            <a:off x="4036559" y="5584123"/>
            <a:ext cx="7111336" cy="954107"/>
          </a:xfrm>
          <a:prstGeom prst="rect">
            <a:avLst/>
          </a:prstGeom>
          <a:noFill/>
        </p:spPr>
        <p:txBody>
          <a:bodyPr wrap="square" rtlCol="0">
            <a:spAutoFit/>
          </a:bodyPr>
          <a:lstStyle/>
          <a:p>
            <a:pPr marL="457200" indent="-457200" algn="just">
              <a:buFontTx/>
              <a:buChar char="-"/>
            </a:pPr>
            <a:r>
              <a:rPr lang="en-US" sz="2800" dirty="0" err="1">
                <a:solidFill>
                  <a:srgbClr val="002060"/>
                </a:solidFill>
                <a:latin typeface="Times New Roman" panose="02020603050405020304" pitchFamily="18" charset="0"/>
                <a:cs typeface="Times New Roman" panose="02020603050405020304" pitchFamily="18" charset="0"/>
              </a:rPr>
              <a:t>Tiếp</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thu</a:t>
            </a:r>
            <a:r>
              <a:rPr lang="en-US" sz="2800" dirty="0">
                <a:solidFill>
                  <a:srgbClr val="002060"/>
                </a:solidFill>
                <a:latin typeface="Times New Roman" panose="02020603050405020304" pitchFamily="18" charset="0"/>
                <a:cs typeface="Times New Roman" panose="02020603050405020304" pitchFamily="18" charset="0"/>
              </a:rPr>
              <a:t> ý </a:t>
            </a:r>
            <a:r>
              <a:rPr lang="en-US" sz="2800" dirty="0" err="1">
                <a:solidFill>
                  <a:srgbClr val="002060"/>
                </a:solidFill>
                <a:latin typeface="Times New Roman" panose="02020603050405020304" pitchFamily="18" charset="0"/>
                <a:cs typeface="Times New Roman" panose="02020603050405020304" pitchFamily="18" charset="0"/>
              </a:rPr>
              <a:t>kiến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góp</a:t>
            </a:r>
            <a:r>
              <a:rPr lang="en-US" sz="2800" dirty="0">
                <a:solidFill>
                  <a:srgbClr val="002060"/>
                </a:solidFill>
                <a:latin typeface="Times New Roman" panose="02020603050405020304" pitchFamily="18" charset="0"/>
                <a:cs typeface="Times New Roman" panose="02020603050405020304" pitchFamily="18" charset="0"/>
              </a:rPr>
              <a:t> ý </a:t>
            </a:r>
            <a:r>
              <a:rPr lang="en-US" sz="2800" dirty="0" err="1">
                <a:solidFill>
                  <a:srgbClr val="002060"/>
                </a:solidFill>
                <a:latin typeface="Times New Roman" panose="02020603050405020304" pitchFamily="18" charset="0"/>
                <a:cs typeface="Times New Roman" panose="02020603050405020304" pitchFamily="18" charset="0"/>
              </a:rPr>
              <a:t>xác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đáng</a:t>
            </a:r>
            <a:endParaRPr lang="en-US" sz="2800" dirty="0">
              <a:solidFill>
                <a:srgbClr val="002060"/>
              </a:solidFill>
              <a:latin typeface="Times New Roman" panose="02020603050405020304" pitchFamily="18" charset="0"/>
              <a:cs typeface="Times New Roman" panose="02020603050405020304" pitchFamily="18" charset="0"/>
            </a:endParaRPr>
          </a:p>
          <a:p>
            <a:pPr marL="457200" indent="-457200" algn="just">
              <a:buFontTx/>
              <a:buChar char="-"/>
            </a:pPr>
            <a:r>
              <a:rPr lang="en-US" sz="2800" dirty="0" err="1">
                <a:solidFill>
                  <a:srgbClr val="002060"/>
                </a:solidFill>
                <a:latin typeface="Times New Roman" panose="02020603050405020304" pitchFamily="18" charset="0"/>
                <a:cs typeface="Times New Roman" panose="02020603050405020304" pitchFamily="18" charset="0"/>
              </a:rPr>
              <a:t>Giải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đáp</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thắc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mắc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của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người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nghe</a:t>
            </a:r>
            <a:endParaRPr lang="en-US" sz="2800" dirty="0">
              <a:solidFill>
                <a:srgbClr val="00206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5FCC878A-6ABA-46C1-9348-B3AF417D2CB8}"/>
              </a:ext>
            </a:extLst>
          </p:cNvPr>
          <p:cNvPicPr>
            <a:picLocks noChangeAspect="1"/>
          </p:cNvPicPr>
          <p:nvPr/>
        </p:nvPicPr>
        <p:blipFill>
          <a:blip r:embed="rId3"/>
          <a:stretch>
            <a:fillRect/>
          </a:stretch>
        </p:blipFill>
        <p:spPr>
          <a:xfrm>
            <a:off x="-1003300" y="0"/>
            <a:ext cx="4900051" cy="6045200"/>
          </a:xfrm>
          <a:prstGeom prst="rect">
            <a:avLst/>
          </a:prstGeom>
        </p:spPr>
      </p:pic>
    </p:spTree>
    <p:extLst>
      <p:ext uri="{BB962C8B-B14F-4D97-AF65-F5344CB8AC3E}">
        <p14:creationId xmlns:p14="http://schemas.microsoft.com/office/powerpoint/2010/main" val="5686021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2"/>
                                        </p:tgtEl>
                                        <p:attrNameLst>
                                          <p:attrName>style.visibility</p:attrName>
                                        </p:attrNameLst>
                                      </p:cBhvr>
                                      <p:to>
                                        <p:strVal val="visible"/>
                                      </p:to>
                                    </p:set>
                                    <p:animEffect transition="in" filter="randombar(horizontal)">
                                      <p:cBhvr>
                                        <p:cTn id="7" dur="500"/>
                                        <p:tgtEl>
                                          <p:spTgt spid="19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4"/>
                                        </p:tgtEl>
                                        <p:attrNameLst>
                                          <p:attrName>style.visibility</p:attrName>
                                        </p:attrNameLst>
                                      </p:cBhvr>
                                      <p:to>
                                        <p:strVal val="visible"/>
                                      </p:to>
                                    </p:set>
                                    <p:animEffect transition="in" filter="barn(inVertical)">
                                      <p:cBhvr>
                                        <p:cTn id="12" dur="500"/>
                                        <p:tgtEl>
                                          <p:spTgt spid="19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93"/>
                                        </p:tgtEl>
                                        <p:attrNameLst>
                                          <p:attrName>style.visibility</p:attrName>
                                        </p:attrNameLst>
                                      </p:cBhvr>
                                      <p:to>
                                        <p:strVal val="visible"/>
                                      </p:to>
                                    </p:set>
                                    <p:animEffect transition="in" filter="randombar(horizontal)">
                                      <p:cBhvr>
                                        <p:cTn id="17" dur="500"/>
                                        <p:tgtEl>
                                          <p:spTgt spid="19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5"/>
                                        </p:tgtEl>
                                        <p:attrNameLst>
                                          <p:attrName>style.visibility</p:attrName>
                                        </p:attrNameLst>
                                      </p:cBhvr>
                                      <p:to>
                                        <p:strVal val="visible"/>
                                      </p:to>
                                    </p:set>
                                    <p:animEffect transition="in" filter="barn(inVertical)">
                                      <p:cBhvr>
                                        <p:cTn id="22" dur="500"/>
                                        <p:tgtEl>
                                          <p:spTgt spid="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 grpId="0"/>
      <p:bldP spid="193" grpId="0"/>
      <p:bldP spid="194" grpId="0"/>
      <p:bldP spid="19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F5247FCF-74F1-1865-5DAB-4EC61CDCE6E6}"/>
              </a:ext>
            </a:extLst>
          </p:cNvPr>
          <p:cNvGraphicFramePr>
            <a:graphicFrameLocks noGrp="1"/>
          </p:cNvGraphicFramePr>
          <p:nvPr>
            <p:extLst>
              <p:ext uri="{D42A27DB-BD31-4B8C-83A1-F6EECF244321}">
                <p14:modId xmlns:p14="http://schemas.microsoft.com/office/powerpoint/2010/main" val="3123985093"/>
              </p:ext>
            </p:extLst>
          </p:nvPr>
        </p:nvGraphicFramePr>
        <p:xfrm>
          <a:off x="351692" y="225085"/>
          <a:ext cx="11437036" cy="6350510"/>
        </p:xfrm>
        <a:graphic>
          <a:graphicData uri="http://schemas.openxmlformats.org/drawingml/2006/table">
            <a:tbl>
              <a:tblPr firstRow="1" firstCol="1" bandRow="1">
                <a:tableStyleId>{5C22544A-7EE6-4342-B048-85BDC9FD1C3A}</a:tableStyleId>
              </a:tblPr>
              <a:tblGrid>
                <a:gridCol w="2883877">
                  <a:extLst>
                    <a:ext uri="{9D8B030D-6E8A-4147-A177-3AD203B41FA5}">
                      <a16:colId xmlns:a16="http://schemas.microsoft.com/office/drawing/2014/main" val="1816558746"/>
                    </a:ext>
                  </a:extLst>
                </a:gridCol>
                <a:gridCol w="2834641">
                  <a:extLst>
                    <a:ext uri="{9D8B030D-6E8A-4147-A177-3AD203B41FA5}">
                      <a16:colId xmlns:a16="http://schemas.microsoft.com/office/drawing/2014/main" val="4165717927"/>
                    </a:ext>
                  </a:extLst>
                </a:gridCol>
                <a:gridCol w="2859259">
                  <a:extLst>
                    <a:ext uri="{9D8B030D-6E8A-4147-A177-3AD203B41FA5}">
                      <a16:colId xmlns:a16="http://schemas.microsoft.com/office/drawing/2014/main" val="3397269027"/>
                    </a:ext>
                  </a:extLst>
                </a:gridCol>
                <a:gridCol w="2859259">
                  <a:extLst>
                    <a:ext uri="{9D8B030D-6E8A-4147-A177-3AD203B41FA5}">
                      <a16:colId xmlns:a16="http://schemas.microsoft.com/office/drawing/2014/main" val="2584682357"/>
                    </a:ext>
                  </a:extLst>
                </a:gridCol>
              </a:tblGrid>
              <a:tr h="809339">
                <a:tc gridSpan="4">
                  <a:txBody>
                    <a:bodyPr/>
                    <a:lstStyle/>
                    <a:p>
                      <a:pPr algn="ctr">
                        <a:lnSpc>
                          <a:spcPct val="107000"/>
                        </a:lnSpc>
                        <a:tabLst>
                          <a:tab pos="90170" algn="l"/>
                          <a:tab pos="180340" algn="l"/>
                        </a:tabLst>
                      </a:pPr>
                      <a:r>
                        <a:rPr lang="es-MX" sz="2600" kern="100" dirty="0">
                          <a:effectLst/>
                          <a:latin typeface="Times New Roman" panose="02020603050405020304" pitchFamily="18" charset="0"/>
                          <a:cs typeface="Times New Roman" panose="02020603050405020304" pitchFamily="18" charset="0"/>
                        </a:rPr>
                        <a:t>PHIẾU TIÊU CHÍ ĐÁNH GIÁ THEO TIÊU CHÍ</a:t>
                      </a:r>
                      <a:endParaRPr lang="en-GB" sz="2600" kern="100" dirty="0">
                        <a:effectLst/>
                        <a:latin typeface="Times New Roman" panose="02020603050405020304" pitchFamily="18" charset="0"/>
                        <a:cs typeface="Times New Roman" panose="02020603050405020304" pitchFamily="18" charset="0"/>
                      </a:endParaRPr>
                    </a:p>
                    <a:p>
                      <a:pPr algn="ctr">
                        <a:lnSpc>
                          <a:spcPct val="107000"/>
                        </a:lnSpc>
                        <a:tabLst>
                          <a:tab pos="90170" algn="l"/>
                          <a:tab pos="180340" algn="l"/>
                        </a:tabLst>
                      </a:pPr>
                      <a:r>
                        <a:rPr lang="en-US" sz="2600" kern="100" dirty="0" err="1">
                          <a:effectLst/>
                          <a:latin typeface="Times New Roman" panose="02020603050405020304" pitchFamily="18" charset="0"/>
                          <a:cs typeface="Times New Roman" panose="02020603050405020304" pitchFamily="18" charset="0"/>
                        </a:rPr>
                        <a:t>Nhóm</a:t>
                      </a:r>
                      <a:r>
                        <a:rPr lang="en-US" sz="2600" kern="100" dirty="0">
                          <a:effectLst/>
                          <a:latin typeface="Times New Roman" panose="02020603050405020304" pitchFamily="18" charset="0"/>
                          <a:cs typeface="Times New Roman" panose="02020603050405020304" pitchFamily="18" charset="0"/>
                        </a:rPr>
                        <a:t>:…..</a:t>
                      </a:r>
                      <a:endParaRPr lang="en-GB" sz="26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352838461"/>
                  </a:ext>
                </a:extLst>
              </a:tr>
              <a:tr h="809339">
                <a:tc>
                  <a:txBody>
                    <a:bodyPr/>
                    <a:lstStyle/>
                    <a:p>
                      <a:pPr algn="just">
                        <a:lnSpc>
                          <a:spcPct val="107000"/>
                        </a:lnSpc>
                        <a:tabLst>
                          <a:tab pos="90170" algn="l"/>
                          <a:tab pos="180340" algn="l"/>
                        </a:tabLst>
                      </a:pPr>
                      <a:r>
                        <a:rPr lang="en-US" sz="2600" kern="100" dirty="0">
                          <a:effectLst/>
                          <a:latin typeface="Times New Roman" panose="02020603050405020304" pitchFamily="18" charset="0"/>
                          <a:cs typeface="Times New Roman" panose="02020603050405020304" pitchFamily="18" charset="0"/>
                        </a:rPr>
                        <a:t>             </a:t>
                      </a:r>
                      <a:r>
                        <a:rPr lang="en-US" sz="2600" kern="100" dirty="0" err="1">
                          <a:effectLst/>
                          <a:latin typeface="Times New Roman" panose="02020603050405020304" pitchFamily="18" charset="0"/>
                          <a:cs typeface="Times New Roman" panose="02020603050405020304" pitchFamily="18" charset="0"/>
                        </a:rPr>
                        <a:t>Mức</a:t>
                      </a:r>
                      <a:r>
                        <a:rPr lang="en-US" sz="2600" kern="100" dirty="0">
                          <a:effectLst/>
                          <a:latin typeface="Times New Roman" panose="02020603050405020304" pitchFamily="18" charset="0"/>
                          <a:cs typeface="Times New Roman" panose="02020603050405020304" pitchFamily="18" charset="0"/>
                        </a:rPr>
                        <a:t> </a:t>
                      </a:r>
                      <a:r>
                        <a:rPr lang="en-US" sz="2600" kern="100" dirty="0" err="1">
                          <a:effectLst/>
                          <a:latin typeface="Times New Roman" panose="02020603050405020304" pitchFamily="18" charset="0"/>
                          <a:cs typeface="Times New Roman" panose="02020603050405020304" pitchFamily="18" charset="0"/>
                        </a:rPr>
                        <a:t>độ</a:t>
                      </a:r>
                      <a:endParaRPr lang="en-GB" sz="2600" kern="100" dirty="0">
                        <a:effectLst/>
                        <a:latin typeface="Times New Roman" panose="02020603050405020304" pitchFamily="18" charset="0"/>
                        <a:cs typeface="Times New Roman" panose="02020603050405020304" pitchFamily="18" charset="0"/>
                      </a:endParaRPr>
                    </a:p>
                    <a:p>
                      <a:pPr algn="just">
                        <a:lnSpc>
                          <a:spcPct val="107000"/>
                        </a:lnSpc>
                        <a:tabLst>
                          <a:tab pos="90170" algn="l"/>
                          <a:tab pos="180340" algn="l"/>
                        </a:tabLst>
                      </a:pPr>
                      <a:r>
                        <a:rPr lang="en-US" sz="2600" kern="100" dirty="0" err="1">
                          <a:effectLst/>
                          <a:latin typeface="Times New Roman" panose="02020603050405020304" pitchFamily="18" charset="0"/>
                          <a:cs typeface="Times New Roman" panose="02020603050405020304" pitchFamily="18" charset="0"/>
                        </a:rPr>
                        <a:t>Tiêu</a:t>
                      </a:r>
                      <a:r>
                        <a:rPr lang="en-US" sz="2600" kern="100" dirty="0">
                          <a:effectLst/>
                          <a:latin typeface="Times New Roman" panose="02020603050405020304" pitchFamily="18" charset="0"/>
                          <a:cs typeface="Times New Roman" panose="02020603050405020304" pitchFamily="18" charset="0"/>
                        </a:rPr>
                        <a:t> </a:t>
                      </a:r>
                      <a:r>
                        <a:rPr lang="en-US" sz="2600" kern="100" dirty="0" err="1">
                          <a:effectLst/>
                          <a:latin typeface="Times New Roman" panose="02020603050405020304" pitchFamily="18" charset="0"/>
                          <a:cs typeface="Times New Roman" panose="02020603050405020304" pitchFamily="18" charset="0"/>
                        </a:rPr>
                        <a:t>chí</a:t>
                      </a:r>
                      <a:endParaRPr lang="en-GB" sz="26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tabLst>
                          <a:tab pos="90170" algn="l"/>
                          <a:tab pos="180340" algn="l"/>
                        </a:tabLst>
                      </a:pPr>
                      <a:r>
                        <a:rPr lang="en-US" sz="2600" kern="100" dirty="0" err="1">
                          <a:effectLst/>
                          <a:latin typeface="Times New Roman" panose="02020603050405020304" pitchFamily="18" charset="0"/>
                          <a:cs typeface="Times New Roman" panose="02020603050405020304" pitchFamily="18" charset="0"/>
                        </a:rPr>
                        <a:t>Chưa</a:t>
                      </a:r>
                      <a:r>
                        <a:rPr lang="en-US" sz="2600" kern="100" dirty="0">
                          <a:effectLst/>
                          <a:latin typeface="Times New Roman" panose="02020603050405020304" pitchFamily="18" charset="0"/>
                          <a:cs typeface="Times New Roman" panose="02020603050405020304" pitchFamily="18" charset="0"/>
                        </a:rPr>
                        <a:t> </a:t>
                      </a:r>
                      <a:r>
                        <a:rPr lang="en-US" sz="2600" kern="100" dirty="0" err="1">
                          <a:effectLst/>
                          <a:latin typeface="Times New Roman" panose="02020603050405020304" pitchFamily="18" charset="0"/>
                          <a:cs typeface="Times New Roman" panose="02020603050405020304" pitchFamily="18" charset="0"/>
                        </a:rPr>
                        <a:t>đạt</a:t>
                      </a:r>
                      <a:endParaRPr lang="en-GB" sz="26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tabLst>
                          <a:tab pos="90170" algn="l"/>
                          <a:tab pos="180340" algn="l"/>
                        </a:tabLst>
                      </a:pPr>
                      <a:r>
                        <a:rPr lang="en-US" sz="2600" kern="100">
                          <a:effectLst/>
                          <a:latin typeface="Times New Roman" panose="02020603050405020304" pitchFamily="18" charset="0"/>
                          <a:cs typeface="Times New Roman" panose="02020603050405020304" pitchFamily="18" charset="0"/>
                        </a:rPr>
                        <a:t>Đạt</a:t>
                      </a:r>
                      <a:endParaRPr lang="en-GB" sz="2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tabLst>
                          <a:tab pos="90170" algn="l"/>
                          <a:tab pos="180340" algn="l"/>
                        </a:tabLst>
                      </a:pPr>
                      <a:r>
                        <a:rPr lang="en-US" sz="2600" kern="100">
                          <a:effectLst/>
                          <a:latin typeface="Times New Roman" panose="02020603050405020304" pitchFamily="18" charset="0"/>
                          <a:cs typeface="Times New Roman" panose="02020603050405020304" pitchFamily="18" charset="0"/>
                        </a:rPr>
                        <a:t>Tốt</a:t>
                      </a:r>
                      <a:endParaRPr lang="en-GB" sz="2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0472324"/>
                  </a:ext>
                </a:extLst>
              </a:tr>
              <a:tr h="1976587">
                <a:tc>
                  <a:txBody>
                    <a:bodyPr/>
                    <a:lstStyle/>
                    <a:p>
                      <a:pPr algn="just">
                        <a:lnSpc>
                          <a:spcPct val="107000"/>
                        </a:lnSpc>
                        <a:tabLst>
                          <a:tab pos="90170" algn="l"/>
                          <a:tab pos="180340" algn="l"/>
                        </a:tabLst>
                      </a:pPr>
                      <a:r>
                        <a:rPr lang="en-US" sz="2600" kern="100">
                          <a:effectLst/>
                          <a:latin typeface="Times New Roman" panose="02020603050405020304" pitchFamily="18" charset="0"/>
                          <a:cs typeface="Times New Roman" panose="02020603050405020304" pitchFamily="18" charset="0"/>
                        </a:rPr>
                        <a:t>1. Nội dung tóm tắt căn cứ vào ý kiến người phát biểu.</a:t>
                      </a:r>
                      <a:endParaRPr lang="en-GB" sz="2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tabLst>
                          <a:tab pos="90170" algn="l"/>
                          <a:tab pos="180340" algn="l"/>
                        </a:tabLst>
                      </a:pPr>
                      <a:r>
                        <a:rPr lang="en-US" sz="2600" kern="100" dirty="0" err="1">
                          <a:effectLst/>
                          <a:latin typeface="Times New Roman" panose="02020603050405020304" pitchFamily="18" charset="0"/>
                          <a:cs typeface="Times New Roman" panose="02020603050405020304" pitchFamily="18" charset="0"/>
                        </a:rPr>
                        <a:t>Nội</a:t>
                      </a:r>
                      <a:r>
                        <a:rPr lang="en-US" sz="2600" kern="100" dirty="0">
                          <a:effectLst/>
                          <a:latin typeface="Times New Roman" panose="02020603050405020304" pitchFamily="18" charset="0"/>
                          <a:cs typeface="Times New Roman" panose="02020603050405020304" pitchFamily="18" charset="0"/>
                        </a:rPr>
                        <a:t> dung </a:t>
                      </a:r>
                      <a:r>
                        <a:rPr lang="en-US" sz="2600" kern="100" dirty="0" err="1">
                          <a:effectLst/>
                          <a:latin typeface="Times New Roman" panose="02020603050405020304" pitchFamily="18" charset="0"/>
                          <a:cs typeface="Times New Roman" panose="02020603050405020304" pitchFamily="18" charset="0"/>
                        </a:rPr>
                        <a:t>rời</a:t>
                      </a:r>
                      <a:r>
                        <a:rPr lang="en-US" sz="2600" kern="100" dirty="0">
                          <a:effectLst/>
                          <a:latin typeface="Times New Roman" panose="02020603050405020304" pitchFamily="18" charset="0"/>
                          <a:cs typeface="Times New Roman" panose="02020603050405020304" pitchFamily="18" charset="0"/>
                        </a:rPr>
                        <a:t> </a:t>
                      </a:r>
                      <a:r>
                        <a:rPr lang="en-US" sz="2600" kern="100" dirty="0" err="1">
                          <a:effectLst/>
                          <a:latin typeface="Times New Roman" panose="02020603050405020304" pitchFamily="18" charset="0"/>
                          <a:cs typeface="Times New Roman" panose="02020603050405020304" pitchFamily="18" charset="0"/>
                        </a:rPr>
                        <a:t>rạc</a:t>
                      </a:r>
                      <a:r>
                        <a:rPr lang="en-US" sz="2600" kern="100" dirty="0">
                          <a:effectLst/>
                          <a:latin typeface="Times New Roman" panose="02020603050405020304" pitchFamily="18" charset="0"/>
                          <a:cs typeface="Times New Roman" panose="02020603050405020304" pitchFamily="18" charset="0"/>
                        </a:rPr>
                        <a:t>, </a:t>
                      </a:r>
                      <a:r>
                        <a:rPr lang="en-US" sz="2600" kern="100" dirty="0" err="1">
                          <a:effectLst/>
                          <a:latin typeface="Times New Roman" panose="02020603050405020304" pitchFamily="18" charset="0"/>
                          <a:cs typeface="Times New Roman" panose="02020603050405020304" pitchFamily="18" charset="0"/>
                        </a:rPr>
                        <a:t>không</a:t>
                      </a:r>
                      <a:r>
                        <a:rPr lang="en-US" sz="2600" kern="100" dirty="0">
                          <a:effectLst/>
                          <a:latin typeface="Times New Roman" panose="02020603050405020304" pitchFamily="18" charset="0"/>
                          <a:cs typeface="Times New Roman" panose="02020603050405020304" pitchFamily="18" charset="0"/>
                        </a:rPr>
                        <a:t> </a:t>
                      </a:r>
                      <a:r>
                        <a:rPr lang="en-US" sz="2600" kern="100" dirty="0" err="1">
                          <a:effectLst/>
                          <a:latin typeface="Times New Roman" panose="02020603050405020304" pitchFamily="18" charset="0"/>
                          <a:cs typeface="Times New Roman" panose="02020603050405020304" pitchFamily="18" charset="0"/>
                        </a:rPr>
                        <a:t>đúng</a:t>
                      </a:r>
                      <a:r>
                        <a:rPr lang="en-US" sz="2600" kern="100" dirty="0">
                          <a:effectLst/>
                          <a:latin typeface="Times New Roman" panose="02020603050405020304" pitchFamily="18" charset="0"/>
                          <a:cs typeface="Times New Roman" panose="02020603050405020304" pitchFamily="18" charset="0"/>
                        </a:rPr>
                        <a:t> </a:t>
                      </a:r>
                      <a:r>
                        <a:rPr lang="en-US" sz="2600" kern="100" dirty="0" err="1">
                          <a:effectLst/>
                          <a:latin typeface="Times New Roman" panose="02020603050405020304" pitchFamily="18" charset="0"/>
                          <a:cs typeface="Times New Roman" panose="02020603050405020304" pitchFamily="18" charset="0"/>
                        </a:rPr>
                        <a:t>với</a:t>
                      </a:r>
                      <a:r>
                        <a:rPr lang="en-US" sz="2600" kern="100" dirty="0">
                          <a:effectLst/>
                          <a:latin typeface="Times New Roman" panose="02020603050405020304" pitchFamily="18" charset="0"/>
                          <a:cs typeface="Times New Roman" panose="02020603050405020304" pitchFamily="18" charset="0"/>
                        </a:rPr>
                        <a:t> ý </a:t>
                      </a:r>
                      <a:r>
                        <a:rPr lang="en-US" sz="2600" kern="100" dirty="0" err="1">
                          <a:effectLst/>
                          <a:latin typeface="Times New Roman" panose="02020603050405020304" pitchFamily="18" charset="0"/>
                          <a:cs typeface="Times New Roman" panose="02020603050405020304" pitchFamily="18" charset="0"/>
                        </a:rPr>
                        <a:t>kiến</a:t>
                      </a:r>
                      <a:r>
                        <a:rPr lang="en-US" sz="2600" kern="100" dirty="0">
                          <a:effectLst/>
                          <a:latin typeface="Times New Roman" panose="02020603050405020304" pitchFamily="18" charset="0"/>
                          <a:cs typeface="Times New Roman" panose="02020603050405020304" pitchFamily="18" charset="0"/>
                        </a:rPr>
                        <a:t> </a:t>
                      </a:r>
                      <a:r>
                        <a:rPr lang="en-US" sz="2600" kern="100" dirty="0" err="1">
                          <a:effectLst/>
                          <a:latin typeface="Times New Roman" panose="02020603050405020304" pitchFamily="18" charset="0"/>
                          <a:cs typeface="Times New Roman" panose="02020603050405020304" pitchFamily="18" charset="0"/>
                        </a:rPr>
                        <a:t>người</a:t>
                      </a:r>
                      <a:r>
                        <a:rPr lang="en-US" sz="2600" kern="100" dirty="0">
                          <a:effectLst/>
                          <a:latin typeface="Times New Roman" panose="02020603050405020304" pitchFamily="18" charset="0"/>
                          <a:cs typeface="Times New Roman" panose="02020603050405020304" pitchFamily="18" charset="0"/>
                        </a:rPr>
                        <a:t> </a:t>
                      </a:r>
                      <a:r>
                        <a:rPr lang="en-US" sz="2600" kern="100" dirty="0" err="1">
                          <a:effectLst/>
                          <a:latin typeface="Times New Roman" panose="02020603050405020304" pitchFamily="18" charset="0"/>
                          <a:cs typeface="Times New Roman" panose="02020603050405020304" pitchFamily="18" charset="0"/>
                        </a:rPr>
                        <a:t>nói</a:t>
                      </a:r>
                      <a:r>
                        <a:rPr lang="en-US" sz="2600" kern="100" dirty="0">
                          <a:effectLst/>
                          <a:latin typeface="Times New Roman" panose="02020603050405020304" pitchFamily="18" charset="0"/>
                          <a:cs typeface="Times New Roman" panose="02020603050405020304" pitchFamily="18" charset="0"/>
                        </a:rPr>
                        <a:t>.</a:t>
                      </a:r>
                      <a:endParaRPr lang="en-GB" sz="26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tabLst>
                          <a:tab pos="90170" algn="l"/>
                          <a:tab pos="180340" algn="l"/>
                        </a:tabLst>
                      </a:pPr>
                      <a:r>
                        <a:rPr lang="en-US" sz="2600" kern="100">
                          <a:effectLst/>
                          <a:latin typeface="Times New Roman" panose="02020603050405020304" pitchFamily="18" charset="0"/>
                          <a:cs typeface="Times New Roman" panose="02020603050405020304" pitchFamily="18" charset="0"/>
                        </a:rPr>
                        <a:t>Nội dung tương đối phù hợp với ý kiến người nói.</a:t>
                      </a:r>
                      <a:endParaRPr lang="en-GB" sz="2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tabLst>
                          <a:tab pos="90170" algn="l"/>
                          <a:tab pos="180340" algn="l"/>
                        </a:tabLst>
                      </a:pPr>
                      <a:r>
                        <a:rPr lang="en-US" sz="2600" kern="100">
                          <a:effectLst/>
                          <a:latin typeface="Times New Roman" panose="02020603050405020304" pitchFamily="18" charset="0"/>
                          <a:cs typeface="Times New Roman" panose="02020603050405020304" pitchFamily="18" charset="0"/>
                        </a:rPr>
                        <a:t>Nội dung phù hợp với ý kiến người nói, bám sát sự trình bình của người nói.</a:t>
                      </a:r>
                      <a:endParaRPr lang="en-GB" sz="2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24106753"/>
                  </a:ext>
                </a:extLst>
              </a:tr>
              <a:tr h="809339">
                <a:tc>
                  <a:txBody>
                    <a:bodyPr/>
                    <a:lstStyle/>
                    <a:p>
                      <a:pPr algn="just">
                        <a:lnSpc>
                          <a:spcPct val="107000"/>
                        </a:lnSpc>
                        <a:tabLst>
                          <a:tab pos="90170" algn="l"/>
                          <a:tab pos="180340" algn="l"/>
                        </a:tabLst>
                      </a:pPr>
                      <a:r>
                        <a:rPr lang="en-US" sz="2600" kern="100">
                          <a:effectLst/>
                          <a:latin typeface="Times New Roman" panose="02020603050405020304" pitchFamily="18" charset="0"/>
                          <a:cs typeface="Times New Roman" panose="02020603050405020304" pitchFamily="18" charset="0"/>
                        </a:rPr>
                        <a:t>2. Tóm lược được các ý chính.</a:t>
                      </a:r>
                      <a:endParaRPr lang="en-GB" sz="2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tabLst>
                          <a:tab pos="90170" algn="l"/>
                          <a:tab pos="180340" algn="l"/>
                        </a:tabLst>
                      </a:pPr>
                      <a:r>
                        <a:rPr lang="en-US" sz="2600" kern="100">
                          <a:effectLst/>
                          <a:latin typeface="Times New Roman" panose="02020603050405020304" pitchFamily="18" charset="0"/>
                          <a:cs typeface="Times New Roman" panose="02020603050405020304" pitchFamily="18" charset="0"/>
                        </a:rPr>
                        <a:t>Không tóm lược được ý chính</a:t>
                      </a:r>
                      <a:endParaRPr lang="en-GB" sz="2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tabLst>
                          <a:tab pos="90170" algn="l"/>
                          <a:tab pos="180340" algn="l"/>
                        </a:tabLst>
                      </a:pPr>
                      <a:r>
                        <a:rPr lang="en-US" sz="2600" kern="100">
                          <a:effectLst/>
                          <a:latin typeface="Times New Roman" panose="02020603050405020304" pitchFamily="18" charset="0"/>
                          <a:cs typeface="Times New Roman" panose="02020603050405020304" pitchFamily="18" charset="0"/>
                        </a:rPr>
                        <a:t>Có vài ý chính, không lan man.</a:t>
                      </a:r>
                      <a:endParaRPr lang="en-GB" sz="2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tabLst>
                          <a:tab pos="90170" algn="l"/>
                          <a:tab pos="180340" algn="l"/>
                        </a:tabLst>
                      </a:pPr>
                      <a:r>
                        <a:rPr lang="en-US" sz="2600" kern="100">
                          <a:effectLst/>
                          <a:latin typeface="Times New Roman" panose="02020603050405020304" pitchFamily="18" charset="0"/>
                          <a:cs typeface="Times New Roman" panose="02020603050405020304" pitchFamily="18" charset="0"/>
                        </a:rPr>
                        <a:t>Đầy đủ ý chính.</a:t>
                      </a:r>
                      <a:endParaRPr lang="en-GB" sz="2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21357430"/>
                  </a:ext>
                </a:extLst>
              </a:tr>
              <a:tr h="1004668">
                <a:tc>
                  <a:txBody>
                    <a:bodyPr/>
                    <a:lstStyle/>
                    <a:p>
                      <a:pPr algn="just">
                        <a:lnSpc>
                          <a:spcPct val="107000"/>
                        </a:lnSpc>
                        <a:tabLst>
                          <a:tab pos="90170" algn="l"/>
                          <a:tab pos="180340" algn="l"/>
                        </a:tabLst>
                      </a:pPr>
                      <a:r>
                        <a:rPr lang="en-US" sz="2600" kern="100">
                          <a:effectLst/>
                          <a:latin typeface="Times New Roman" panose="02020603050405020304" pitchFamily="18" charset="0"/>
                          <a:cs typeface="Times New Roman" panose="02020603050405020304" pitchFamily="18" charset="0"/>
                        </a:rPr>
                        <a:t>3. Trình bày rõ ràng, sạch , đẹp.</a:t>
                      </a:r>
                      <a:endParaRPr lang="en-GB" sz="2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tabLst>
                          <a:tab pos="90170" algn="l"/>
                          <a:tab pos="180340" algn="l"/>
                        </a:tabLst>
                      </a:pPr>
                      <a:r>
                        <a:rPr lang="en-US" sz="2600" kern="100">
                          <a:effectLst/>
                          <a:latin typeface="Times New Roman" panose="02020603050405020304" pitchFamily="18" charset="0"/>
                          <a:cs typeface="Times New Roman" panose="02020603050405020304" pitchFamily="18" charset="0"/>
                        </a:rPr>
                        <a:t>Cẩu thả trong trình bày.</a:t>
                      </a:r>
                      <a:endParaRPr lang="en-GB" sz="2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tabLst>
                          <a:tab pos="90170" algn="l"/>
                          <a:tab pos="180340" algn="l"/>
                        </a:tabLst>
                      </a:pPr>
                      <a:r>
                        <a:rPr lang="en-US" sz="2600" kern="100">
                          <a:effectLst/>
                          <a:latin typeface="Times New Roman" panose="02020603050405020304" pitchFamily="18" charset="0"/>
                          <a:cs typeface="Times New Roman" panose="02020603050405020304" pitchFamily="18" charset="0"/>
                        </a:rPr>
                        <a:t>Tương đối cẩn thận với việc trình bày.</a:t>
                      </a:r>
                      <a:endParaRPr lang="en-GB" sz="2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tabLst>
                          <a:tab pos="90170" algn="l"/>
                          <a:tab pos="180340" algn="l"/>
                        </a:tabLst>
                      </a:pPr>
                      <a:r>
                        <a:rPr lang="en-US" sz="2600" kern="100">
                          <a:effectLst/>
                          <a:latin typeface="Times New Roman" panose="02020603050405020304" pitchFamily="18" charset="0"/>
                          <a:cs typeface="Times New Roman" panose="02020603050405020304" pitchFamily="18" charset="0"/>
                        </a:rPr>
                        <a:t>Trình bày sạch đẹp.</a:t>
                      </a:r>
                      <a:endParaRPr lang="en-GB" sz="2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0590411"/>
                  </a:ext>
                </a:extLst>
              </a:tr>
              <a:tr h="911043">
                <a:tc>
                  <a:txBody>
                    <a:bodyPr/>
                    <a:lstStyle/>
                    <a:p>
                      <a:pPr algn="just">
                        <a:lnSpc>
                          <a:spcPct val="107000"/>
                        </a:lnSpc>
                        <a:tabLst>
                          <a:tab pos="90170" algn="l"/>
                          <a:tab pos="180340" algn="l"/>
                        </a:tabLst>
                      </a:pPr>
                      <a:r>
                        <a:rPr lang="en-US" sz="2600" kern="100">
                          <a:effectLst/>
                          <a:latin typeface="Times New Roman" panose="02020603050405020304" pitchFamily="18" charset="0"/>
                          <a:cs typeface="Times New Roman" panose="02020603050405020304" pitchFamily="18" charset="0"/>
                        </a:rPr>
                        <a:t>4. Có sự quan sát  người trình bày.</a:t>
                      </a:r>
                      <a:endParaRPr lang="en-GB" sz="2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tabLst>
                          <a:tab pos="90170" algn="l"/>
                          <a:tab pos="180340" algn="l"/>
                        </a:tabLst>
                      </a:pPr>
                      <a:r>
                        <a:rPr lang="en-US" sz="2600" kern="100">
                          <a:effectLst/>
                          <a:latin typeface="Times New Roman" panose="02020603050405020304" pitchFamily="18" charset="0"/>
                          <a:cs typeface="Times New Roman" panose="02020603050405020304" pitchFamily="18" charset="0"/>
                        </a:rPr>
                        <a:t>Không chú ý.</a:t>
                      </a:r>
                      <a:endParaRPr lang="en-GB" sz="2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tabLst>
                          <a:tab pos="90170" algn="l"/>
                          <a:tab pos="180340" algn="l"/>
                        </a:tabLst>
                      </a:pPr>
                      <a:r>
                        <a:rPr lang="en-US" sz="2600" kern="100">
                          <a:effectLst/>
                          <a:latin typeface="Times New Roman" panose="02020603050405020304" pitchFamily="18" charset="0"/>
                          <a:cs typeface="Times New Roman" panose="02020603050405020304" pitchFamily="18" charset="0"/>
                        </a:rPr>
                        <a:t>Về cơ bản có sự quan sát.</a:t>
                      </a:r>
                      <a:endParaRPr lang="en-GB" sz="2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tabLst>
                          <a:tab pos="90170" algn="l"/>
                          <a:tab pos="180340" algn="l"/>
                        </a:tabLst>
                      </a:pPr>
                      <a:r>
                        <a:rPr lang="en-US" sz="2600" kern="100" dirty="0">
                          <a:effectLst/>
                          <a:latin typeface="Times New Roman" panose="02020603050405020304" pitchFamily="18" charset="0"/>
                          <a:cs typeface="Times New Roman" panose="02020603050405020304" pitchFamily="18" charset="0"/>
                        </a:rPr>
                        <a:t>Quan </a:t>
                      </a:r>
                      <a:r>
                        <a:rPr lang="en-US" sz="2600" kern="100" dirty="0" err="1">
                          <a:effectLst/>
                          <a:latin typeface="Times New Roman" panose="02020603050405020304" pitchFamily="18" charset="0"/>
                          <a:cs typeface="Times New Roman" panose="02020603050405020304" pitchFamily="18" charset="0"/>
                        </a:rPr>
                        <a:t>sát</a:t>
                      </a:r>
                      <a:r>
                        <a:rPr lang="en-US" sz="2600" kern="100" dirty="0">
                          <a:effectLst/>
                          <a:latin typeface="Times New Roman" panose="02020603050405020304" pitchFamily="18" charset="0"/>
                          <a:cs typeface="Times New Roman" panose="02020603050405020304" pitchFamily="18" charset="0"/>
                        </a:rPr>
                        <a:t> </a:t>
                      </a:r>
                      <a:r>
                        <a:rPr lang="en-US" sz="2600" kern="100" dirty="0" err="1">
                          <a:effectLst/>
                          <a:latin typeface="Times New Roman" panose="02020603050405020304" pitchFamily="18" charset="0"/>
                          <a:cs typeface="Times New Roman" panose="02020603050405020304" pitchFamily="18" charset="0"/>
                        </a:rPr>
                        <a:t>tốt</a:t>
                      </a:r>
                      <a:r>
                        <a:rPr lang="en-US" sz="2600" kern="100" dirty="0">
                          <a:effectLst/>
                          <a:latin typeface="Times New Roman" panose="02020603050405020304" pitchFamily="18" charset="0"/>
                          <a:cs typeface="Times New Roman" panose="02020603050405020304" pitchFamily="18" charset="0"/>
                        </a:rPr>
                        <a:t> </a:t>
                      </a:r>
                      <a:r>
                        <a:rPr lang="en-US" sz="2600" kern="100" dirty="0" err="1">
                          <a:effectLst/>
                          <a:latin typeface="Times New Roman" panose="02020603050405020304" pitchFamily="18" charset="0"/>
                          <a:cs typeface="Times New Roman" panose="02020603050405020304" pitchFamily="18" charset="0"/>
                        </a:rPr>
                        <a:t>người</a:t>
                      </a:r>
                      <a:r>
                        <a:rPr lang="en-US" sz="2600" kern="100" dirty="0">
                          <a:effectLst/>
                          <a:latin typeface="Times New Roman" panose="02020603050405020304" pitchFamily="18" charset="0"/>
                          <a:cs typeface="Times New Roman" panose="02020603050405020304" pitchFamily="18" charset="0"/>
                        </a:rPr>
                        <a:t> </a:t>
                      </a:r>
                      <a:r>
                        <a:rPr lang="en-US" sz="2600" kern="100" dirty="0" err="1">
                          <a:effectLst/>
                          <a:latin typeface="Times New Roman" panose="02020603050405020304" pitchFamily="18" charset="0"/>
                          <a:cs typeface="Times New Roman" panose="02020603050405020304" pitchFamily="18" charset="0"/>
                        </a:rPr>
                        <a:t>trình</a:t>
                      </a:r>
                      <a:r>
                        <a:rPr lang="en-US" sz="2600" kern="100" dirty="0">
                          <a:effectLst/>
                          <a:latin typeface="Times New Roman" panose="02020603050405020304" pitchFamily="18" charset="0"/>
                          <a:cs typeface="Times New Roman" panose="02020603050405020304" pitchFamily="18" charset="0"/>
                        </a:rPr>
                        <a:t> </a:t>
                      </a:r>
                      <a:r>
                        <a:rPr lang="en-US" sz="2600" kern="100" dirty="0" err="1">
                          <a:effectLst/>
                          <a:latin typeface="Times New Roman" panose="02020603050405020304" pitchFamily="18" charset="0"/>
                          <a:cs typeface="Times New Roman" panose="02020603050405020304" pitchFamily="18" charset="0"/>
                        </a:rPr>
                        <a:t>bày</a:t>
                      </a:r>
                      <a:r>
                        <a:rPr lang="en-US" sz="2600" kern="100" dirty="0">
                          <a:effectLst/>
                          <a:latin typeface="Times New Roman" panose="02020603050405020304" pitchFamily="18" charset="0"/>
                          <a:cs typeface="Times New Roman" panose="02020603050405020304" pitchFamily="18" charset="0"/>
                        </a:rPr>
                        <a:t>.</a:t>
                      </a:r>
                      <a:endParaRPr lang="en-GB" sz="26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95050001"/>
                  </a:ext>
                </a:extLst>
              </a:tr>
            </a:tbl>
          </a:graphicData>
        </a:graphic>
      </p:graphicFrame>
    </p:spTree>
    <p:extLst>
      <p:ext uri="{BB962C8B-B14F-4D97-AF65-F5344CB8AC3E}">
        <p14:creationId xmlns:p14="http://schemas.microsoft.com/office/powerpoint/2010/main" val="216930178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3">
            <a:extLst>
              <a:ext uri="{FF2B5EF4-FFF2-40B4-BE49-F238E27FC236}">
                <a16:creationId xmlns:a16="http://schemas.microsoft.com/office/drawing/2014/main" id="{8A5F7F03-AF72-49F3-BD40-DE7D864A44F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1757" r="76431"/>
          <a:stretch/>
        </p:blipFill>
        <p:spPr>
          <a:xfrm>
            <a:off x="757500" y="379524"/>
            <a:ext cx="718619" cy="774250"/>
          </a:xfrm>
          <a:prstGeom prst="rect">
            <a:avLst/>
          </a:prstGeom>
        </p:spPr>
      </p:pic>
      <p:sp>
        <p:nvSpPr>
          <p:cNvPr id="20" name="文本框 14">
            <a:extLst>
              <a:ext uri="{FF2B5EF4-FFF2-40B4-BE49-F238E27FC236}">
                <a16:creationId xmlns:a16="http://schemas.microsoft.com/office/drawing/2014/main" id="{F0F96C13-F1CE-4378-A0F1-B16B64AED055}"/>
              </a:ext>
            </a:extLst>
          </p:cNvPr>
          <p:cNvSpPr txBox="1"/>
          <p:nvPr/>
        </p:nvSpPr>
        <p:spPr>
          <a:xfrm>
            <a:off x="1438583" y="451725"/>
            <a:ext cx="4161389" cy="58477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Luyện tập, </a:t>
            </a:r>
            <a:r>
              <a:rPr kumimoji="0" lang="en-US" altLang="zh-CN" sz="3200" b="1" i="0" u="none" strike="noStrike" kern="1200" cap="none" spc="0" normalizeH="0" baseline="0" noProof="0" dirty="0" err="1">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Vận</a:t>
            </a:r>
            <a:r>
              <a:rPr kumimoji="0" lang="en-US" altLang="zh-CN"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200" b="1" i="0" u="none" strike="noStrike" kern="1200" cap="none" spc="0" normalizeH="0" baseline="0" noProof="0" dirty="0" err="1">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dụng</a:t>
            </a:r>
            <a:endParaRPr kumimoji="0" lang="zh-CN" altLang="en-US"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pic>
        <p:nvPicPr>
          <p:cNvPr id="23" name="图片 28">
            <a:extLst>
              <a:ext uri="{FF2B5EF4-FFF2-40B4-BE49-F238E27FC236}">
                <a16:creationId xmlns:a16="http://schemas.microsoft.com/office/drawing/2014/main" id="{A91641A5-07F9-4BE1-9AA5-03EAA029AD4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44259" y="168083"/>
            <a:ext cx="1328172" cy="1229416"/>
          </a:xfrm>
          <a:prstGeom prst="rect">
            <a:avLst/>
          </a:prstGeom>
        </p:spPr>
      </p:pic>
      <p:pic>
        <p:nvPicPr>
          <p:cNvPr id="7" name="图片 11">
            <a:extLst>
              <a:ext uri="{FF2B5EF4-FFF2-40B4-BE49-F238E27FC236}">
                <a16:creationId xmlns:a16="http://schemas.microsoft.com/office/drawing/2014/main" id="{C6CD92D9-5AC2-41A4-AB72-E8A43F223F04}"/>
              </a:ext>
            </a:extLst>
          </p:cNvPr>
          <p:cNvPicPr>
            <a:picLocks noChangeAspect="1"/>
          </p:cNvPicPr>
          <p:nvPr/>
        </p:nvPicPr>
        <p:blipFill>
          <a:blip r:embed="rId6" cstate="hqprint">
            <a:extLst>
              <a:ext uri="{28A0092B-C50C-407E-A947-70E740481C1C}">
                <a14:useLocalDpi xmlns:a14="http://schemas.microsoft.com/office/drawing/2010/main" val="0"/>
              </a:ext>
            </a:extLst>
          </a:blip>
          <a:srcRect/>
          <a:stretch/>
        </p:blipFill>
        <p:spPr>
          <a:xfrm>
            <a:off x="314066" y="1671510"/>
            <a:ext cx="2324107" cy="2324107"/>
          </a:xfrm>
          <a:prstGeom prst="rect">
            <a:avLst/>
          </a:prstGeom>
        </p:spPr>
      </p:pic>
      <p:pic>
        <p:nvPicPr>
          <p:cNvPr id="8" name="图片 12">
            <a:extLst>
              <a:ext uri="{FF2B5EF4-FFF2-40B4-BE49-F238E27FC236}">
                <a16:creationId xmlns:a16="http://schemas.microsoft.com/office/drawing/2014/main" id="{76212AB1-FFD9-4AA2-B728-71E8E468DFC4}"/>
              </a:ext>
            </a:extLst>
          </p:cNvPr>
          <p:cNvPicPr>
            <a:picLocks noChangeAspect="1"/>
          </p:cNvPicPr>
          <p:nvPr/>
        </p:nvPicPr>
        <p:blipFill>
          <a:blip r:embed="rId7" cstate="hqprint">
            <a:extLst>
              <a:ext uri="{28A0092B-C50C-407E-A947-70E740481C1C}">
                <a14:useLocalDpi xmlns:a14="http://schemas.microsoft.com/office/drawing/2010/main" val="0"/>
              </a:ext>
            </a:extLst>
          </a:blip>
          <a:srcRect/>
          <a:stretch/>
        </p:blipFill>
        <p:spPr>
          <a:xfrm>
            <a:off x="8979720" y="4256839"/>
            <a:ext cx="2324107" cy="2324107"/>
          </a:xfrm>
          <a:prstGeom prst="rect">
            <a:avLst/>
          </a:prstGeom>
        </p:spPr>
      </p:pic>
      <p:pic>
        <p:nvPicPr>
          <p:cNvPr id="12" name="图片 3">
            <a:extLst>
              <a:ext uri="{FF2B5EF4-FFF2-40B4-BE49-F238E27FC236}">
                <a16:creationId xmlns:a16="http://schemas.microsoft.com/office/drawing/2014/main" id="{B8765F51-6459-4392-995D-9BD73D4B4874}"/>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28644" t="12777" r="31386" b="20000"/>
          <a:stretch/>
        </p:blipFill>
        <p:spPr>
          <a:xfrm>
            <a:off x="4495" y="4256839"/>
            <a:ext cx="2382614" cy="2617726"/>
          </a:xfrm>
          <a:prstGeom prst="rect">
            <a:avLst/>
          </a:prstGeom>
        </p:spPr>
      </p:pic>
      <p:pic>
        <p:nvPicPr>
          <p:cNvPr id="13" name="图片 12">
            <a:extLst>
              <a:ext uri="{FF2B5EF4-FFF2-40B4-BE49-F238E27FC236}">
                <a16:creationId xmlns:a16="http://schemas.microsoft.com/office/drawing/2014/main" id="{AEC4F145-B692-41BE-A7DF-C50DA09FEB63}"/>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481851" y="1513161"/>
            <a:ext cx="2583541" cy="2583541"/>
          </a:xfrm>
          <a:prstGeom prst="rect">
            <a:avLst/>
          </a:prstGeom>
        </p:spPr>
      </p:pic>
      <p:sp>
        <p:nvSpPr>
          <p:cNvPr id="14" name="TextBox 13">
            <a:extLst>
              <a:ext uri="{FF2B5EF4-FFF2-40B4-BE49-F238E27FC236}">
                <a16:creationId xmlns:a16="http://schemas.microsoft.com/office/drawing/2014/main" id="{4765D4D2-ABAB-9104-600C-97DE2B4E8C4B}"/>
              </a:ext>
            </a:extLst>
          </p:cNvPr>
          <p:cNvSpPr txBox="1"/>
          <p:nvPr/>
        </p:nvSpPr>
        <p:spPr>
          <a:xfrm>
            <a:off x="5994850" y="614329"/>
            <a:ext cx="5439650" cy="417871"/>
          </a:xfrm>
          <a:prstGeom prst="rect">
            <a:avLst/>
          </a:prstGeom>
          <a:noFill/>
        </p:spPr>
        <p:txBody>
          <a:bodyPr wrap="square">
            <a:spAutoFit/>
          </a:bodyPr>
          <a:lstStyle/>
          <a:p>
            <a:pPr marL="0" marR="0" algn="just">
              <a:lnSpc>
                <a:spcPct val="115000"/>
              </a:lnSpc>
              <a:spcBef>
                <a:spcPts val="0"/>
              </a:spcBef>
              <a:spcAft>
                <a:spcPts val="0"/>
              </a:spcAft>
            </a:pPr>
            <a:r>
              <a:rPr lang="en-US" sz="2000" dirty="0">
                <a:effectLst/>
                <a:latin typeface="Times New Roman" panose="02020603050405020304" pitchFamily="18" charset="0"/>
                <a:ea typeface="Times New Roman" panose="02020603050405020304" pitchFamily="18" charset="0"/>
              </a:rPr>
              <a:t>https://youtu.be/wKTc6_PGrYg</a:t>
            </a:r>
          </a:p>
        </p:txBody>
      </p:sp>
      <p:pic>
        <p:nvPicPr>
          <p:cNvPr id="5" name="Online Media 4" title="Phân tích Sang Thu của Hữu Thỉnh hay nhất | Văn mẫu 9">
            <a:hlinkClick r:id="" action="ppaction://media"/>
            <a:extLst>
              <a:ext uri="{FF2B5EF4-FFF2-40B4-BE49-F238E27FC236}">
                <a16:creationId xmlns:a16="http://schemas.microsoft.com/office/drawing/2014/main" id="{C6E86326-23A8-823A-C472-75E5DB8238CE}"/>
              </a:ext>
            </a:extLst>
          </p:cNvPr>
          <p:cNvPicPr>
            <a:picLocks noRot="1" noChangeAspect="1"/>
          </p:cNvPicPr>
          <p:nvPr>
            <a:videoFile r:link="rId1"/>
          </p:nvPr>
        </p:nvPicPr>
        <p:blipFill>
          <a:blip r:embed="rId10"/>
          <a:stretch>
            <a:fillRect/>
          </a:stretch>
        </p:blipFill>
        <p:spPr>
          <a:xfrm>
            <a:off x="2638173" y="2786432"/>
            <a:ext cx="6341547" cy="3515893"/>
          </a:xfrm>
          <a:prstGeom prst="rect">
            <a:avLst/>
          </a:prstGeom>
        </p:spPr>
      </p:pic>
      <p:sp>
        <p:nvSpPr>
          <p:cNvPr id="6" name="TextBox 5">
            <a:extLst>
              <a:ext uri="{FF2B5EF4-FFF2-40B4-BE49-F238E27FC236}">
                <a16:creationId xmlns:a16="http://schemas.microsoft.com/office/drawing/2014/main" id="{052F29A7-6620-DB86-14FB-7C3839BC7E08}"/>
              </a:ext>
            </a:extLst>
          </p:cNvPr>
          <p:cNvSpPr txBox="1"/>
          <p:nvPr/>
        </p:nvSpPr>
        <p:spPr>
          <a:xfrm>
            <a:off x="1855904" y="1222871"/>
            <a:ext cx="7906086" cy="1077218"/>
          </a:xfrm>
          <a:prstGeom prst="rect">
            <a:avLst/>
          </a:prstGeom>
          <a:noFill/>
        </p:spPr>
        <p:txBody>
          <a:bodyPr wrap="square" rtlCol="0">
            <a:spAutoFit/>
          </a:bodyPr>
          <a:lstStyle/>
          <a:p>
            <a:r>
              <a:rPr lang="vi-VN" sz="3200" b="1" dirty="0">
                <a:solidFill>
                  <a:srgbClr val="FF0000"/>
                </a:solidFill>
                <a:latin typeface="Times New Roman" panose="02020603050405020304" pitchFamily="18" charset="0"/>
                <a:cs typeface="Times New Roman" panose="02020603050405020304" pitchFamily="18" charset="0"/>
              </a:rPr>
              <a:t>Nghe và tóm tắt nội dung người khác thuyết trình về bài thơ trong video sau</a:t>
            </a:r>
            <a:endParaRPr lang="en-GB"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08468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42"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animEffect transition="in" filter="fade">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6" fill="hold" display="0">
                  <p:stCondLst>
                    <p:cond delay="indefinite"/>
                  </p:stCondLst>
                </p:cTn>
                <p:tgtEl>
                  <p:spTgt spid="5"/>
                </p:tgtEl>
              </p:cMediaNode>
            </p:video>
            <p:seq concurrent="1" nextAc="seek">
              <p:cTn id="37" restart="whenNotActive" fill="hold" evtFilter="cancelBubble" nodeType="interactiveSeq">
                <p:stCondLst>
                  <p:cond evt="onClick" delay="0">
                    <p:tgtEl>
                      <p:spTgt spid="5"/>
                    </p:tgtEl>
                  </p:cond>
                </p:stCondLst>
                <p:endSync evt="end" delay="0">
                  <p:rtn val="all"/>
                </p:endSync>
                <p:childTnLst>
                  <p:par>
                    <p:cTn id="38" fill="hold">
                      <p:stCondLst>
                        <p:cond delay="0"/>
                      </p:stCondLst>
                      <p:childTnLst>
                        <p:par>
                          <p:cTn id="39" fill="hold">
                            <p:stCondLst>
                              <p:cond delay="0"/>
                            </p:stCondLst>
                            <p:childTnLst>
                              <p:par>
                                <p:cTn id="40" presetID="2" presetClass="mediacall" presetSubtype="0" fill="hold" nodeType="clickEffect">
                                  <p:stCondLst>
                                    <p:cond delay="0"/>
                                  </p:stCondLst>
                                  <p:childTnLst>
                                    <p:cmd type="call" cmd="togglePause">
                                      <p:cBhvr>
                                        <p:cTn id="41" dur="1" fill="hold"/>
                                        <p:tgtEl>
                                          <p:spTgt spid="5"/>
                                        </p:tgtEl>
                                      </p:cBhvr>
                                    </p:cmd>
                                  </p:childTnLst>
                                </p:cTn>
                              </p:par>
                            </p:childTnLst>
                          </p:cTn>
                        </p:par>
                      </p:childTnLst>
                    </p:cTn>
                  </p:par>
                </p:childTnLst>
              </p:cTn>
              <p:nextCondLst>
                <p:cond evt="onClick" delay="0">
                  <p:tgtEl>
                    <p:spTgt spid="5"/>
                  </p:tgtEl>
                </p:cond>
              </p:nextCondLst>
            </p:seq>
          </p:childTnLst>
        </p:cTn>
      </p:par>
    </p:tnLst>
    <p:bldLst>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9">
            <a:extLst>
              <a:ext uri="{FF2B5EF4-FFF2-40B4-BE49-F238E27FC236}">
                <a16:creationId xmlns:a16="http://schemas.microsoft.com/office/drawing/2014/main" id="{209FC3D7-3FFD-44C2-82D9-4B792C08B84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107525" y="-702572"/>
            <a:ext cx="4878918" cy="7871998"/>
          </a:xfrm>
          <a:prstGeom prst="rect">
            <a:avLst/>
          </a:prstGeom>
        </p:spPr>
      </p:pic>
      <p:pic>
        <p:nvPicPr>
          <p:cNvPr id="7" name="图片 3">
            <a:extLst>
              <a:ext uri="{FF2B5EF4-FFF2-40B4-BE49-F238E27FC236}">
                <a16:creationId xmlns:a16="http://schemas.microsoft.com/office/drawing/2014/main" id="{4336D437-3317-4CE1-8544-0C27C4A088D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8919573">
            <a:off x="357399" y="5161936"/>
            <a:ext cx="1050530" cy="1223163"/>
          </a:xfrm>
          <a:prstGeom prst="rect">
            <a:avLst/>
          </a:prstGeom>
        </p:spPr>
      </p:pic>
      <p:pic>
        <p:nvPicPr>
          <p:cNvPr id="8" name="图片 4">
            <a:extLst>
              <a:ext uri="{FF2B5EF4-FFF2-40B4-BE49-F238E27FC236}">
                <a16:creationId xmlns:a16="http://schemas.microsoft.com/office/drawing/2014/main" id="{E41542DD-39A9-4814-88F3-2498E95E3AB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113737" y="5689684"/>
            <a:ext cx="872706" cy="905605"/>
          </a:xfrm>
          <a:prstGeom prst="rect">
            <a:avLst/>
          </a:prstGeom>
        </p:spPr>
      </p:pic>
      <p:pic>
        <p:nvPicPr>
          <p:cNvPr id="9" name="图片 5">
            <a:extLst>
              <a:ext uri="{FF2B5EF4-FFF2-40B4-BE49-F238E27FC236}">
                <a16:creationId xmlns:a16="http://schemas.microsoft.com/office/drawing/2014/main" id="{93269A42-77AF-4153-B3A6-9C0E6615488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353385" y="4629356"/>
            <a:ext cx="1011525" cy="1096066"/>
          </a:xfrm>
          <a:prstGeom prst="rect">
            <a:avLst/>
          </a:prstGeom>
        </p:spPr>
      </p:pic>
      <p:pic>
        <p:nvPicPr>
          <p:cNvPr id="10" name="图片 10">
            <a:extLst>
              <a:ext uri="{FF2B5EF4-FFF2-40B4-BE49-F238E27FC236}">
                <a16:creationId xmlns:a16="http://schemas.microsoft.com/office/drawing/2014/main" id="{0389E3AA-B73A-464B-B189-54664D63017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9755" y="3458387"/>
            <a:ext cx="5920646" cy="3561071"/>
          </a:xfrm>
          <a:prstGeom prst="rect">
            <a:avLst/>
          </a:prstGeom>
        </p:spPr>
      </p:pic>
      <p:pic>
        <p:nvPicPr>
          <p:cNvPr id="6" name="图片 23">
            <a:extLst>
              <a:ext uri="{FF2B5EF4-FFF2-40B4-BE49-F238E27FC236}">
                <a16:creationId xmlns:a16="http://schemas.microsoft.com/office/drawing/2014/main" id="{542E4B39-E447-F6B4-C66E-C4069D6ED3AC}"/>
              </a:ext>
            </a:extLst>
          </p:cNvPr>
          <p:cNvPicPr>
            <a:picLocks noChangeAspect="1"/>
          </p:cNvPicPr>
          <p:nvPr/>
        </p:nvPicPr>
        <p:blipFill>
          <a:blip r:embed="rId8"/>
          <a:stretch>
            <a:fillRect/>
          </a:stretch>
        </p:blipFill>
        <p:spPr>
          <a:xfrm>
            <a:off x="205557" y="173346"/>
            <a:ext cx="6804844" cy="4014276"/>
          </a:xfrm>
          <a:prstGeom prst="rect">
            <a:avLst/>
          </a:prstGeom>
        </p:spPr>
      </p:pic>
      <p:sp>
        <p:nvSpPr>
          <p:cNvPr id="11" name="TextBox 10">
            <a:extLst>
              <a:ext uri="{FF2B5EF4-FFF2-40B4-BE49-F238E27FC236}">
                <a16:creationId xmlns:a16="http://schemas.microsoft.com/office/drawing/2014/main" id="{490C0119-B4D3-7471-9E55-C989A57FE7B4}"/>
              </a:ext>
            </a:extLst>
          </p:cNvPr>
          <p:cNvSpPr txBox="1"/>
          <p:nvPr/>
        </p:nvSpPr>
        <p:spPr>
          <a:xfrm>
            <a:off x="7919234" y="2026257"/>
            <a:ext cx="3061252" cy="3416320"/>
          </a:xfrm>
          <a:prstGeom prst="rect">
            <a:avLst/>
          </a:prstGeom>
          <a:noFill/>
        </p:spPr>
        <p:txBody>
          <a:bodyPr wrap="square" rtlCol="0">
            <a:spAutoFit/>
          </a:bodyPr>
          <a:lstStyle/>
          <a:p>
            <a:pPr algn="just"/>
            <a:r>
              <a:rPr lang="vi-VN" sz="1800" b="1" dirty="0">
                <a:latin typeface="+mj-lt"/>
              </a:rPr>
              <a:t>Muốn tóm tắt được ý chính của một bài trình bày hay của một cuộc trao đổi, thảo luận, cần lưu ý: </a:t>
            </a:r>
          </a:p>
          <a:p>
            <a:pPr marL="285750" indent="-285750" algn="just">
              <a:buFontTx/>
              <a:buChar char="-"/>
            </a:pPr>
            <a:r>
              <a:rPr lang="vi-VN" b="1" dirty="0">
                <a:latin typeface="+mj-lt"/>
              </a:rPr>
              <a:t>Chú ý nghe kĩ nội dung của bài</a:t>
            </a:r>
          </a:p>
          <a:p>
            <a:pPr marL="285750" indent="-285750" algn="just">
              <a:buFontTx/>
              <a:buChar char="-"/>
            </a:pPr>
            <a:r>
              <a:rPr lang="vi-VN" b="1" dirty="0">
                <a:latin typeface="+mj-lt"/>
              </a:rPr>
              <a:t>Tùy theo yêu cầu để lựa chọn và ghi lại các nội dung chính</a:t>
            </a:r>
          </a:p>
          <a:p>
            <a:pPr marL="285750" indent="-285750" algn="just">
              <a:buFontTx/>
              <a:buChar char="-"/>
            </a:pPr>
            <a:r>
              <a:rPr lang="vi-VN" sz="1800" b="1" dirty="0">
                <a:latin typeface="+mj-lt"/>
              </a:rPr>
              <a:t>Trình bày bản tóm tắt nội dung chính theo từng mức độ</a:t>
            </a:r>
            <a:endParaRPr lang="en-GB" sz="1800" b="1" dirty="0">
              <a:latin typeface="+mj-lt"/>
            </a:endParaRPr>
          </a:p>
        </p:txBody>
      </p:sp>
      <p:sp>
        <p:nvSpPr>
          <p:cNvPr id="12" name="TextBox 11">
            <a:extLst>
              <a:ext uri="{FF2B5EF4-FFF2-40B4-BE49-F238E27FC236}">
                <a16:creationId xmlns:a16="http://schemas.microsoft.com/office/drawing/2014/main" id="{F9E4A23F-FB08-4DAF-9913-068773293ED7}"/>
              </a:ext>
            </a:extLst>
          </p:cNvPr>
          <p:cNvSpPr txBox="1"/>
          <p:nvPr/>
        </p:nvSpPr>
        <p:spPr>
          <a:xfrm>
            <a:off x="3398070" y="1961665"/>
            <a:ext cx="3091614" cy="1631216"/>
          </a:xfrm>
          <a:prstGeom prst="rect">
            <a:avLst/>
          </a:prstGeom>
          <a:noFill/>
        </p:spPr>
        <p:txBody>
          <a:bodyPr wrap="square" rtlCol="0">
            <a:spAutoFit/>
          </a:bodyPr>
          <a:lstStyle/>
          <a:p>
            <a:pPr algn="just"/>
            <a:r>
              <a:rPr lang="vi-VN" sz="2000" b="1" dirty="0">
                <a:latin typeface="+mj-lt"/>
              </a:rPr>
              <a:t>Muốn tóm tắt được ý chính của một bài trình bày hay của một cuộc trao đổi, thảo luận, các em cần lưu ý điều gì? </a:t>
            </a:r>
            <a:endParaRPr lang="en-GB" sz="2000" b="1" dirty="0">
              <a:latin typeface="+mj-lt"/>
            </a:endParaRPr>
          </a:p>
        </p:txBody>
      </p:sp>
    </p:spTree>
    <p:extLst>
      <p:ext uri="{BB962C8B-B14F-4D97-AF65-F5344CB8AC3E}">
        <p14:creationId xmlns:p14="http://schemas.microsoft.com/office/powerpoint/2010/main" val="4274871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childTnLst>
                          </p:cTn>
                        </p:par>
                        <p:par>
                          <p:cTn id="17" fill="hold">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par>
                          <p:cTn id="21" fill="hold">
                            <p:stCondLst>
                              <p:cond delay="1000"/>
                            </p:stCondLst>
                            <p:childTnLst>
                              <p:par>
                                <p:cTn id="22" presetID="16" presetClass="entr" presetSubtype="21"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C4D9F7C-6A57-8261-B047-C3E2F676ED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354"/>
            <a:ext cx="12221881" cy="6874354"/>
          </a:xfrm>
          <a:prstGeom prst="rect">
            <a:avLst/>
          </a:prstGeom>
        </p:spPr>
      </p:pic>
      <p:sp>
        <p:nvSpPr>
          <p:cNvPr id="3" name="TextBox 2">
            <a:extLst>
              <a:ext uri="{FF2B5EF4-FFF2-40B4-BE49-F238E27FC236}">
                <a16:creationId xmlns:a16="http://schemas.microsoft.com/office/drawing/2014/main" id="{D79435CB-81C7-4690-8923-CDD9AA627FC5}"/>
              </a:ext>
            </a:extLst>
          </p:cNvPr>
          <p:cNvSpPr txBox="1"/>
          <p:nvPr/>
        </p:nvSpPr>
        <p:spPr>
          <a:xfrm>
            <a:off x="1048043" y="1020069"/>
            <a:ext cx="8377311" cy="5566845"/>
          </a:xfrm>
          <a:prstGeom prst="rect">
            <a:avLst/>
          </a:prstGeom>
          <a:noFill/>
        </p:spPr>
        <p:txBody>
          <a:bodyPr wrap="square">
            <a:spAutoFit/>
          </a:bodyPr>
          <a:lstStyle/>
          <a:p>
            <a:pPr algn="ctr">
              <a:lnSpc>
                <a:spcPct val="115000"/>
              </a:lnSpc>
              <a:spcAft>
                <a:spcPts val="1000"/>
              </a:spcAft>
            </a:pPr>
            <a:r>
              <a:rPr lang="en-US" sz="3600"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BTVN</a:t>
            </a:r>
          </a:p>
          <a:p>
            <a:pPr algn="just">
              <a:lnSpc>
                <a:spcPct val="115000"/>
              </a:lnSpc>
              <a:spcAft>
                <a:spcPts val="1000"/>
              </a:spcAft>
            </a:pPr>
            <a:r>
              <a:rPr lang="vi-VN" sz="2800" b="1" dirty="0">
                <a:solidFill>
                  <a:srgbClr val="008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8000"/>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800" b="1" dirty="0">
                <a:solidFill>
                  <a:srgbClr val="008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8000"/>
                </a:solidFill>
                <a:effectLst/>
                <a:latin typeface="Times New Roman" panose="02020603050405020304" pitchFamily="18" charset="0"/>
                <a:ea typeface="Calibri" panose="020F0502020204030204" pitchFamily="34" charset="0"/>
                <a:cs typeface="Times New Roman" panose="02020603050405020304" pitchFamily="18" charset="0"/>
              </a:rPr>
              <a:t>hành</a:t>
            </a:r>
            <a:r>
              <a:rPr lang="en-US" sz="2800" b="1" dirty="0">
                <a:solidFill>
                  <a:srgbClr val="008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8000"/>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2800" b="1" dirty="0">
                <a:solidFill>
                  <a:srgbClr val="008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8000"/>
                </a:solidFill>
                <a:effectLst/>
                <a:latin typeface="Times New Roman" panose="02020603050405020304" pitchFamily="18" charset="0"/>
                <a:ea typeface="Calibri" panose="020F0502020204030204" pitchFamily="34" charset="0"/>
                <a:cs typeface="Times New Roman" panose="02020603050405020304" pitchFamily="18" charset="0"/>
              </a:rPr>
              <a:t>tại</a:t>
            </a:r>
            <a:r>
              <a:rPr lang="en-US" sz="2800" b="1" dirty="0">
                <a:solidFill>
                  <a:srgbClr val="008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8000"/>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en-US" sz="2800" b="1" dirty="0">
                <a:solidFill>
                  <a:srgbClr val="008000"/>
                </a:solidFill>
                <a:latin typeface="Times New Roman" panose="02020603050405020304" pitchFamily="18" charset="0"/>
                <a:ea typeface="Calibri" panose="020F0502020204030204" pitchFamily="34" charset="0"/>
                <a:cs typeface="Times New Roman" panose="02020603050405020304" pitchFamily="18" charset="0"/>
              </a:rPr>
              <a:t>: Quay video </a:t>
            </a:r>
            <a:r>
              <a:rPr lang="vi-VN" sz="2800" b="1" dirty="0">
                <a:solidFill>
                  <a:srgbClr val="008000"/>
                </a:solidFill>
                <a:latin typeface="Times New Roman" panose="02020603050405020304" pitchFamily="18" charset="0"/>
                <a:ea typeface="Calibri" panose="020F0502020204030204" pitchFamily="34" charset="0"/>
                <a:cs typeface="Times New Roman" panose="02020603050405020304" pitchFamily="18" charset="0"/>
              </a:rPr>
              <a:t>thuyết trình về một bài thơ tự chọn và up lên fb, zalo, tiktok,...</a:t>
            </a:r>
          </a:p>
          <a:p>
            <a:pPr marL="457200" indent="-457200" algn="just">
              <a:lnSpc>
                <a:spcPct val="115000"/>
              </a:lnSpc>
              <a:spcAft>
                <a:spcPts val="1000"/>
              </a:spcAft>
              <a:buFontTx/>
              <a:buChar char="-"/>
            </a:pPr>
            <a:r>
              <a:rPr lang="vi-VN" sz="2800" b="1" dirty="0">
                <a:solidFill>
                  <a:srgbClr val="008000"/>
                </a:solidFill>
                <a:latin typeface="Times New Roman" panose="02020603050405020304" pitchFamily="18" charset="0"/>
                <a:ea typeface="Calibri" panose="020F0502020204030204" pitchFamily="34" charset="0"/>
                <a:cs typeface="Times New Roman" panose="02020603050405020304" pitchFamily="18" charset="0"/>
              </a:rPr>
              <a:t>Thực hành nghe tại nhà: Vào fb, zalo, tiktok của một bạn trong lớp, nghe và tóm tắt nội dung bạn thuyết trình về bài thơ đó.</a:t>
            </a:r>
          </a:p>
          <a:p>
            <a:pPr algn="just">
              <a:lnSpc>
                <a:spcPct val="115000"/>
              </a:lnSpc>
              <a:spcAft>
                <a:spcPts val="1000"/>
              </a:spcAft>
            </a:pPr>
            <a:endParaRPr lang="vi-VN" sz="2800" b="1" dirty="0">
              <a:solidFill>
                <a:srgbClr val="008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endParaRPr lang="vi-VN" sz="3600" b="1" dirty="0">
              <a:solidFill>
                <a:srgbClr val="008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endParaRPr lang="en-US" sz="3600" b="1" dirty="0">
              <a:solidFill>
                <a:srgbClr val="008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42CCEF82-B59F-4ACA-802C-F4E49C29E0AD}"/>
              </a:ext>
            </a:extLst>
          </p:cNvPr>
          <p:cNvPicPr>
            <a:picLocks noChangeAspect="1"/>
          </p:cNvPicPr>
          <p:nvPr/>
        </p:nvPicPr>
        <p:blipFill rotWithShape="1">
          <a:blip r:embed="rId4">
            <a:extLst>
              <a:ext uri="{28A0092B-C50C-407E-A947-70E740481C1C}">
                <a14:useLocalDpi xmlns:a14="http://schemas.microsoft.com/office/drawing/2010/main" val="0"/>
              </a:ext>
            </a:extLst>
          </a:blip>
          <a:srcRect l="42844" t="15489" b="15489"/>
          <a:stretch/>
        </p:blipFill>
        <p:spPr>
          <a:xfrm>
            <a:off x="8989255" y="-356462"/>
            <a:ext cx="3993883" cy="5935791"/>
          </a:xfrm>
          <a:prstGeom prst="rect">
            <a:avLst/>
          </a:prstGeom>
        </p:spPr>
      </p:pic>
      <p:pic>
        <p:nvPicPr>
          <p:cNvPr id="6" name="Picture 5">
            <a:extLst>
              <a:ext uri="{FF2B5EF4-FFF2-40B4-BE49-F238E27FC236}">
                <a16:creationId xmlns:a16="http://schemas.microsoft.com/office/drawing/2014/main" id="{1B92AECC-806F-BE04-2E6A-D4FCCD0B77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795" y="1534277"/>
            <a:ext cx="4144993" cy="5854803"/>
          </a:xfrm>
          <a:prstGeom prst="rect">
            <a:avLst/>
          </a:prstGeom>
        </p:spPr>
      </p:pic>
    </p:spTree>
    <p:extLst>
      <p:ext uri="{BB962C8B-B14F-4D97-AF65-F5344CB8AC3E}">
        <p14:creationId xmlns:p14="http://schemas.microsoft.com/office/powerpoint/2010/main" val="2759693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 name="Group 66">
            <a:extLst>
              <a:ext uri="{FF2B5EF4-FFF2-40B4-BE49-F238E27FC236}">
                <a16:creationId xmlns:a16="http://schemas.microsoft.com/office/drawing/2014/main" id="{DF4187DE-BD99-0E43-9466-F43A832C9663}"/>
              </a:ext>
            </a:extLst>
          </p:cNvPr>
          <p:cNvGrpSpPr/>
          <p:nvPr/>
        </p:nvGrpSpPr>
        <p:grpSpPr>
          <a:xfrm>
            <a:off x="0" y="48512"/>
            <a:ext cx="12188825" cy="6809488"/>
            <a:chOff x="12470" y="44891"/>
            <a:chExt cx="12188825" cy="6809488"/>
          </a:xfrm>
        </p:grpSpPr>
        <p:sp>
          <p:nvSpPr>
            <p:cNvPr id="3" name="Freeform 33">
              <a:extLst>
                <a:ext uri="{FF2B5EF4-FFF2-40B4-BE49-F238E27FC236}">
                  <a16:creationId xmlns:a16="http://schemas.microsoft.com/office/drawing/2014/main" id="{484B4BCC-AFAA-C04B-A520-38B09A5A2D90}"/>
                </a:ext>
              </a:extLst>
            </p:cNvPr>
            <p:cNvSpPr>
              <a:spLocks noChangeArrowheads="1"/>
            </p:cNvSpPr>
            <p:nvPr/>
          </p:nvSpPr>
          <p:spPr bwMode="auto">
            <a:xfrm>
              <a:off x="225167" y="76637"/>
              <a:ext cx="180952" cy="174602"/>
            </a:xfrm>
            <a:custGeom>
              <a:avLst/>
              <a:gdLst>
                <a:gd name="T0" fmla="*/ 354 w 379"/>
                <a:gd name="T1" fmla="*/ 272 h 365"/>
                <a:gd name="T2" fmla="*/ 354 w 379"/>
                <a:gd name="T3" fmla="*/ 272 h 365"/>
                <a:gd name="T4" fmla="*/ 232 w 379"/>
                <a:gd name="T5" fmla="*/ 199 h 365"/>
                <a:gd name="T6" fmla="*/ 232 w 379"/>
                <a:gd name="T7" fmla="*/ 199 h 365"/>
                <a:gd name="T8" fmla="*/ 307 w 379"/>
                <a:gd name="T9" fmla="*/ 42 h 365"/>
                <a:gd name="T10" fmla="*/ 307 w 379"/>
                <a:gd name="T11" fmla="*/ 42 h 365"/>
                <a:gd name="T12" fmla="*/ 266 w 379"/>
                <a:gd name="T13" fmla="*/ 23 h 365"/>
                <a:gd name="T14" fmla="*/ 266 w 379"/>
                <a:gd name="T15" fmla="*/ 23 h 365"/>
                <a:gd name="T16" fmla="*/ 184 w 379"/>
                <a:gd name="T17" fmla="*/ 160 h 365"/>
                <a:gd name="T18" fmla="*/ 184 w 379"/>
                <a:gd name="T19" fmla="*/ 160 h 365"/>
                <a:gd name="T20" fmla="*/ 76 w 379"/>
                <a:gd name="T21" fmla="*/ 33 h 365"/>
                <a:gd name="T22" fmla="*/ 76 w 379"/>
                <a:gd name="T23" fmla="*/ 33 h 365"/>
                <a:gd name="T24" fmla="*/ 26 w 379"/>
                <a:gd name="T25" fmla="*/ 68 h 365"/>
                <a:gd name="T26" fmla="*/ 26 w 379"/>
                <a:gd name="T27" fmla="*/ 68 h 365"/>
                <a:gd name="T28" fmla="*/ 139 w 379"/>
                <a:gd name="T29" fmla="*/ 209 h 365"/>
                <a:gd name="T30" fmla="*/ 139 w 379"/>
                <a:gd name="T31" fmla="*/ 209 h 365"/>
                <a:gd name="T32" fmla="*/ 27 w 379"/>
                <a:gd name="T33" fmla="*/ 301 h 365"/>
                <a:gd name="T34" fmla="*/ 27 w 379"/>
                <a:gd name="T35" fmla="*/ 301 h 365"/>
                <a:gd name="T36" fmla="*/ 63 w 379"/>
                <a:gd name="T37" fmla="*/ 351 h 365"/>
                <a:gd name="T38" fmla="*/ 63 w 379"/>
                <a:gd name="T39" fmla="*/ 351 h 365"/>
                <a:gd name="T40" fmla="*/ 194 w 379"/>
                <a:gd name="T41" fmla="*/ 248 h 365"/>
                <a:gd name="T42" fmla="*/ 194 w 379"/>
                <a:gd name="T43" fmla="*/ 248 h 365"/>
                <a:gd name="T44" fmla="*/ 335 w 379"/>
                <a:gd name="T45" fmla="*/ 312 h 365"/>
                <a:gd name="T46" fmla="*/ 335 w 379"/>
                <a:gd name="T47" fmla="*/ 312 h 365"/>
                <a:gd name="T48" fmla="*/ 354 w 379"/>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5">
                  <a:moveTo>
                    <a:pt x="354" y="272"/>
                  </a:moveTo>
                  <a:lnTo>
                    <a:pt x="354" y="272"/>
                  </a:lnTo>
                  <a:cubicBezTo>
                    <a:pt x="311" y="248"/>
                    <a:pt x="270" y="227"/>
                    <a:pt x="232" y="199"/>
                  </a:cubicBezTo>
                  <a:lnTo>
                    <a:pt x="232" y="199"/>
                  </a:lnTo>
                  <a:cubicBezTo>
                    <a:pt x="268" y="149"/>
                    <a:pt x="295" y="93"/>
                    <a:pt x="307" y="42"/>
                  </a:cubicBezTo>
                  <a:lnTo>
                    <a:pt x="307" y="42"/>
                  </a:lnTo>
                  <a:cubicBezTo>
                    <a:pt x="314" y="18"/>
                    <a:pt x="279" y="0"/>
                    <a:pt x="266" y="23"/>
                  </a:cubicBezTo>
                  <a:lnTo>
                    <a:pt x="266" y="23"/>
                  </a:lnTo>
                  <a:cubicBezTo>
                    <a:pt x="240" y="71"/>
                    <a:pt x="216" y="118"/>
                    <a:pt x="184" y="160"/>
                  </a:cubicBezTo>
                  <a:lnTo>
                    <a:pt x="184" y="160"/>
                  </a:lnTo>
                  <a:cubicBezTo>
                    <a:pt x="143" y="121"/>
                    <a:pt x="113" y="76"/>
                    <a:pt x="76" y="33"/>
                  </a:cubicBezTo>
                  <a:lnTo>
                    <a:pt x="76" y="33"/>
                  </a:lnTo>
                  <a:cubicBezTo>
                    <a:pt x="52" y="5"/>
                    <a:pt x="13" y="38"/>
                    <a:pt x="26" y="68"/>
                  </a:cubicBezTo>
                  <a:lnTo>
                    <a:pt x="26" y="68"/>
                  </a:lnTo>
                  <a:cubicBezTo>
                    <a:pt x="50" y="119"/>
                    <a:pt x="90" y="168"/>
                    <a:pt x="139" y="209"/>
                  </a:cubicBezTo>
                  <a:lnTo>
                    <a:pt x="139" y="209"/>
                  </a:lnTo>
                  <a:cubicBezTo>
                    <a:pt x="105" y="241"/>
                    <a:pt x="65" y="269"/>
                    <a:pt x="27" y="301"/>
                  </a:cubicBezTo>
                  <a:lnTo>
                    <a:pt x="27" y="301"/>
                  </a:lnTo>
                  <a:cubicBezTo>
                    <a:pt x="0" y="324"/>
                    <a:pt x="32" y="364"/>
                    <a:pt x="63" y="351"/>
                  </a:cubicBezTo>
                  <a:lnTo>
                    <a:pt x="63" y="351"/>
                  </a:lnTo>
                  <a:cubicBezTo>
                    <a:pt x="110" y="329"/>
                    <a:pt x="155" y="293"/>
                    <a:pt x="194" y="248"/>
                  </a:cubicBezTo>
                  <a:lnTo>
                    <a:pt x="194" y="248"/>
                  </a:lnTo>
                  <a:cubicBezTo>
                    <a:pt x="240" y="278"/>
                    <a:pt x="289" y="301"/>
                    <a:pt x="335" y="312"/>
                  </a:cubicBezTo>
                  <a:lnTo>
                    <a:pt x="335" y="312"/>
                  </a:lnTo>
                  <a:cubicBezTo>
                    <a:pt x="358" y="319"/>
                    <a:pt x="378" y="285"/>
                    <a:pt x="354" y="272"/>
                  </a:cubicBezTo>
                </a:path>
              </a:pathLst>
            </a:custGeom>
            <a:solidFill>
              <a:schemeClr val="accent3">
                <a:lumMod val="75000"/>
              </a:schemeClr>
            </a:solidFill>
            <a:ln>
              <a:noFill/>
            </a:ln>
            <a:effectLst/>
          </p:spPr>
          <p:txBody>
            <a:bodyPr wrap="none" anchor="ctr"/>
            <a:lstStyle/>
            <a:p>
              <a:pPr>
                <a:defRPr/>
              </a:pPr>
              <a:endParaRPr lang="es-ES_tradnl"/>
            </a:p>
          </p:txBody>
        </p:sp>
        <p:sp>
          <p:nvSpPr>
            <p:cNvPr id="4" name="Freeform 34">
              <a:extLst>
                <a:ext uri="{FF2B5EF4-FFF2-40B4-BE49-F238E27FC236}">
                  <a16:creationId xmlns:a16="http://schemas.microsoft.com/office/drawing/2014/main" id="{E4ECC3E7-8BB9-E244-8EEA-02D5E09FC423}"/>
                </a:ext>
              </a:extLst>
            </p:cNvPr>
            <p:cNvSpPr>
              <a:spLocks noChangeArrowheads="1"/>
            </p:cNvSpPr>
            <p:nvPr/>
          </p:nvSpPr>
          <p:spPr bwMode="auto">
            <a:xfrm>
              <a:off x="417229" y="76637"/>
              <a:ext cx="180952" cy="174602"/>
            </a:xfrm>
            <a:custGeom>
              <a:avLst/>
              <a:gdLst>
                <a:gd name="T0" fmla="*/ 353 w 378"/>
                <a:gd name="T1" fmla="*/ 272 h 365"/>
                <a:gd name="T2" fmla="*/ 353 w 378"/>
                <a:gd name="T3" fmla="*/ 272 h 365"/>
                <a:gd name="T4" fmla="*/ 231 w 378"/>
                <a:gd name="T5" fmla="*/ 199 h 365"/>
                <a:gd name="T6" fmla="*/ 231 w 378"/>
                <a:gd name="T7" fmla="*/ 199 h 365"/>
                <a:gd name="T8" fmla="*/ 307 w 378"/>
                <a:gd name="T9" fmla="*/ 42 h 365"/>
                <a:gd name="T10" fmla="*/ 307 w 378"/>
                <a:gd name="T11" fmla="*/ 42 h 365"/>
                <a:gd name="T12" fmla="*/ 265 w 378"/>
                <a:gd name="T13" fmla="*/ 23 h 365"/>
                <a:gd name="T14" fmla="*/ 265 w 378"/>
                <a:gd name="T15" fmla="*/ 23 h 365"/>
                <a:gd name="T16" fmla="*/ 182 w 378"/>
                <a:gd name="T17" fmla="*/ 160 h 365"/>
                <a:gd name="T18" fmla="*/ 182 w 378"/>
                <a:gd name="T19" fmla="*/ 160 h 365"/>
                <a:gd name="T20" fmla="*/ 75 w 378"/>
                <a:gd name="T21" fmla="*/ 33 h 365"/>
                <a:gd name="T22" fmla="*/ 75 w 378"/>
                <a:gd name="T23" fmla="*/ 33 h 365"/>
                <a:gd name="T24" fmla="*/ 26 w 378"/>
                <a:gd name="T25" fmla="*/ 68 h 365"/>
                <a:gd name="T26" fmla="*/ 26 w 378"/>
                <a:gd name="T27" fmla="*/ 68 h 365"/>
                <a:gd name="T28" fmla="*/ 138 w 378"/>
                <a:gd name="T29" fmla="*/ 209 h 365"/>
                <a:gd name="T30" fmla="*/ 138 w 378"/>
                <a:gd name="T31" fmla="*/ 209 h 365"/>
                <a:gd name="T32" fmla="*/ 27 w 378"/>
                <a:gd name="T33" fmla="*/ 301 h 365"/>
                <a:gd name="T34" fmla="*/ 27 w 378"/>
                <a:gd name="T35" fmla="*/ 301 h 365"/>
                <a:gd name="T36" fmla="*/ 63 w 378"/>
                <a:gd name="T37" fmla="*/ 351 h 365"/>
                <a:gd name="T38" fmla="*/ 63 w 378"/>
                <a:gd name="T39" fmla="*/ 351 h 365"/>
                <a:gd name="T40" fmla="*/ 192 w 378"/>
                <a:gd name="T41" fmla="*/ 248 h 365"/>
                <a:gd name="T42" fmla="*/ 192 w 378"/>
                <a:gd name="T43" fmla="*/ 248 h 365"/>
                <a:gd name="T44" fmla="*/ 334 w 378"/>
                <a:gd name="T45" fmla="*/ 312 h 365"/>
                <a:gd name="T46" fmla="*/ 334 w 378"/>
                <a:gd name="T47" fmla="*/ 312 h 365"/>
                <a:gd name="T48" fmla="*/ 353 w 378"/>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5">
                  <a:moveTo>
                    <a:pt x="353" y="272"/>
                  </a:moveTo>
                  <a:lnTo>
                    <a:pt x="353" y="272"/>
                  </a:lnTo>
                  <a:cubicBezTo>
                    <a:pt x="311" y="248"/>
                    <a:pt x="269" y="227"/>
                    <a:pt x="231" y="199"/>
                  </a:cubicBezTo>
                  <a:lnTo>
                    <a:pt x="231" y="199"/>
                  </a:lnTo>
                  <a:cubicBezTo>
                    <a:pt x="266" y="149"/>
                    <a:pt x="294" y="93"/>
                    <a:pt x="307" y="42"/>
                  </a:cubicBezTo>
                  <a:lnTo>
                    <a:pt x="307" y="42"/>
                  </a:lnTo>
                  <a:cubicBezTo>
                    <a:pt x="311" y="18"/>
                    <a:pt x="278" y="0"/>
                    <a:pt x="265" y="23"/>
                  </a:cubicBezTo>
                  <a:lnTo>
                    <a:pt x="265" y="23"/>
                  </a:lnTo>
                  <a:cubicBezTo>
                    <a:pt x="239" y="71"/>
                    <a:pt x="215" y="118"/>
                    <a:pt x="182" y="160"/>
                  </a:cubicBezTo>
                  <a:lnTo>
                    <a:pt x="182" y="160"/>
                  </a:lnTo>
                  <a:cubicBezTo>
                    <a:pt x="142" y="121"/>
                    <a:pt x="111" y="76"/>
                    <a:pt x="75" y="33"/>
                  </a:cubicBezTo>
                  <a:lnTo>
                    <a:pt x="75" y="33"/>
                  </a:lnTo>
                  <a:cubicBezTo>
                    <a:pt x="52" y="5"/>
                    <a:pt x="12" y="38"/>
                    <a:pt x="26" y="68"/>
                  </a:cubicBezTo>
                  <a:lnTo>
                    <a:pt x="26" y="68"/>
                  </a:lnTo>
                  <a:cubicBezTo>
                    <a:pt x="48" y="119"/>
                    <a:pt x="89" y="168"/>
                    <a:pt x="138" y="209"/>
                  </a:cubicBezTo>
                  <a:lnTo>
                    <a:pt x="138" y="209"/>
                  </a:lnTo>
                  <a:cubicBezTo>
                    <a:pt x="104" y="241"/>
                    <a:pt x="63" y="269"/>
                    <a:pt x="27" y="301"/>
                  </a:cubicBezTo>
                  <a:lnTo>
                    <a:pt x="27" y="301"/>
                  </a:lnTo>
                  <a:cubicBezTo>
                    <a:pt x="0" y="324"/>
                    <a:pt x="31" y="364"/>
                    <a:pt x="63" y="351"/>
                  </a:cubicBezTo>
                  <a:lnTo>
                    <a:pt x="63" y="351"/>
                  </a:lnTo>
                  <a:cubicBezTo>
                    <a:pt x="109" y="329"/>
                    <a:pt x="153" y="293"/>
                    <a:pt x="192" y="248"/>
                  </a:cubicBezTo>
                  <a:lnTo>
                    <a:pt x="192" y="248"/>
                  </a:lnTo>
                  <a:cubicBezTo>
                    <a:pt x="239" y="278"/>
                    <a:pt x="288" y="301"/>
                    <a:pt x="334" y="312"/>
                  </a:cubicBezTo>
                  <a:lnTo>
                    <a:pt x="334" y="312"/>
                  </a:lnTo>
                  <a:cubicBezTo>
                    <a:pt x="357" y="319"/>
                    <a:pt x="377" y="285"/>
                    <a:pt x="353" y="272"/>
                  </a:cubicBezTo>
                </a:path>
              </a:pathLst>
            </a:custGeom>
            <a:solidFill>
              <a:schemeClr val="accent3">
                <a:lumMod val="25000"/>
              </a:schemeClr>
            </a:solidFill>
            <a:ln>
              <a:noFill/>
            </a:ln>
            <a:effectLst/>
          </p:spPr>
          <p:txBody>
            <a:bodyPr wrap="none" anchor="ctr"/>
            <a:lstStyle/>
            <a:p>
              <a:pPr>
                <a:defRPr/>
              </a:pPr>
              <a:endParaRPr lang="es-ES_tradnl"/>
            </a:p>
          </p:txBody>
        </p:sp>
        <p:sp>
          <p:nvSpPr>
            <p:cNvPr id="5" name="Freeform 35">
              <a:extLst>
                <a:ext uri="{FF2B5EF4-FFF2-40B4-BE49-F238E27FC236}">
                  <a16:creationId xmlns:a16="http://schemas.microsoft.com/office/drawing/2014/main" id="{F69E5AEA-9FB5-B342-968D-00B54B3784E3}"/>
                </a:ext>
              </a:extLst>
            </p:cNvPr>
            <p:cNvSpPr>
              <a:spLocks noChangeArrowheads="1"/>
            </p:cNvSpPr>
            <p:nvPr/>
          </p:nvSpPr>
          <p:spPr bwMode="auto">
            <a:xfrm>
              <a:off x="36279" y="76637"/>
              <a:ext cx="180952" cy="174602"/>
            </a:xfrm>
            <a:custGeom>
              <a:avLst/>
              <a:gdLst>
                <a:gd name="T0" fmla="*/ 353 w 378"/>
                <a:gd name="T1" fmla="*/ 272 h 365"/>
                <a:gd name="T2" fmla="*/ 353 w 378"/>
                <a:gd name="T3" fmla="*/ 272 h 365"/>
                <a:gd name="T4" fmla="*/ 232 w 378"/>
                <a:gd name="T5" fmla="*/ 199 h 365"/>
                <a:gd name="T6" fmla="*/ 232 w 378"/>
                <a:gd name="T7" fmla="*/ 199 h 365"/>
                <a:gd name="T8" fmla="*/ 307 w 378"/>
                <a:gd name="T9" fmla="*/ 42 h 365"/>
                <a:gd name="T10" fmla="*/ 307 w 378"/>
                <a:gd name="T11" fmla="*/ 42 h 365"/>
                <a:gd name="T12" fmla="*/ 267 w 378"/>
                <a:gd name="T13" fmla="*/ 23 h 365"/>
                <a:gd name="T14" fmla="*/ 267 w 378"/>
                <a:gd name="T15" fmla="*/ 23 h 365"/>
                <a:gd name="T16" fmla="*/ 184 w 378"/>
                <a:gd name="T17" fmla="*/ 160 h 365"/>
                <a:gd name="T18" fmla="*/ 184 w 378"/>
                <a:gd name="T19" fmla="*/ 160 h 365"/>
                <a:gd name="T20" fmla="*/ 77 w 378"/>
                <a:gd name="T21" fmla="*/ 33 h 365"/>
                <a:gd name="T22" fmla="*/ 77 w 378"/>
                <a:gd name="T23" fmla="*/ 33 h 365"/>
                <a:gd name="T24" fmla="*/ 26 w 378"/>
                <a:gd name="T25" fmla="*/ 68 h 365"/>
                <a:gd name="T26" fmla="*/ 26 w 378"/>
                <a:gd name="T27" fmla="*/ 68 h 365"/>
                <a:gd name="T28" fmla="*/ 139 w 378"/>
                <a:gd name="T29" fmla="*/ 209 h 365"/>
                <a:gd name="T30" fmla="*/ 139 w 378"/>
                <a:gd name="T31" fmla="*/ 209 h 365"/>
                <a:gd name="T32" fmla="*/ 27 w 378"/>
                <a:gd name="T33" fmla="*/ 301 h 365"/>
                <a:gd name="T34" fmla="*/ 27 w 378"/>
                <a:gd name="T35" fmla="*/ 301 h 365"/>
                <a:gd name="T36" fmla="*/ 64 w 378"/>
                <a:gd name="T37" fmla="*/ 351 h 365"/>
                <a:gd name="T38" fmla="*/ 64 w 378"/>
                <a:gd name="T39" fmla="*/ 351 h 365"/>
                <a:gd name="T40" fmla="*/ 194 w 378"/>
                <a:gd name="T41" fmla="*/ 248 h 365"/>
                <a:gd name="T42" fmla="*/ 194 w 378"/>
                <a:gd name="T43" fmla="*/ 248 h 365"/>
                <a:gd name="T44" fmla="*/ 335 w 378"/>
                <a:gd name="T45" fmla="*/ 312 h 365"/>
                <a:gd name="T46" fmla="*/ 335 w 378"/>
                <a:gd name="T47" fmla="*/ 312 h 365"/>
                <a:gd name="T48" fmla="*/ 353 w 378"/>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5">
                  <a:moveTo>
                    <a:pt x="353" y="272"/>
                  </a:moveTo>
                  <a:lnTo>
                    <a:pt x="353" y="272"/>
                  </a:lnTo>
                  <a:cubicBezTo>
                    <a:pt x="312" y="248"/>
                    <a:pt x="270" y="227"/>
                    <a:pt x="232" y="199"/>
                  </a:cubicBezTo>
                  <a:lnTo>
                    <a:pt x="232" y="199"/>
                  </a:lnTo>
                  <a:cubicBezTo>
                    <a:pt x="268" y="149"/>
                    <a:pt x="294" y="93"/>
                    <a:pt x="307" y="42"/>
                  </a:cubicBezTo>
                  <a:lnTo>
                    <a:pt x="307" y="42"/>
                  </a:lnTo>
                  <a:cubicBezTo>
                    <a:pt x="314" y="18"/>
                    <a:pt x="280" y="0"/>
                    <a:pt x="267" y="23"/>
                  </a:cubicBezTo>
                  <a:lnTo>
                    <a:pt x="267" y="23"/>
                  </a:lnTo>
                  <a:cubicBezTo>
                    <a:pt x="240" y="71"/>
                    <a:pt x="217" y="118"/>
                    <a:pt x="184" y="160"/>
                  </a:cubicBezTo>
                  <a:lnTo>
                    <a:pt x="184" y="160"/>
                  </a:lnTo>
                  <a:cubicBezTo>
                    <a:pt x="143" y="121"/>
                    <a:pt x="113" y="76"/>
                    <a:pt x="77" y="33"/>
                  </a:cubicBezTo>
                  <a:lnTo>
                    <a:pt x="77" y="33"/>
                  </a:lnTo>
                  <a:cubicBezTo>
                    <a:pt x="52" y="5"/>
                    <a:pt x="13" y="38"/>
                    <a:pt x="26" y="68"/>
                  </a:cubicBezTo>
                  <a:lnTo>
                    <a:pt x="26" y="68"/>
                  </a:lnTo>
                  <a:cubicBezTo>
                    <a:pt x="50" y="119"/>
                    <a:pt x="90" y="168"/>
                    <a:pt x="139" y="209"/>
                  </a:cubicBezTo>
                  <a:lnTo>
                    <a:pt x="139" y="209"/>
                  </a:lnTo>
                  <a:cubicBezTo>
                    <a:pt x="105" y="241"/>
                    <a:pt x="65" y="269"/>
                    <a:pt x="27" y="301"/>
                  </a:cubicBezTo>
                  <a:lnTo>
                    <a:pt x="27" y="301"/>
                  </a:lnTo>
                  <a:cubicBezTo>
                    <a:pt x="0" y="324"/>
                    <a:pt x="33" y="364"/>
                    <a:pt x="64" y="351"/>
                  </a:cubicBezTo>
                  <a:lnTo>
                    <a:pt x="64" y="351"/>
                  </a:lnTo>
                  <a:cubicBezTo>
                    <a:pt x="110" y="329"/>
                    <a:pt x="155" y="293"/>
                    <a:pt x="194" y="248"/>
                  </a:cubicBezTo>
                  <a:lnTo>
                    <a:pt x="194" y="248"/>
                  </a:lnTo>
                  <a:cubicBezTo>
                    <a:pt x="239" y="278"/>
                    <a:pt x="289" y="301"/>
                    <a:pt x="335" y="312"/>
                  </a:cubicBezTo>
                  <a:lnTo>
                    <a:pt x="335" y="312"/>
                  </a:lnTo>
                  <a:cubicBezTo>
                    <a:pt x="358" y="319"/>
                    <a:pt x="377" y="285"/>
                    <a:pt x="353" y="272"/>
                  </a:cubicBezTo>
                </a:path>
              </a:pathLst>
            </a:custGeom>
            <a:solidFill>
              <a:schemeClr val="accent3">
                <a:lumMod val="50000"/>
              </a:schemeClr>
            </a:solidFill>
            <a:ln>
              <a:noFill/>
            </a:ln>
            <a:effectLst/>
          </p:spPr>
          <p:txBody>
            <a:bodyPr wrap="none" anchor="ctr"/>
            <a:lstStyle/>
            <a:p>
              <a:pPr>
                <a:defRPr/>
              </a:pPr>
              <a:endParaRPr lang="es-ES_tradnl"/>
            </a:p>
          </p:txBody>
        </p:sp>
        <p:sp>
          <p:nvSpPr>
            <p:cNvPr id="6" name="Freeform 36">
              <a:extLst>
                <a:ext uri="{FF2B5EF4-FFF2-40B4-BE49-F238E27FC236}">
                  <a16:creationId xmlns:a16="http://schemas.microsoft.com/office/drawing/2014/main" id="{3649D88D-A580-EA42-BD8C-E649F9DE3489}"/>
                </a:ext>
              </a:extLst>
            </p:cNvPr>
            <p:cNvSpPr>
              <a:spLocks noChangeArrowheads="1"/>
            </p:cNvSpPr>
            <p:nvPr/>
          </p:nvSpPr>
          <p:spPr bwMode="auto">
            <a:xfrm>
              <a:off x="606118" y="76637"/>
              <a:ext cx="180952" cy="174602"/>
            </a:xfrm>
            <a:custGeom>
              <a:avLst/>
              <a:gdLst>
                <a:gd name="T0" fmla="*/ 352 w 378"/>
                <a:gd name="T1" fmla="*/ 272 h 365"/>
                <a:gd name="T2" fmla="*/ 352 w 378"/>
                <a:gd name="T3" fmla="*/ 272 h 365"/>
                <a:gd name="T4" fmla="*/ 231 w 378"/>
                <a:gd name="T5" fmla="*/ 199 h 365"/>
                <a:gd name="T6" fmla="*/ 231 w 378"/>
                <a:gd name="T7" fmla="*/ 199 h 365"/>
                <a:gd name="T8" fmla="*/ 306 w 378"/>
                <a:gd name="T9" fmla="*/ 42 h 365"/>
                <a:gd name="T10" fmla="*/ 306 w 378"/>
                <a:gd name="T11" fmla="*/ 42 h 365"/>
                <a:gd name="T12" fmla="*/ 265 w 378"/>
                <a:gd name="T13" fmla="*/ 23 h 365"/>
                <a:gd name="T14" fmla="*/ 265 w 378"/>
                <a:gd name="T15" fmla="*/ 23 h 365"/>
                <a:gd name="T16" fmla="*/ 182 w 378"/>
                <a:gd name="T17" fmla="*/ 160 h 365"/>
                <a:gd name="T18" fmla="*/ 182 w 378"/>
                <a:gd name="T19" fmla="*/ 160 h 365"/>
                <a:gd name="T20" fmla="*/ 76 w 378"/>
                <a:gd name="T21" fmla="*/ 33 h 365"/>
                <a:gd name="T22" fmla="*/ 76 w 378"/>
                <a:gd name="T23" fmla="*/ 33 h 365"/>
                <a:gd name="T24" fmla="*/ 26 w 378"/>
                <a:gd name="T25" fmla="*/ 68 h 365"/>
                <a:gd name="T26" fmla="*/ 26 w 378"/>
                <a:gd name="T27" fmla="*/ 68 h 365"/>
                <a:gd name="T28" fmla="*/ 138 w 378"/>
                <a:gd name="T29" fmla="*/ 209 h 365"/>
                <a:gd name="T30" fmla="*/ 138 w 378"/>
                <a:gd name="T31" fmla="*/ 209 h 365"/>
                <a:gd name="T32" fmla="*/ 27 w 378"/>
                <a:gd name="T33" fmla="*/ 301 h 365"/>
                <a:gd name="T34" fmla="*/ 27 w 378"/>
                <a:gd name="T35" fmla="*/ 301 h 365"/>
                <a:gd name="T36" fmla="*/ 63 w 378"/>
                <a:gd name="T37" fmla="*/ 351 h 365"/>
                <a:gd name="T38" fmla="*/ 63 w 378"/>
                <a:gd name="T39" fmla="*/ 351 h 365"/>
                <a:gd name="T40" fmla="*/ 193 w 378"/>
                <a:gd name="T41" fmla="*/ 248 h 365"/>
                <a:gd name="T42" fmla="*/ 193 w 378"/>
                <a:gd name="T43" fmla="*/ 248 h 365"/>
                <a:gd name="T44" fmla="*/ 333 w 378"/>
                <a:gd name="T45" fmla="*/ 312 h 365"/>
                <a:gd name="T46" fmla="*/ 333 w 378"/>
                <a:gd name="T47" fmla="*/ 312 h 365"/>
                <a:gd name="T48" fmla="*/ 352 w 378"/>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5">
                  <a:moveTo>
                    <a:pt x="352" y="272"/>
                  </a:moveTo>
                  <a:lnTo>
                    <a:pt x="352" y="272"/>
                  </a:lnTo>
                  <a:cubicBezTo>
                    <a:pt x="311" y="248"/>
                    <a:pt x="270" y="227"/>
                    <a:pt x="231" y="199"/>
                  </a:cubicBezTo>
                  <a:lnTo>
                    <a:pt x="231" y="199"/>
                  </a:lnTo>
                  <a:cubicBezTo>
                    <a:pt x="266" y="149"/>
                    <a:pt x="294" y="93"/>
                    <a:pt x="306" y="42"/>
                  </a:cubicBezTo>
                  <a:lnTo>
                    <a:pt x="306" y="42"/>
                  </a:lnTo>
                  <a:cubicBezTo>
                    <a:pt x="312" y="18"/>
                    <a:pt x="278" y="0"/>
                    <a:pt x="265" y="23"/>
                  </a:cubicBezTo>
                  <a:lnTo>
                    <a:pt x="265" y="23"/>
                  </a:lnTo>
                  <a:cubicBezTo>
                    <a:pt x="239" y="71"/>
                    <a:pt x="215" y="118"/>
                    <a:pt x="182" y="160"/>
                  </a:cubicBezTo>
                  <a:lnTo>
                    <a:pt x="182" y="160"/>
                  </a:lnTo>
                  <a:cubicBezTo>
                    <a:pt x="141" y="121"/>
                    <a:pt x="111" y="76"/>
                    <a:pt x="76" y="33"/>
                  </a:cubicBezTo>
                  <a:lnTo>
                    <a:pt x="76" y="33"/>
                  </a:lnTo>
                  <a:cubicBezTo>
                    <a:pt x="52" y="5"/>
                    <a:pt x="11" y="38"/>
                    <a:pt x="26" y="68"/>
                  </a:cubicBezTo>
                  <a:lnTo>
                    <a:pt x="26" y="68"/>
                  </a:lnTo>
                  <a:cubicBezTo>
                    <a:pt x="48" y="119"/>
                    <a:pt x="89" y="168"/>
                    <a:pt x="138" y="209"/>
                  </a:cubicBezTo>
                  <a:lnTo>
                    <a:pt x="138" y="209"/>
                  </a:lnTo>
                  <a:cubicBezTo>
                    <a:pt x="103" y="241"/>
                    <a:pt x="64" y="269"/>
                    <a:pt x="27" y="301"/>
                  </a:cubicBezTo>
                  <a:lnTo>
                    <a:pt x="27" y="301"/>
                  </a:lnTo>
                  <a:cubicBezTo>
                    <a:pt x="0" y="324"/>
                    <a:pt x="31" y="364"/>
                    <a:pt x="63" y="351"/>
                  </a:cubicBezTo>
                  <a:lnTo>
                    <a:pt x="63" y="351"/>
                  </a:lnTo>
                  <a:cubicBezTo>
                    <a:pt x="109" y="329"/>
                    <a:pt x="153" y="293"/>
                    <a:pt x="193" y="248"/>
                  </a:cubicBezTo>
                  <a:lnTo>
                    <a:pt x="193" y="248"/>
                  </a:lnTo>
                  <a:cubicBezTo>
                    <a:pt x="239" y="278"/>
                    <a:pt x="287" y="301"/>
                    <a:pt x="333" y="312"/>
                  </a:cubicBezTo>
                  <a:lnTo>
                    <a:pt x="333" y="312"/>
                  </a:lnTo>
                  <a:cubicBezTo>
                    <a:pt x="357" y="319"/>
                    <a:pt x="377" y="285"/>
                    <a:pt x="352" y="272"/>
                  </a:cubicBezTo>
                </a:path>
              </a:pathLst>
            </a:custGeom>
            <a:solidFill>
              <a:schemeClr val="accent3">
                <a:lumMod val="50000"/>
              </a:schemeClr>
            </a:solidFill>
            <a:ln>
              <a:noFill/>
            </a:ln>
            <a:effectLst/>
          </p:spPr>
          <p:txBody>
            <a:bodyPr wrap="none" anchor="ctr"/>
            <a:lstStyle/>
            <a:p>
              <a:pPr>
                <a:defRPr/>
              </a:pPr>
              <a:endParaRPr lang="es-ES_tradnl"/>
            </a:p>
          </p:txBody>
        </p:sp>
        <p:sp>
          <p:nvSpPr>
            <p:cNvPr id="7" name="Freeform 37">
              <a:extLst>
                <a:ext uri="{FF2B5EF4-FFF2-40B4-BE49-F238E27FC236}">
                  <a16:creationId xmlns:a16="http://schemas.microsoft.com/office/drawing/2014/main" id="{59F786EA-10FE-8446-9694-A6DA3A70F552}"/>
                </a:ext>
              </a:extLst>
            </p:cNvPr>
            <p:cNvSpPr>
              <a:spLocks noChangeArrowheads="1"/>
            </p:cNvSpPr>
            <p:nvPr/>
          </p:nvSpPr>
          <p:spPr bwMode="auto">
            <a:xfrm>
              <a:off x="999766" y="70287"/>
              <a:ext cx="180952" cy="174602"/>
            </a:xfrm>
            <a:custGeom>
              <a:avLst/>
              <a:gdLst>
                <a:gd name="T0" fmla="*/ 353 w 378"/>
                <a:gd name="T1" fmla="*/ 274 h 367"/>
                <a:gd name="T2" fmla="*/ 353 w 378"/>
                <a:gd name="T3" fmla="*/ 274 h 367"/>
                <a:gd name="T4" fmla="*/ 231 w 378"/>
                <a:gd name="T5" fmla="*/ 202 h 367"/>
                <a:gd name="T6" fmla="*/ 231 w 378"/>
                <a:gd name="T7" fmla="*/ 202 h 367"/>
                <a:gd name="T8" fmla="*/ 307 w 378"/>
                <a:gd name="T9" fmla="*/ 43 h 367"/>
                <a:gd name="T10" fmla="*/ 307 w 378"/>
                <a:gd name="T11" fmla="*/ 43 h 367"/>
                <a:gd name="T12" fmla="*/ 267 w 378"/>
                <a:gd name="T13" fmla="*/ 24 h 367"/>
                <a:gd name="T14" fmla="*/ 267 w 378"/>
                <a:gd name="T15" fmla="*/ 24 h 367"/>
                <a:gd name="T16" fmla="*/ 182 w 378"/>
                <a:gd name="T17" fmla="*/ 161 h 367"/>
                <a:gd name="T18" fmla="*/ 182 w 378"/>
                <a:gd name="T19" fmla="*/ 161 h 367"/>
                <a:gd name="T20" fmla="*/ 76 w 378"/>
                <a:gd name="T21" fmla="*/ 35 h 367"/>
                <a:gd name="T22" fmla="*/ 76 w 378"/>
                <a:gd name="T23" fmla="*/ 35 h 367"/>
                <a:gd name="T24" fmla="*/ 26 w 378"/>
                <a:gd name="T25" fmla="*/ 70 h 367"/>
                <a:gd name="T26" fmla="*/ 26 w 378"/>
                <a:gd name="T27" fmla="*/ 70 h 367"/>
                <a:gd name="T28" fmla="*/ 139 w 378"/>
                <a:gd name="T29" fmla="*/ 209 h 367"/>
                <a:gd name="T30" fmla="*/ 139 w 378"/>
                <a:gd name="T31" fmla="*/ 209 h 367"/>
                <a:gd name="T32" fmla="*/ 27 w 378"/>
                <a:gd name="T33" fmla="*/ 301 h 367"/>
                <a:gd name="T34" fmla="*/ 27 w 378"/>
                <a:gd name="T35" fmla="*/ 301 h 367"/>
                <a:gd name="T36" fmla="*/ 63 w 378"/>
                <a:gd name="T37" fmla="*/ 351 h 367"/>
                <a:gd name="T38" fmla="*/ 63 w 378"/>
                <a:gd name="T39" fmla="*/ 351 h 367"/>
                <a:gd name="T40" fmla="*/ 193 w 378"/>
                <a:gd name="T41" fmla="*/ 250 h 367"/>
                <a:gd name="T42" fmla="*/ 193 w 378"/>
                <a:gd name="T43" fmla="*/ 250 h 367"/>
                <a:gd name="T44" fmla="*/ 334 w 378"/>
                <a:gd name="T45" fmla="*/ 315 h 367"/>
                <a:gd name="T46" fmla="*/ 334 w 378"/>
                <a:gd name="T47" fmla="*/ 315 h 367"/>
                <a:gd name="T48" fmla="*/ 353 w 378"/>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4"/>
                  </a:moveTo>
                  <a:lnTo>
                    <a:pt x="353" y="274"/>
                  </a:lnTo>
                  <a:cubicBezTo>
                    <a:pt x="311" y="250"/>
                    <a:pt x="270" y="228"/>
                    <a:pt x="231" y="202"/>
                  </a:cubicBezTo>
                  <a:lnTo>
                    <a:pt x="231" y="202"/>
                  </a:lnTo>
                  <a:cubicBezTo>
                    <a:pt x="267" y="150"/>
                    <a:pt x="294" y="95"/>
                    <a:pt x="307" y="43"/>
                  </a:cubicBezTo>
                  <a:lnTo>
                    <a:pt x="307" y="43"/>
                  </a:lnTo>
                  <a:cubicBezTo>
                    <a:pt x="313" y="20"/>
                    <a:pt x="280" y="0"/>
                    <a:pt x="267" y="24"/>
                  </a:cubicBezTo>
                  <a:lnTo>
                    <a:pt x="267" y="24"/>
                  </a:lnTo>
                  <a:cubicBezTo>
                    <a:pt x="240" y="71"/>
                    <a:pt x="217" y="117"/>
                    <a:pt x="182" y="161"/>
                  </a:cubicBezTo>
                  <a:lnTo>
                    <a:pt x="182" y="161"/>
                  </a:lnTo>
                  <a:cubicBezTo>
                    <a:pt x="143" y="123"/>
                    <a:pt x="113" y="77"/>
                    <a:pt x="76" y="35"/>
                  </a:cubicBezTo>
                  <a:lnTo>
                    <a:pt x="76" y="35"/>
                  </a:lnTo>
                  <a:cubicBezTo>
                    <a:pt x="52" y="7"/>
                    <a:pt x="12" y="39"/>
                    <a:pt x="26" y="70"/>
                  </a:cubicBezTo>
                  <a:lnTo>
                    <a:pt x="26" y="70"/>
                  </a:lnTo>
                  <a:cubicBezTo>
                    <a:pt x="50" y="120"/>
                    <a:pt x="90" y="169"/>
                    <a:pt x="139" y="209"/>
                  </a:cubicBezTo>
                  <a:lnTo>
                    <a:pt x="139" y="209"/>
                  </a:lnTo>
                  <a:cubicBezTo>
                    <a:pt x="104" y="244"/>
                    <a:pt x="64" y="270"/>
                    <a:pt x="27" y="301"/>
                  </a:cubicBezTo>
                  <a:lnTo>
                    <a:pt x="27" y="301"/>
                  </a:lnTo>
                  <a:cubicBezTo>
                    <a:pt x="0" y="326"/>
                    <a:pt x="33" y="366"/>
                    <a:pt x="63" y="351"/>
                  </a:cubicBezTo>
                  <a:lnTo>
                    <a:pt x="63" y="351"/>
                  </a:lnTo>
                  <a:cubicBezTo>
                    <a:pt x="109" y="330"/>
                    <a:pt x="154" y="293"/>
                    <a:pt x="193" y="250"/>
                  </a:cubicBezTo>
                  <a:lnTo>
                    <a:pt x="193" y="250"/>
                  </a:lnTo>
                  <a:cubicBezTo>
                    <a:pt x="239" y="280"/>
                    <a:pt x="289" y="303"/>
                    <a:pt x="334" y="315"/>
                  </a:cubicBezTo>
                  <a:lnTo>
                    <a:pt x="334" y="315"/>
                  </a:lnTo>
                  <a:cubicBezTo>
                    <a:pt x="359" y="320"/>
                    <a:pt x="377" y="287"/>
                    <a:pt x="353" y="274"/>
                  </a:cubicBezTo>
                </a:path>
              </a:pathLst>
            </a:custGeom>
            <a:solidFill>
              <a:schemeClr val="accent3">
                <a:lumMod val="25000"/>
              </a:schemeClr>
            </a:solidFill>
            <a:ln>
              <a:noFill/>
            </a:ln>
            <a:effectLst/>
          </p:spPr>
          <p:txBody>
            <a:bodyPr wrap="none" anchor="ctr"/>
            <a:lstStyle/>
            <a:p>
              <a:pPr>
                <a:defRPr/>
              </a:pPr>
              <a:endParaRPr lang="es-ES_tradnl"/>
            </a:p>
          </p:txBody>
        </p:sp>
        <p:sp>
          <p:nvSpPr>
            <p:cNvPr id="8" name="Freeform 38">
              <a:extLst>
                <a:ext uri="{FF2B5EF4-FFF2-40B4-BE49-F238E27FC236}">
                  <a16:creationId xmlns:a16="http://schemas.microsoft.com/office/drawing/2014/main" id="{5BDCB9DC-5233-9042-B973-BE800C97AA03}"/>
                </a:ext>
              </a:extLst>
            </p:cNvPr>
            <p:cNvSpPr>
              <a:spLocks noChangeArrowheads="1"/>
            </p:cNvSpPr>
            <p:nvPr/>
          </p:nvSpPr>
          <p:spPr bwMode="auto">
            <a:xfrm>
              <a:off x="1188654" y="70287"/>
              <a:ext cx="180952" cy="174602"/>
            </a:xfrm>
            <a:custGeom>
              <a:avLst/>
              <a:gdLst>
                <a:gd name="T0" fmla="*/ 353 w 378"/>
                <a:gd name="T1" fmla="*/ 274 h 367"/>
                <a:gd name="T2" fmla="*/ 353 w 378"/>
                <a:gd name="T3" fmla="*/ 274 h 367"/>
                <a:gd name="T4" fmla="*/ 232 w 378"/>
                <a:gd name="T5" fmla="*/ 202 h 367"/>
                <a:gd name="T6" fmla="*/ 232 w 378"/>
                <a:gd name="T7" fmla="*/ 202 h 367"/>
                <a:gd name="T8" fmla="*/ 307 w 378"/>
                <a:gd name="T9" fmla="*/ 43 h 367"/>
                <a:gd name="T10" fmla="*/ 307 w 378"/>
                <a:gd name="T11" fmla="*/ 43 h 367"/>
                <a:gd name="T12" fmla="*/ 265 w 378"/>
                <a:gd name="T13" fmla="*/ 24 h 367"/>
                <a:gd name="T14" fmla="*/ 265 w 378"/>
                <a:gd name="T15" fmla="*/ 24 h 367"/>
                <a:gd name="T16" fmla="*/ 184 w 378"/>
                <a:gd name="T17" fmla="*/ 161 h 367"/>
                <a:gd name="T18" fmla="*/ 184 w 378"/>
                <a:gd name="T19" fmla="*/ 161 h 367"/>
                <a:gd name="T20" fmla="*/ 76 w 378"/>
                <a:gd name="T21" fmla="*/ 35 h 367"/>
                <a:gd name="T22" fmla="*/ 76 w 378"/>
                <a:gd name="T23" fmla="*/ 35 h 367"/>
                <a:gd name="T24" fmla="*/ 26 w 378"/>
                <a:gd name="T25" fmla="*/ 70 h 367"/>
                <a:gd name="T26" fmla="*/ 26 w 378"/>
                <a:gd name="T27" fmla="*/ 70 h 367"/>
                <a:gd name="T28" fmla="*/ 139 w 378"/>
                <a:gd name="T29" fmla="*/ 209 h 367"/>
                <a:gd name="T30" fmla="*/ 139 w 378"/>
                <a:gd name="T31" fmla="*/ 209 h 367"/>
                <a:gd name="T32" fmla="*/ 27 w 378"/>
                <a:gd name="T33" fmla="*/ 301 h 367"/>
                <a:gd name="T34" fmla="*/ 27 w 378"/>
                <a:gd name="T35" fmla="*/ 301 h 367"/>
                <a:gd name="T36" fmla="*/ 63 w 378"/>
                <a:gd name="T37" fmla="*/ 351 h 367"/>
                <a:gd name="T38" fmla="*/ 63 w 378"/>
                <a:gd name="T39" fmla="*/ 351 h 367"/>
                <a:gd name="T40" fmla="*/ 193 w 378"/>
                <a:gd name="T41" fmla="*/ 250 h 367"/>
                <a:gd name="T42" fmla="*/ 193 w 378"/>
                <a:gd name="T43" fmla="*/ 250 h 367"/>
                <a:gd name="T44" fmla="*/ 333 w 378"/>
                <a:gd name="T45" fmla="*/ 315 h 367"/>
                <a:gd name="T46" fmla="*/ 333 w 378"/>
                <a:gd name="T47" fmla="*/ 315 h 367"/>
                <a:gd name="T48" fmla="*/ 353 w 378"/>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4"/>
                  </a:moveTo>
                  <a:lnTo>
                    <a:pt x="353" y="274"/>
                  </a:lnTo>
                  <a:cubicBezTo>
                    <a:pt x="311" y="250"/>
                    <a:pt x="270" y="228"/>
                    <a:pt x="232" y="202"/>
                  </a:cubicBezTo>
                  <a:lnTo>
                    <a:pt x="232" y="202"/>
                  </a:lnTo>
                  <a:cubicBezTo>
                    <a:pt x="268" y="150"/>
                    <a:pt x="294" y="95"/>
                    <a:pt x="307" y="43"/>
                  </a:cubicBezTo>
                  <a:lnTo>
                    <a:pt x="307" y="43"/>
                  </a:lnTo>
                  <a:cubicBezTo>
                    <a:pt x="312" y="20"/>
                    <a:pt x="279" y="0"/>
                    <a:pt x="265" y="24"/>
                  </a:cubicBezTo>
                  <a:lnTo>
                    <a:pt x="265" y="24"/>
                  </a:lnTo>
                  <a:cubicBezTo>
                    <a:pt x="240" y="71"/>
                    <a:pt x="215" y="117"/>
                    <a:pt x="184" y="161"/>
                  </a:cubicBezTo>
                  <a:lnTo>
                    <a:pt x="184" y="161"/>
                  </a:lnTo>
                  <a:cubicBezTo>
                    <a:pt x="142" y="123"/>
                    <a:pt x="113" y="77"/>
                    <a:pt x="76" y="35"/>
                  </a:cubicBezTo>
                  <a:lnTo>
                    <a:pt x="76" y="35"/>
                  </a:lnTo>
                  <a:cubicBezTo>
                    <a:pt x="52" y="7"/>
                    <a:pt x="11" y="39"/>
                    <a:pt x="26" y="70"/>
                  </a:cubicBezTo>
                  <a:lnTo>
                    <a:pt x="26" y="70"/>
                  </a:lnTo>
                  <a:cubicBezTo>
                    <a:pt x="48" y="120"/>
                    <a:pt x="89" y="169"/>
                    <a:pt x="139" y="209"/>
                  </a:cubicBezTo>
                  <a:lnTo>
                    <a:pt x="139" y="209"/>
                  </a:lnTo>
                  <a:cubicBezTo>
                    <a:pt x="103" y="244"/>
                    <a:pt x="64" y="270"/>
                    <a:pt x="27" y="301"/>
                  </a:cubicBezTo>
                  <a:lnTo>
                    <a:pt x="27" y="301"/>
                  </a:lnTo>
                  <a:cubicBezTo>
                    <a:pt x="0" y="326"/>
                    <a:pt x="32" y="366"/>
                    <a:pt x="63" y="351"/>
                  </a:cubicBezTo>
                  <a:lnTo>
                    <a:pt x="63" y="351"/>
                  </a:lnTo>
                  <a:cubicBezTo>
                    <a:pt x="109" y="330"/>
                    <a:pt x="155" y="293"/>
                    <a:pt x="193" y="250"/>
                  </a:cubicBezTo>
                  <a:lnTo>
                    <a:pt x="193" y="250"/>
                  </a:lnTo>
                  <a:cubicBezTo>
                    <a:pt x="239" y="280"/>
                    <a:pt x="287" y="303"/>
                    <a:pt x="333" y="315"/>
                  </a:cubicBezTo>
                  <a:lnTo>
                    <a:pt x="333" y="315"/>
                  </a:lnTo>
                  <a:cubicBezTo>
                    <a:pt x="357" y="320"/>
                    <a:pt x="377" y="287"/>
                    <a:pt x="353" y="274"/>
                  </a:cubicBezTo>
                </a:path>
              </a:pathLst>
            </a:custGeom>
            <a:solidFill>
              <a:schemeClr val="accent3">
                <a:lumMod val="50000"/>
              </a:schemeClr>
            </a:solidFill>
            <a:ln>
              <a:noFill/>
            </a:ln>
            <a:effectLst/>
          </p:spPr>
          <p:txBody>
            <a:bodyPr wrap="none" anchor="ctr"/>
            <a:lstStyle/>
            <a:p>
              <a:pPr>
                <a:defRPr/>
              </a:pPr>
              <a:endParaRPr lang="es-ES_tradnl"/>
            </a:p>
          </p:txBody>
        </p:sp>
        <p:sp>
          <p:nvSpPr>
            <p:cNvPr id="9" name="Freeform 39">
              <a:extLst>
                <a:ext uri="{FF2B5EF4-FFF2-40B4-BE49-F238E27FC236}">
                  <a16:creationId xmlns:a16="http://schemas.microsoft.com/office/drawing/2014/main" id="{38B06184-34A7-FF40-9B3F-670FBD469DEB}"/>
                </a:ext>
              </a:extLst>
            </p:cNvPr>
            <p:cNvSpPr>
              <a:spLocks noChangeArrowheads="1"/>
            </p:cNvSpPr>
            <p:nvPr/>
          </p:nvSpPr>
          <p:spPr bwMode="auto">
            <a:xfrm>
              <a:off x="809291" y="70287"/>
              <a:ext cx="180952" cy="174602"/>
            </a:xfrm>
            <a:custGeom>
              <a:avLst/>
              <a:gdLst>
                <a:gd name="T0" fmla="*/ 353 w 378"/>
                <a:gd name="T1" fmla="*/ 274 h 367"/>
                <a:gd name="T2" fmla="*/ 353 w 378"/>
                <a:gd name="T3" fmla="*/ 274 h 367"/>
                <a:gd name="T4" fmla="*/ 231 w 378"/>
                <a:gd name="T5" fmla="*/ 202 h 367"/>
                <a:gd name="T6" fmla="*/ 231 w 378"/>
                <a:gd name="T7" fmla="*/ 202 h 367"/>
                <a:gd name="T8" fmla="*/ 307 w 378"/>
                <a:gd name="T9" fmla="*/ 43 h 367"/>
                <a:gd name="T10" fmla="*/ 307 w 378"/>
                <a:gd name="T11" fmla="*/ 43 h 367"/>
                <a:gd name="T12" fmla="*/ 267 w 378"/>
                <a:gd name="T13" fmla="*/ 24 h 367"/>
                <a:gd name="T14" fmla="*/ 267 w 378"/>
                <a:gd name="T15" fmla="*/ 24 h 367"/>
                <a:gd name="T16" fmla="*/ 183 w 378"/>
                <a:gd name="T17" fmla="*/ 161 h 367"/>
                <a:gd name="T18" fmla="*/ 183 w 378"/>
                <a:gd name="T19" fmla="*/ 161 h 367"/>
                <a:gd name="T20" fmla="*/ 76 w 378"/>
                <a:gd name="T21" fmla="*/ 35 h 367"/>
                <a:gd name="T22" fmla="*/ 76 w 378"/>
                <a:gd name="T23" fmla="*/ 35 h 367"/>
                <a:gd name="T24" fmla="*/ 26 w 378"/>
                <a:gd name="T25" fmla="*/ 70 h 367"/>
                <a:gd name="T26" fmla="*/ 26 w 378"/>
                <a:gd name="T27" fmla="*/ 70 h 367"/>
                <a:gd name="T28" fmla="*/ 139 w 378"/>
                <a:gd name="T29" fmla="*/ 209 h 367"/>
                <a:gd name="T30" fmla="*/ 139 w 378"/>
                <a:gd name="T31" fmla="*/ 209 h 367"/>
                <a:gd name="T32" fmla="*/ 28 w 378"/>
                <a:gd name="T33" fmla="*/ 301 h 367"/>
                <a:gd name="T34" fmla="*/ 28 w 378"/>
                <a:gd name="T35" fmla="*/ 301 h 367"/>
                <a:gd name="T36" fmla="*/ 63 w 378"/>
                <a:gd name="T37" fmla="*/ 351 h 367"/>
                <a:gd name="T38" fmla="*/ 63 w 378"/>
                <a:gd name="T39" fmla="*/ 351 h 367"/>
                <a:gd name="T40" fmla="*/ 193 w 378"/>
                <a:gd name="T41" fmla="*/ 250 h 367"/>
                <a:gd name="T42" fmla="*/ 193 w 378"/>
                <a:gd name="T43" fmla="*/ 250 h 367"/>
                <a:gd name="T44" fmla="*/ 334 w 378"/>
                <a:gd name="T45" fmla="*/ 315 h 367"/>
                <a:gd name="T46" fmla="*/ 334 w 378"/>
                <a:gd name="T47" fmla="*/ 315 h 367"/>
                <a:gd name="T48" fmla="*/ 353 w 378"/>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4"/>
                  </a:moveTo>
                  <a:lnTo>
                    <a:pt x="353" y="274"/>
                  </a:lnTo>
                  <a:cubicBezTo>
                    <a:pt x="311" y="250"/>
                    <a:pt x="271" y="228"/>
                    <a:pt x="231" y="202"/>
                  </a:cubicBezTo>
                  <a:lnTo>
                    <a:pt x="231" y="202"/>
                  </a:lnTo>
                  <a:cubicBezTo>
                    <a:pt x="267" y="150"/>
                    <a:pt x="294" y="95"/>
                    <a:pt x="307" y="43"/>
                  </a:cubicBezTo>
                  <a:lnTo>
                    <a:pt x="307" y="43"/>
                  </a:lnTo>
                  <a:cubicBezTo>
                    <a:pt x="313" y="20"/>
                    <a:pt x="280" y="0"/>
                    <a:pt x="267" y="24"/>
                  </a:cubicBezTo>
                  <a:lnTo>
                    <a:pt x="267" y="24"/>
                  </a:lnTo>
                  <a:cubicBezTo>
                    <a:pt x="239" y="71"/>
                    <a:pt x="215" y="117"/>
                    <a:pt x="183" y="161"/>
                  </a:cubicBezTo>
                  <a:lnTo>
                    <a:pt x="183" y="161"/>
                  </a:lnTo>
                  <a:cubicBezTo>
                    <a:pt x="142" y="123"/>
                    <a:pt x="113" y="77"/>
                    <a:pt x="76" y="35"/>
                  </a:cubicBezTo>
                  <a:lnTo>
                    <a:pt x="76" y="35"/>
                  </a:lnTo>
                  <a:cubicBezTo>
                    <a:pt x="53" y="7"/>
                    <a:pt x="12" y="39"/>
                    <a:pt x="26" y="70"/>
                  </a:cubicBezTo>
                  <a:lnTo>
                    <a:pt x="26" y="70"/>
                  </a:lnTo>
                  <a:cubicBezTo>
                    <a:pt x="49" y="120"/>
                    <a:pt x="89" y="169"/>
                    <a:pt x="139" y="209"/>
                  </a:cubicBezTo>
                  <a:lnTo>
                    <a:pt x="139" y="209"/>
                  </a:lnTo>
                  <a:cubicBezTo>
                    <a:pt x="104" y="244"/>
                    <a:pt x="64" y="270"/>
                    <a:pt x="28" y="301"/>
                  </a:cubicBezTo>
                  <a:lnTo>
                    <a:pt x="28" y="301"/>
                  </a:lnTo>
                  <a:cubicBezTo>
                    <a:pt x="0" y="326"/>
                    <a:pt x="31" y="366"/>
                    <a:pt x="63" y="351"/>
                  </a:cubicBezTo>
                  <a:lnTo>
                    <a:pt x="63" y="351"/>
                  </a:lnTo>
                  <a:cubicBezTo>
                    <a:pt x="109" y="330"/>
                    <a:pt x="155" y="293"/>
                    <a:pt x="193" y="250"/>
                  </a:cubicBezTo>
                  <a:lnTo>
                    <a:pt x="193" y="250"/>
                  </a:lnTo>
                  <a:cubicBezTo>
                    <a:pt x="239" y="280"/>
                    <a:pt x="288" y="303"/>
                    <a:pt x="334" y="315"/>
                  </a:cubicBezTo>
                  <a:lnTo>
                    <a:pt x="334" y="315"/>
                  </a:lnTo>
                  <a:cubicBezTo>
                    <a:pt x="357" y="320"/>
                    <a:pt x="377" y="287"/>
                    <a:pt x="353" y="274"/>
                  </a:cubicBezTo>
                </a:path>
              </a:pathLst>
            </a:custGeom>
            <a:solidFill>
              <a:schemeClr val="accent3">
                <a:lumMod val="75000"/>
              </a:schemeClr>
            </a:solidFill>
            <a:ln>
              <a:noFill/>
            </a:ln>
            <a:effectLst/>
          </p:spPr>
          <p:txBody>
            <a:bodyPr wrap="none" anchor="ctr"/>
            <a:lstStyle/>
            <a:p>
              <a:pPr>
                <a:defRPr/>
              </a:pPr>
              <a:endParaRPr lang="es-ES_tradnl"/>
            </a:p>
          </p:txBody>
        </p:sp>
        <p:sp>
          <p:nvSpPr>
            <p:cNvPr id="10" name="Freeform 40">
              <a:extLst>
                <a:ext uri="{FF2B5EF4-FFF2-40B4-BE49-F238E27FC236}">
                  <a16:creationId xmlns:a16="http://schemas.microsoft.com/office/drawing/2014/main" id="{5EC7C1C9-0C3D-8F4D-80EA-815BA8F83AAE}"/>
                </a:ext>
              </a:extLst>
            </p:cNvPr>
            <p:cNvSpPr>
              <a:spLocks noChangeArrowheads="1"/>
            </p:cNvSpPr>
            <p:nvPr/>
          </p:nvSpPr>
          <p:spPr bwMode="auto">
            <a:xfrm>
              <a:off x="1375955" y="70287"/>
              <a:ext cx="180952" cy="174602"/>
            </a:xfrm>
            <a:custGeom>
              <a:avLst/>
              <a:gdLst>
                <a:gd name="T0" fmla="*/ 354 w 380"/>
                <a:gd name="T1" fmla="*/ 274 h 367"/>
                <a:gd name="T2" fmla="*/ 354 w 380"/>
                <a:gd name="T3" fmla="*/ 274 h 367"/>
                <a:gd name="T4" fmla="*/ 233 w 380"/>
                <a:gd name="T5" fmla="*/ 202 h 367"/>
                <a:gd name="T6" fmla="*/ 233 w 380"/>
                <a:gd name="T7" fmla="*/ 202 h 367"/>
                <a:gd name="T8" fmla="*/ 308 w 380"/>
                <a:gd name="T9" fmla="*/ 43 h 367"/>
                <a:gd name="T10" fmla="*/ 308 w 380"/>
                <a:gd name="T11" fmla="*/ 43 h 367"/>
                <a:gd name="T12" fmla="*/ 267 w 380"/>
                <a:gd name="T13" fmla="*/ 24 h 367"/>
                <a:gd name="T14" fmla="*/ 267 w 380"/>
                <a:gd name="T15" fmla="*/ 24 h 367"/>
                <a:gd name="T16" fmla="*/ 183 w 380"/>
                <a:gd name="T17" fmla="*/ 161 h 367"/>
                <a:gd name="T18" fmla="*/ 183 w 380"/>
                <a:gd name="T19" fmla="*/ 161 h 367"/>
                <a:gd name="T20" fmla="*/ 77 w 380"/>
                <a:gd name="T21" fmla="*/ 35 h 367"/>
                <a:gd name="T22" fmla="*/ 77 w 380"/>
                <a:gd name="T23" fmla="*/ 35 h 367"/>
                <a:gd name="T24" fmla="*/ 27 w 380"/>
                <a:gd name="T25" fmla="*/ 70 h 367"/>
                <a:gd name="T26" fmla="*/ 27 w 380"/>
                <a:gd name="T27" fmla="*/ 70 h 367"/>
                <a:gd name="T28" fmla="*/ 140 w 380"/>
                <a:gd name="T29" fmla="*/ 209 h 367"/>
                <a:gd name="T30" fmla="*/ 140 w 380"/>
                <a:gd name="T31" fmla="*/ 209 h 367"/>
                <a:gd name="T32" fmla="*/ 28 w 380"/>
                <a:gd name="T33" fmla="*/ 301 h 367"/>
                <a:gd name="T34" fmla="*/ 28 w 380"/>
                <a:gd name="T35" fmla="*/ 301 h 367"/>
                <a:gd name="T36" fmla="*/ 64 w 380"/>
                <a:gd name="T37" fmla="*/ 351 h 367"/>
                <a:gd name="T38" fmla="*/ 64 w 380"/>
                <a:gd name="T39" fmla="*/ 351 h 367"/>
                <a:gd name="T40" fmla="*/ 194 w 380"/>
                <a:gd name="T41" fmla="*/ 250 h 367"/>
                <a:gd name="T42" fmla="*/ 194 w 380"/>
                <a:gd name="T43" fmla="*/ 250 h 367"/>
                <a:gd name="T44" fmla="*/ 336 w 380"/>
                <a:gd name="T45" fmla="*/ 315 h 367"/>
                <a:gd name="T46" fmla="*/ 336 w 380"/>
                <a:gd name="T47" fmla="*/ 315 h 367"/>
                <a:gd name="T48" fmla="*/ 354 w 380"/>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7">
                  <a:moveTo>
                    <a:pt x="354" y="274"/>
                  </a:moveTo>
                  <a:lnTo>
                    <a:pt x="354" y="274"/>
                  </a:lnTo>
                  <a:cubicBezTo>
                    <a:pt x="312" y="250"/>
                    <a:pt x="271" y="228"/>
                    <a:pt x="233" y="202"/>
                  </a:cubicBezTo>
                  <a:lnTo>
                    <a:pt x="233" y="202"/>
                  </a:lnTo>
                  <a:cubicBezTo>
                    <a:pt x="269" y="150"/>
                    <a:pt x="295" y="95"/>
                    <a:pt x="308" y="43"/>
                  </a:cubicBezTo>
                  <a:lnTo>
                    <a:pt x="308" y="43"/>
                  </a:lnTo>
                  <a:cubicBezTo>
                    <a:pt x="313" y="20"/>
                    <a:pt x="280" y="0"/>
                    <a:pt x="267" y="24"/>
                  </a:cubicBezTo>
                  <a:lnTo>
                    <a:pt x="267" y="24"/>
                  </a:lnTo>
                  <a:cubicBezTo>
                    <a:pt x="240" y="71"/>
                    <a:pt x="216" y="117"/>
                    <a:pt x="183" y="161"/>
                  </a:cubicBezTo>
                  <a:lnTo>
                    <a:pt x="183" y="161"/>
                  </a:lnTo>
                  <a:cubicBezTo>
                    <a:pt x="142" y="123"/>
                    <a:pt x="113" y="77"/>
                    <a:pt x="77" y="35"/>
                  </a:cubicBezTo>
                  <a:lnTo>
                    <a:pt x="77" y="35"/>
                  </a:lnTo>
                  <a:cubicBezTo>
                    <a:pt x="53" y="7"/>
                    <a:pt x="12" y="39"/>
                    <a:pt x="27" y="70"/>
                  </a:cubicBezTo>
                  <a:lnTo>
                    <a:pt x="27" y="70"/>
                  </a:lnTo>
                  <a:cubicBezTo>
                    <a:pt x="49" y="120"/>
                    <a:pt x="91" y="169"/>
                    <a:pt x="140" y="209"/>
                  </a:cubicBezTo>
                  <a:lnTo>
                    <a:pt x="140" y="209"/>
                  </a:lnTo>
                  <a:cubicBezTo>
                    <a:pt x="104" y="244"/>
                    <a:pt x="65" y="270"/>
                    <a:pt x="28" y="301"/>
                  </a:cubicBezTo>
                  <a:lnTo>
                    <a:pt x="28" y="301"/>
                  </a:lnTo>
                  <a:cubicBezTo>
                    <a:pt x="0" y="326"/>
                    <a:pt x="33" y="366"/>
                    <a:pt x="64" y="351"/>
                  </a:cubicBezTo>
                  <a:lnTo>
                    <a:pt x="64" y="351"/>
                  </a:lnTo>
                  <a:cubicBezTo>
                    <a:pt x="111" y="330"/>
                    <a:pt x="155" y="293"/>
                    <a:pt x="194" y="250"/>
                  </a:cubicBezTo>
                  <a:lnTo>
                    <a:pt x="194" y="250"/>
                  </a:lnTo>
                  <a:cubicBezTo>
                    <a:pt x="240" y="280"/>
                    <a:pt x="288" y="303"/>
                    <a:pt x="336" y="315"/>
                  </a:cubicBezTo>
                  <a:lnTo>
                    <a:pt x="336" y="315"/>
                  </a:lnTo>
                  <a:cubicBezTo>
                    <a:pt x="359" y="320"/>
                    <a:pt x="379" y="287"/>
                    <a:pt x="354" y="274"/>
                  </a:cubicBezTo>
                </a:path>
              </a:pathLst>
            </a:custGeom>
            <a:solidFill>
              <a:schemeClr val="accent3">
                <a:lumMod val="75000"/>
              </a:schemeClr>
            </a:solidFill>
            <a:ln>
              <a:noFill/>
            </a:ln>
            <a:effectLst/>
          </p:spPr>
          <p:txBody>
            <a:bodyPr wrap="none" anchor="ctr"/>
            <a:lstStyle/>
            <a:p>
              <a:pPr>
                <a:defRPr/>
              </a:pPr>
              <a:endParaRPr lang="es-ES_tradnl"/>
            </a:p>
          </p:txBody>
        </p:sp>
        <p:sp>
          <p:nvSpPr>
            <p:cNvPr id="11" name="Freeform 41">
              <a:extLst>
                <a:ext uri="{FF2B5EF4-FFF2-40B4-BE49-F238E27FC236}">
                  <a16:creationId xmlns:a16="http://schemas.microsoft.com/office/drawing/2014/main" id="{96770F8C-6345-734D-9084-94E2B9F6F53A}"/>
                </a:ext>
              </a:extLst>
            </p:cNvPr>
            <p:cNvSpPr>
              <a:spLocks noChangeArrowheads="1"/>
            </p:cNvSpPr>
            <p:nvPr/>
          </p:nvSpPr>
          <p:spPr bwMode="auto">
            <a:xfrm>
              <a:off x="1739445" y="70287"/>
              <a:ext cx="180952" cy="174602"/>
            </a:xfrm>
            <a:custGeom>
              <a:avLst/>
              <a:gdLst>
                <a:gd name="T0" fmla="*/ 353 w 378"/>
                <a:gd name="T1" fmla="*/ 272 h 366"/>
                <a:gd name="T2" fmla="*/ 353 w 378"/>
                <a:gd name="T3" fmla="*/ 272 h 366"/>
                <a:gd name="T4" fmla="*/ 231 w 378"/>
                <a:gd name="T5" fmla="*/ 199 h 366"/>
                <a:gd name="T6" fmla="*/ 231 w 378"/>
                <a:gd name="T7" fmla="*/ 199 h 366"/>
                <a:gd name="T8" fmla="*/ 307 w 378"/>
                <a:gd name="T9" fmla="*/ 42 h 366"/>
                <a:gd name="T10" fmla="*/ 307 w 378"/>
                <a:gd name="T11" fmla="*/ 42 h 366"/>
                <a:gd name="T12" fmla="*/ 266 w 378"/>
                <a:gd name="T13" fmla="*/ 23 h 366"/>
                <a:gd name="T14" fmla="*/ 266 w 378"/>
                <a:gd name="T15" fmla="*/ 23 h 366"/>
                <a:gd name="T16" fmla="*/ 182 w 378"/>
                <a:gd name="T17" fmla="*/ 160 h 366"/>
                <a:gd name="T18" fmla="*/ 182 w 378"/>
                <a:gd name="T19" fmla="*/ 160 h 366"/>
                <a:gd name="T20" fmla="*/ 74 w 378"/>
                <a:gd name="T21" fmla="*/ 32 h 366"/>
                <a:gd name="T22" fmla="*/ 74 w 378"/>
                <a:gd name="T23" fmla="*/ 32 h 366"/>
                <a:gd name="T24" fmla="*/ 25 w 378"/>
                <a:gd name="T25" fmla="*/ 68 h 366"/>
                <a:gd name="T26" fmla="*/ 25 w 378"/>
                <a:gd name="T27" fmla="*/ 68 h 366"/>
                <a:gd name="T28" fmla="*/ 139 w 378"/>
                <a:gd name="T29" fmla="*/ 208 h 366"/>
                <a:gd name="T30" fmla="*/ 139 w 378"/>
                <a:gd name="T31" fmla="*/ 208 h 366"/>
                <a:gd name="T32" fmla="*/ 27 w 378"/>
                <a:gd name="T33" fmla="*/ 300 h 366"/>
                <a:gd name="T34" fmla="*/ 27 w 378"/>
                <a:gd name="T35" fmla="*/ 300 h 366"/>
                <a:gd name="T36" fmla="*/ 61 w 378"/>
                <a:gd name="T37" fmla="*/ 350 h 366"/>
                <a:gd name="T38" fmla="*/ 61 w 378"/>
                <a:gd name="T39" fmla="*/ 350 h 366"/>
                <a:gd name="T40" fmla="*/ 193 w 378"/>
                <a:gd name="T41" fmla="*/ 248 h 366"/>
                <a:gd name="T42" fmla="*/ 193 w 378"/>
                <a:gd name="T43" fmla="*/ 248 h 366"/>
                <a:gd name="T44" fmla="*/ 333 w 378"/>
                <a:gd name="T45" fmla="*/ 312 h 366"/>
                <a:gd name="T46" fmla="*/ 333 w 378"/>
                <a:gd name="T47" fmla="*/ 312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48"/>
                    <a:pt x="270" y="227"/>
                    <a:pt x="231" y="199"/>
                  </a:cubicBezTo>
                  <a:lnTo>
                    <a:pt x="231" y="199"/>
                  </a:lnTo>
                  <a:cubicBezTo>
                    <a:pt x="266" y="149"/>
                    <a:pt x="294" y="94"/>
                    <a:pt x="307" y="42"/>
                  </a:cubicBezTo>
                  <a:lnTo>
                    <a:pt x="307" y="42"/>
                  </a:lnTo>
                  <a:cubicBezTo>
                    <a:pt x="312" y="18"/>
                    <a:pt x="279" y="0"/>
                    <a:pt x="266" y="23"/>
                  </a:cubicBezTo>
                  <a:lnTo>
                    <a:pt x="266" y="23"/>
                  </a:lnTo>
                  <a:cubicBezTo>
                    <a:pt x="239" y="70"/>
                    <a:pt x="215" y="118"/>
                    <a:pt x="182" y="160"/>
                  </a:cubicBezTo>
                  <a:lnTo>
                    <a:pt x="182" y="160"/>
                  </a:lnTo>
                  <a:cubicBezTo>
                    <a:pt x="141" y="120"/>
                    <a:pt x="113" y="76"/>
                    <a:pt x="74" y="32"/>
                  </a:cubicBezTo>
                  <a:lnTo>
                    <a:pt x="74" y="32"/>
                  </a:lnTo>
                  <a:cubicBezTo>
                    <a:pt x="51" y="5"/>
                    <a:pt x="11" y="38"/>
                    <a:pt x="25" y="68"/>
                  </a:cubicBezTo>
                  <a:lnTo>
                    <a:pt x="25" y="68"/>
                  </a:lnTo>
                  <a:cubicBezTo>
                    <a:pt x="48" y="119"/>
                    <a:pt x="89" y="168"/>
                    <a:pt x="139" y="208"/>
                  </a:cubicBezTo>
                  <a:lnTo>
                    <a:pt x="139" y="208"/>
                  </a:lnTo>
                  <a:cubicBezTo>
                    <a:pt x="103" y="241"/>
                    <a:pt x="64" y="269"/>
                    <a:pt x="27" y="300"/>
                  </a:cubicBezTo>
                  <a:lnTo>
                    <a:pt x="27" y="300"/>
                  </a:lnTo>
                  <a:cubicBezTo>
                    <a:pt x="0" y="324"/>
                    <a:pt x="31" y="365"/>
                    <a:pt x="61" y="350"/>
                  </a:cubicBezTo>
                  <a:lnTo>
                    <a:pt x="61" y="350"/>
                  </a:lnTo>
                  <a:cubicBezTo>
                    <a:pt x="110" y="329"/>
                    <a:pt x="153" y="293"/>
                    <a:pt x="193" y="248"/>
                  </a:cubicBezTo>
                  <a:lnTo>
                    <a:pt x="193" y="248"/>
                  </a:lnTo>
                  <a:cubicBezTo>
                    <a:pt x="239" y="278"/>
                    <a:pt x="287" y="300"/>
                    <a:pt x="333" y="312"/>
                  </a:cubicBezTo>
                  <a:lnTo>
                    <a:pt x="333" y="312"/>
                  </a:lnTo>
                  <a:cubicBezTo>
                    <a:pt x="357" y="319"/>
                    <a:pt x="377" y="285"/>
                    <a:pt x="353" y="272"/>
                  </a:cubicBezTo>
                </a:path>
              </a:pathLst>
            </a:custGeom>
            <a:solidFill>
              <a:schemeClr val="accent3">
                <a:lumMod val="50000"/>
              </a:schemeClr>
            </a:solidFill>
            <a:ln>
              <a:noFill/>
            </a:ln>
            <a:effectLst/>
          </p:spPr>
          <p:txBody>
            <a:bodyPr wrap="none" anchor="ctr"/>
            <a:lstStyle/>
            <a:p>
              <a:pPr>
                <a:defRPr/>
              </a:pPr>
              <a:endParaRPr lang="es-ES_tradnl"/>
            </a:p>
          </p:txBody>
        </p:sp>
        <p:sp>
          <p:nvSpPr>
            <p:cNvPr id="12" name="Freeform 42">
              <a:extLst>
                <a:ext uri="{FF2B5EF4-FFF2-40B4-BE49-F238E27FC236}">
                  <a16:creationId xmlns:a16="http://schemas.microsoft.com/office/drawing/2014/main" id="{64108A85-0E4E-AA46-B4AF-6874DDED2A8C}"/>
                </a:ext>
              </a:extLst>
            </p:cNvPr>
            <p:cNvSpPr>
              <a:spLocks noChangeArrowheads="1"/>
            </p:cNvSpPr>
            <p:nvPr/>
          </p:nvSpPr>
          <p:spPr bwMode="auto">
            <a:xfrm>
              <a:off x="1928332" y="70287"/>
              <a:ext cx="180952" cy="174602"/>
            </a:xfrm>
            <a:custGeom>
              <a:avLst/>
              <a:gdLst>
                <a:gd name="T0" fmla="*/ 354 w 379"/>
                <a:gd name="T1" fmla="*/ 272 h 366"/>
                <a:gd name="T2" fmla="*/ 354 w 379"/>
                <a:gd name="T3" fmla="*/ 272 h 366"/>
                <a:gd name="T4" fmla="*/ 232 w 379"/>
                <a:gd name="T5" fmla="*/ 199 h 366"/>
                <a:gd name="T6" fmla="*/ 232 w 379"/>
                <a:gd name="T7" fmla="*/ 199 h 366"/>
                <a:gd name="T8" fmla="*/ 308 w 379"/>
                <a:gd name="T9" fmla="*/ 42 h 366"/>
                <a:gd name="T10" fmla="*/ 308 w 379"/>
                <a:gd name="T11" fmla="*/ 42 h 366"/>
                <a:gd name="T12" fmla="*/ 266 w 379"/>
                <a:gd name="T13" fmla="*/ 23 h 366"/>
                <a:gd name="T14" fmla="*/ 266 w 379"/>
                <a:gd name="T15" fmla="*/ 23 h 366"/>
                <a:gd name="T16" fmla="*/ 183 w 379"/>
                <a:gd name="T17" fmla="*/ 160 h 366"/>
                <a:gd name="T18" fmla="*/ 183 w 379"/>
                <a:gd name="T19" fmla="*/ 160 h 366"/>
                <a:gd name="T20" fmla="*/ 77 w 379"/>
                <a:gd name="T21" fmla="*/ 32 h 366"/>
                <a:gd name="T22" fmla="*/ 77 w 379"/>
                <a:gd name="T23" fmla="*/ 32 h 366"/>
                <a:gd name="T24" fmla="*/ 27 w 379"/>
                <a:gd name="T25" fmla="*/ 68 h 366"/>
                <a:gd name="T26" fmla="*/ 27 w 379"/>
                <a:gd name="T27" fmla="*/ 68 h 366"/>
                <a:gd name="T28" fmla="*/ 140 w 379"/>
                <a:gd name="T29" fmla="*/ 208 h 366"/>
                <a:gd name="T30" fmla="*/ 140 w 379"/>
                <a:gd name="T31" fmla="*/ 208 h 366"/>
                <a:gd name="T32" fmla="*/ 28 w 379"/>
                <a:gd name="T33" fmla="*/ 300 h 366"/>
                <a:gd name="T34" fmla="*/ 28 w 379"/>
                <a:gd name="T35" fmla="*/ 300 h 366"/>
                <a:gd name="T36" fmla="*/ 63 w 379"/>
                <a:gd name="T37" fmla="*/ 350 h 366"/>
                <a:gd name="T38" fmla="*/ 63 w 379"/>
                <a:gd name="T39" fmla="*/ 350 h 366"/>
                <a:gd name="T40" fmla="*/ 194 w 379"/>
                <a:gd name="T41" fmla="*/ 248 h 366"/>
                <a:gd name="T42" fmla="*/ 194 w 379"/>
                <a:gd name="T43" fmla="*/ 248 h 366"/>
                <a:gd name="T44" fmla="*/ 334 w 379"/>
                <a:gd name="T45" fmla="*/ 312 h 366"/>
                <a:gd name="T46" fmla="*/ 334 w 379"/>
                <a:gd name="T47" fmla="*/ 312 h 366"/>
                <a:gd name="T48" fmla="*/ 354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4" y="272"/>
                  </a:moveTo>
                  <a:lnTo>
                    <a:pt x="354" y="272"/>
                  </a:lnTo>
                  <a:cubicBezTo>
                    <a:pt x="312" y="248"/>
                    <a:pt x="271" y="227"/>
                    <a:pt x="232" y="199"/>
                  </a:cubicBezTo>
                  <a:lnTo>
                    <a:pt x="232" y="199"/>
                  </a:lnTo>
                  <a:cubicBezTo>
                    <a:pt x="267" y="149"/>
                    <a:pt x="295" y="94"/>
                    <a:pt x="308" y="42"/>
                  </a:cubicBezTo>
                  <a:lnTo>
                    <a:pt x="308" y="42"/>
                  </a:lnTo>
                  <a:cubicBezTo>
                    <a:pt x="313" y="18"/>
                    <a:pt x="279" y="0"/>
                    <a:pt x="266" y="23"/>
                  </a:cubicBezTo>
                  <a:lnTo>
                    <a:pt x="266" y="23"/>
                  </a:lnTo>
                  <a:cubicBezTo>
                    <a:pt x="241" y="70"/>
                    <a:pt x="216" y="118"/>
                    <a:pt x="183" y="160"/>
                  </a:cubicBezTo>
                  <a:lnTo>
                    <a:pt x="183" y="160"/>
                  </a:lnTo>
                  <a:cubicBezTo>
                    <a:pt x="142" y="120"/>
                    <a:pt x="113" y="76"/>
                    <a:pt x="77" y="32"/>
                  </a:cubicBezTo>
                  <a:lnTo>
                    <a:pt x="77" y="32"/>
                  </a:lnTo>
                  <a:cubicBezTo>
                    <a:pt x="53" y="5"/>
                    <a:pt x="12" y="38"/>
                    <a:pt x="27" y="68"/>
                  </a:cubicBezTo>
                  <a:lnTo>
                    <a:pt x="27" y="68"/>
                  </a:lnTo>
                  <a:cubicBezTo>
                    <a:pt x="49" y="119"/>
                    <a:pt x="91" y="168"/>
                    <a:pt x="140" y="208"/>
                  </a:cubicBezTo>
                  <a:lnTo>
                    <a:pt x="140" y="208"/>
                  </a:lnTo>
                  <a:cubicBezTo>
                    <a:pt x="104" y="241"/>
                    <a:pt x="65" y="269"/>
                    <a:pt x="28" y="300"/>
                  </a:cubicBezTo>
                  <a:lnTo>
                    <a:pt x="28" y="300"/>
                  </a:lnTo>
                  <a:cubicBezTo>
                    <a:pt x="0" y="324"/>
                    <a:pt x="33" y="365"/>
                    <a:pt x="63" y="350"/>
                  </a:cubicBezTo>
                  <a:lnTo>
                    <a:pt x="63" y="350"/>
                  </a:lnTo>
                  <a:cubicBezTo>
                    <a:pt x="109" y="329"/>
                    <a:pt x="154" y="293"/>
                    <a:pt x="194" y="248"/>
                  </a:cubicBezTo>
                  <a:lnTo>
                    <a:pt x="194" y="248"/>
                  </a:lnTo>
                  <a:cubicBezTo>
                    <a:pt x="240" y="278"/>
                    <a:pt x="288" y="300"/>
                    <a:pt x="334" y="312"/>
                  </a:cubicBezTo>
                  <a:lnTo>
                    <a:pt x="334" y="312"/>
                  </a:lnTo>
                  <a:cubicBezTo>
                    <a:pt x="358" y="319"/>
                    <a:pt x="378" y="285"/>
                    <a:pt x="354" y="272"/>
                  </a:cubicBezTo>
                </a:path>
              </a:pathLst>
            </a:custGeom>
            <a:solidFill>
              <a:schemeClr val="accent3">
                <a:lumMod val="75000"/>
              </a:schemeClr>
            </a:solidFill>
            <a:ln>
              <a:noFill/>
            </a:ln>
            <a:effectLst/>
          </p:spPr>
          <p:txBody>
            <a:bodyPr wrap="none" anchor="ctr"/>
            <a:lstStyle/>
            <a:p>
              <a:pPr>
                <a:defRPr/>
              </a:pPr>
              <a:endParaRPr lang="es-ES_tradnl"/>
            </a:p>
          </p:txBody>
        </p:sp>
        <p:sp>
          <p:nvSpPr>
            <p:cNvPr id="13" name="Freeform 43">
              <a:extLst>
                <a:ext uri="{FF2B5EF4-FFF2-40B4-BE49-F238E27FC236}">
                  <a16:creationId xmlns:a16="http://schemas.microsoft.com/office/drawing/2014/main" id="{EA40ADB1-864F-9141-AEE3-3B55926A1C42}"/>
                </a:ext>
              </a:extLst>
            </p:cNvPr>
            <p:cNvSpPr>
              <a:spLocks noChangeArrowheads="1"/>
            </p:cNvSpPr>
            <p:nvPr/>
          </p:nvSpPr>
          <p:spPr bwMode="auto">
            <a:xfrm>
              <a:off x="1550556" y="70287"/>
              <a:ext cx="180952" cy="174602"/>
            </a:xfrm>
            <a:custGeom>
              <a:avLst/>
              <a:gdLst>
                <a:gd name="T0" fmla="*/ 352 w 378"/>
                <a:gd name="T1" fmla="*/ 272 h 366"/>
                <a:gd name="T2" fmla="*/ 352 w 378"/>
                <a:gd name="T3" fmla="*/ 272 h 366"/>
                <a:gd name="T4" fmla="*/ 231 w 378"/>
                <a:gd name="T5" fmla="*/ 199 h 366"/>
                <a:gd name="T6" fmla="*/ 231 w 378"/>
                <a:gd name="T7" fmla="*/ 199 h 366"/>
                <a:gd name="T8" fmla="*/ 306 w 378"/>
                <a:gd name="T9" fmla="*/ 42 h 366"/>
                <a:gd name="T10" fmla="*/ 306 w 378"/>
                <a:gd name="T11" fmla="*/ 42 h 366"/>
                <a:gd name="T12" fmla="*/ 265 w 378"/>
                <a:gd name="T13" fmla="*/ 23 h 366"/>
                <a:gd name="T14" fmla="*/ 265 w 378"/>
                <a:gd name="T15" fmla="*/ 23 h 366"/>
                <a:gd name="T16" fmla="*/ 182 w 378"/>
                <a:gd name="T17" fmla="*/ 160 h 366"/>
                <a:gd name="T18" fmla="*/ 182 w 378"/>
                <a:gd name="T19" fmla="*/ 160 h 366"/>
                <a:gd name="T20" fmla="*/ 76 w 378"/>
                <a:gd name="T21" fmla="*/ 32 h 366"/>
                <a:gd name="T22" fmla="*/ 76 w 378"/>
                <a:gd name="T23" fmla="*/ 32 h 366"/>
                <a:gd name="T24" fmla="*/ 26 w 378"/>
                <a:gd name="T25" fmla="*/ 68 h 366"/>
                <a:gd name="T26" fmla="*/ 26 w 378"/>
                <a:gd name="T27" fmla="*/ 68 h 366"/>
                <a:gd name="T28" fmla="*/ 139 w 378"/>
                <a:gd name="T29" fmla="*/ 208 h 366"/>
                <a:gd name="T30" fmla="*/ 139 w 378"/>
                <a:gd name="T31" fmla="*/ 208 h 366"/>
                <a:gd name="T32" fmla="*/ 27 w 378"/>
                <a:gd name="T33" fmla="*/ 300 h 366"/>
                <a:gd name="T34" fmla="*/ 27 w 378"/>
                <a:gd name="T35" fmla="*/ 300 h 366"/>
                <a:gd name="T36" fmla="*/ 63 w 378"/>
                <a:gd name="T37" fmla="*/ 350 h 366"/>
                <a:gd name="T38" fmla="*/ 63 w 378"/>
                <a:gd name="T39" fmla="*/ 350 h 366"/>
                <a:gd name="T40" fmla="*/ 193 w 378"/>
                <a:gd name="T41" fmla="*/ 248 h 366"/>
                <a:gd name="T42" fmla="*/ 193 w 378"/>
                <a:gd name="T43" fmla="*/ 248 h 366"/>
                <a:gd name="T44" fmla="*/ 334 w 378"/>
                <a:gd name="T45" fmla="*/ 312 h 366"/>
                <a:gd name="T46" fmla="*/ 334 w 378"/>
                <a:gd name="T47" fmla="*/ 312 h 366"/>
                <a:gd name="T48" fmla="*/ 352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2" y="272"/>
                  </a:moveTo>
                  <a:lnTo>
                    <a:pt x="352" y="272"/>
                  </a:lnTo>
                  <a:cubicBezTo>
                    <a:pt x="311" y="248"/>
                    <a:pt x="270" y="227"/>
                    <a:pt x="231" y="199"/>
                  </a:cubicBezTo>
                  <a:lnTo>
                    <a:pt x="231" y="199"/>
                  </a:lnTo>
                  <a:cubicBezTo>
                    <a:pt x="266" y="149"/>
                    <a:pt x="294" y="94"/>
                    <a:pt x="306" y="42"/>
                  </a:cubicBezTo>
                  <a:lnTo>
                    <a:pt x="306" y="42"/>
                  </a:lnTo>
                  <a:cubicBezTo>
                    <a:pt x="312" y="18"/>
                    <a:pt x="278" y="0"/>
                    <a:pt x="265" y="23"/>
                  </a:cubicBezTo>
                  <a:lnTo>
                    <a:pt x="265" y="23"/>
                  </a:lnTo>
                  <a:cubicBezTo>
                    <a:pt x="239" y="70"/>
                    <a:pt x="215" y="118"/>
                    <a:pt x="182" y="160"/>
                  </a:cubicBezTo>
                  <a:lnTo>
                    <a:pt x="182" y="160"/>
                  </a:lnTo>
                  <a:cubicBezTo>
                    <a:pt x="142" y="120"/>
                    <a:pt x="111" y="76"/>
                    <a:pt x="76" y="32"/>
                  </a:cubicBezTo>
                  <a:lnTo>
                    <a:pt x="76" y="32"/>
                  </a:lnTo>
                  <a:cubicBezTo>
                    <a:pt x="52" y="5"/>
                    <a:pt x="12" y="38"/>
                    <a:pt x="26" y="68"/>
                  </a:cubicBezTo>
                  <a:lnTo>
                    <a:pt x="26" y="68"/>
                  </a:lnTo>
                  <a:cubicBezTo>
                    <a:pt x="48" y="119"/>
                    <a:pt x="89" y="168"/>
                    <a:pt x="139" y="208"/>
                  </a:cubicBezTo>
                  <a:lnTo>
                    <a:pt x="139" y="208"/>
                  </a:lnTo>
                  <a:cubicBezTo>
                    <a:pt x="104" y="241"/>
                    <a:pt x="64" y="269"/>
                    <a:pt x="27" y="300"/>
                  </a:cubicBezTo>
                  <a:lnTo>
                    <a:pt x="27" y="300"/>
                  </a:lnTo>
                  <a:cubicBezTo>
                    <a:pt x="0" y="324"/>
                    <a:pt x="31" y="365"/>
                    <a:pt x="63" y="350"/>
                  </a:cubicBezTo>
                  <a:lnTo>
                    <a:pt x="63" y="350"/>
                  </a:lnTo>
                  <a:cubicBezTo>
                    <a:pt x="109" y="329"/>
                    <a:pt x="155" y="293"/>
                    <a:pt x="193" y="248"/>
                  </a:cubicBezTo>
                  <a:lnTo>
                    <a:pt x="193" y="248"/>
                  </a:lnTo>
                  <a:cubicBezTo>
                    <a:pt x="239" y="278"/>
                    <a:pt x="288" y="300"/>
                    <a:pt x="334" y="312"/>
                  </a:cubicBezTo>
                  <a:lnTo>
                    <a:pt x="334" y="312"/>
                  </a:lnTo>
                  <a:cubicBezTo>
                    <a:pt x="357" y="319"/>
                    <a:pt x="377" y="285"/>
                    <a:pt x="352" y="272"/>
                  </a:cubicBezTo>
                </a:path>
              </a:pathLst>
            </a:custGeom>
            <a:solidFill>
              <a:schemeClr val="accent3">
                <a:lumMod val="25000"/>
              </a:schemeClr>
            </a:solidFill>
            <a:ln>
              <a:noFill/>
            </a:ln>
            <a:effectLst/>
          </p:spPr>
          <p:txBody>
            <a:bodyPr wrap="none" anchor="ctr"/>
            <a:lstStyle/>
            <a:p>
              <a:pPr>
                <a:defRPr/>
              </a:pPr>
              <a:endParaRPr lang="es-ES_tradnl"/>
            </a:p>
          </p:txBody>
        </p:sp>
        <p:sp>
          <p:nvSpPr>
            <p:cNvPr id="14" name="Freeform 44">
              <a:extLst>
                <a:ext uri="{FF2B5EF4-FFF2-40B4-BE49-F238E27FC236}">
                  <a16:creationId xmlns:a16="http://schemas.microsoft.com/office/drawing/2014/main" id="{23A7DC26-EFF0-6346-96C4-CB55E31AAB07}"/>
                </a:ext>
              </a:extLst>
            </p:cNvPr>
            <p:cNvSpPr>
              <a:spLocks noChangeArrowheads="1"/>
            </p:cNvSpPr>
            <p:nvPr/>
          </p:nvSpPr>
          <p:spPr bwMode="auto">
            <a:xfrm>
              <a:off x="2117221" y="70287"/>
              <a:ext cx="180952" cy="174602"/>
            </a:xfrm>
            <a:custGeom>
              <a:avLst/>
              <a:gdLst>
                <a:gd name="T0" fmla="*/ 354 w 378"/>
                <a:gd name="T1" fmla="*/ 272 h 366"/>
                <a:gd name="T2" fmla="*/ 354 w 378"/>
                <a:gd name="T3" fmla="*/ 272 h 366"/>
                <a:gd name="T4" fmla="*/ 233 w 378"/>
                <a:gd name="T5" fmla="*/ 199 h 366"/>
                <a:gd name="T6" fmla="*/ 233 w 378"/>
                <a:gd name="T7" fmla="*/ 199 h 366"/>
                <a:gd name="T8" fmla="*/ 306 w 378"/>
                <a:gd name="T9" fmla="*/ 42 h 366"/>
                <a:gd name="T10" fmla="*/ 306 w 378"/>
                <a:gd name="T11" fmla="*/ 42 h 366"/>
                <a:gd name="T12" fmla="*/ 266 w 378"/>
                <a:gd name="T13" fmla="*/ 23 h 366"/>
                <a:gd name="T14" fmla="*/ 266 w 378"/>
                <a:gd name="T15" fmla="*/ 23 h 366"/>
                <a:gd name="T16" fmla="*/ 184 w 378"/>
                <a:gd name="T17" fmla="*/ 160 h 366"/>
                <a:gd name="T18" fmla="*/ 184 w 378"/>
                <a:gd name="T19" fmla="*/ 160 h 366"/>
                <a:gd name="T20" fmla="*/ 76 w 378"/>
                <a:gd name="T21" fmla="*/ 32 h 366"/>
                <a:gd name="T22" fmla="*/ 76 w 378"/>
                <a:gd name="T23" fmla="*/ 32 h 366"/>
                <a:gd name="T24" fmla="*/ 27 w 378"/>
                <a:gd name="T25" fmla="*/ 68 h 366"/>
                <a:gd name="T26" fmla="*/ 27 w 378"/>
                <a:gd name="T27" fmla="*/ 68 h 366"/>
                <a:gd name="T28" fmla="*/ 140 w 378"/>
                <a:gd name="T29" fmla="*/ 208 h 366"/>
                <a:gd name="T30" fmla="*/ 140 w 378"/>
                <a:gd name="T31" fmla="*/ 208 h 366"/>
                <a:gd name="T32" fmla="*/ 28 w 378"/>
                <a:gd name="T33" fmla="*/ 300 h 366"/>
                <a:gd name="T34" fmla="*/ 28 w 378"/>
                <a:gd name="T35" fmla="*/ 300 h 366"/>
                <a:gd name="T36" fmla="*/ 63 w 378"/>
                <a:gd name="T37" fmla="*/ 350 h 366"/>
                <a:gd name="T38" fmla="*/ 63 w 378"/>
                <a:gd name="T39" fmla="*/ 350 h 366"/>
                <a:gd name="T40" fmla="*/ 193 w 378"/>
                <a:gd name="T41" fmla="*/ 248 h 366"/>
                <a:gd name="T42" fmla="*/ 193 w 378"/>
                <a:gd name="T43" fmla="*/ 248 h 366"/>
                <a:gd name="T44" fmla="*/ 334 w 378"/>
                <a:gd name="T45" fmla="*/ 312 h 366"/>
                <a:gd name="T46" fmla="*/ 334 w 378"/>
                <a:gd name="T47" fmla="*/ 312 h 366"/>
                <a:gd name="T48" fmla="*/ 354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2"/>
                  </a:moveTo>
                  <a:lnTo>
                    <a:pt x="354" y="272"/>
                  </a:lnTo>
                  <a:cubicBezTo>
                    <a:pt x="312" y="248"/>
                    <a:pt x="271" y="227"/>
                    <a:pt x="233" y="199"/>
                  </a:cubicBezTo>
                  <a:lnTo>
                    <a:pt x="233" y="199"/>
                  </a:lnTo>
                  <a:cubicBezTo>
                    <a:pt x="268" y="149"/>
                    <a:pt x="295" y="94"/>
                    <a:pt x="306" y="42"/>
                  </a:cubicBezTo>
                  <a:lnTo>
                    <a:pt x="306" y="42"/>
                  </a:lnTo>
                  <a:cubicBezTo>
                    <a:pt x="313" y="18"/>
                    <a:pt x="279" y="0"/>
                    <a:pt x="266" y="23"/>
                  </a:cubicBezTo>
                  <a:lnTo>
                    <a:pt x="266" y="23"/>
                  </a:lnTo>
                  <a:cubicBezTo>
                    <a:pt x="239" y="70"/>
                    <a:pt x="216" y="118"/>
                    <a:pt x="184" y="160"/>
                  </a:cubicBezTo>
                  <a:lnTo>
                    <a:pt x="184" y="160"/>
                  </a:lnTo>
                  <a:cubicBezTo>
                    <a:pt x="142" y="120"/>
                    <a:pt x="113" y="76"/>
                    <a:pt x="76" y="32"/>
                  </a:cubicBezTo>
                  <a:lnTo>
                    <a:pt x="76" y="32"/>
                  </a:lnTo>
                  <a:cubicBezTo>
                    <a:pt x="53" y="5"/>
                    <a:pt x="12" y="38"/>
                    <a:pt x="27" y="68"/>
                  </a:cubicBezTo>
                  <a:lnTo>
                    <a:pt x="27" y="68"/>
                  </a:lnTo>
                  <a:cubicBezTo>
                    <a:pt x="49" y="119"/>
                    <a:pt x="90" y="168"/>
                    <a:pt x="140" y="208"/>
                  </a:cubicBezTo>
                  <a:lnTo>
                    <a:pt x="140" y="208"/>
                  </a:lnTo>
                  <a:cubicBezTo>
                    <a:pt x="104" y="241"/>
                    <a:pt x="65" y="269"/>
                    <a:pt x="28" y="300"/>
                  </a:cubicBezTo>
                  <a:lnTo>
                    <a:pt x="28" y="300"/>
                  </a:lnTo>
                  <a:cubicBezTo>
                    <a:pt x="0" y="324"/>
                    <a:pt x="33" y="365"/>
                    <a:pt x="63" y="350"/>
                  </a:cubicBezTo>
                  <a:lnTo>
                    <a:pt x="63" y="350"/>
                  </a:lnTo>
                  <a:cubicBezTo>
                    <a:pt x="109" y="329"/>
                    <a:pt x="155" y="293"/>
                    <a:pt x="193" y="248"/>
                  </a:cubicBezTo>
                  <a:lnTo>
                    <a:pt x="193" y="248"/>
                  </a:lnTo>
                  <a:cubicBezTo>
                    <a:pt x="239" y="278"/>
                    <a:pt x="288" y="300"/>
                    <a:pt x="334" y="312"/>
                  </a:cubicBezTo>
                  <a:lnTo>
                    <a:pt x="334" y="312"/>
                  </a:lnTo>
                  <a:cubicBezTo>
                    <a:pt x="358" y="319"/>
                    <a:pt x="377" y="285"/>
                    <a:pt x="354" y="272"/>
                  </a:cubicBezTo>
                </a:path>
              </a:pathLst>
            </a:custGeom>
            <a:solidFill>
              <a:schemeClr val="accent3">
                <a:lumMod val="25000"/>
              </a:schemeClr>
            </a:solidFill>
            <a:ln>
              <a:noFill/>
            </a:ln>
            <a:effectLst/>
          </p:spPr>
          <p:txBody>
            <a:bodyPr wrap="none" anchor="ctr"/>
            <a:lstStyle/>
            <a:p>
              <a:pPr>
                <a:defRPr/>
              </a:pPr>
              <a:endParaRPr lang="es-ES_tradnl"/>
            </a:p>
          </p:txBody>
        </p:sp>
        <p:sp>
          <p:nvSpPr>
            <p:cNvPr id="15" name="Freeform 45">
              <a:extLst>
                <a:ext uri="{FF2B5EF4-FFF2-40B4-BE49-F238E27FC236}">
                  <a16:creationId xmlns:a16="http://schemas.microsoft.com/office/drawing/2014/main" id="{90E7252D-F6BE-7C4B-B59B-324915571827}"/>
                </a:ext>
              </a:extLst>
            </p:cNvPr>
            <p:cNvSpPr>
              <a:spLocks noChangeArrowheads="1"/>
            </p:cNvSpPr>
            <p:nvPr/>
          </p:nvSpPr>
          <p:spPr bwMode="auto">
            <a:xfrm>
              <a:off x="2510870" y="65526"/>
              <a:ext cx="180952" cy="174602"/>
            </a:xfrm>
            <a:custGeom>
              <a:avLst/>
              <a:gdLst>
                <a:gd name="T0" fmla="*/ 354 w 380"/>
                <a:gd name="T1" fmla="*/ 274 h 367"/>
                <a:gd name="T2" fmla="*/ 354 w 380"/>
                <a:gd name="T3" fmla="*/ 274 h 367"/>
                <a:gd name="T4" fmla="*/ 233 w 380"/>
                <a:gd name="T5" fmla="*/ 201 h 367"/>
                <a:gd name="T6" fmla="*/ 233 w 380"/>
                <a:gd name="T7" fmla="*/ 201 h 367"/>
                <a:gd name="T8" fmla="*/ 308 w 380"/>
                <a:gd name="T9" fmla="*/ 44 h 367"/>
                <a:gd name="T10" fmla="*/ 308 w 380"/>
                <a:gd name="T11" fmla="*/ 44 h 367"/>
                <a:gd name="T12" fmla="*/ 267 w 380"/>
                <a:gd name="T13" fmla="*/ 24 h 367"/>
                <a:gd name="T14" fmla="*/ 267 w 380"/>
                <a:gd name="T15" fmla="*/ 24 h 367"/>
                <a:gd name="T16" fmla="*/ 183 w 380"/>
                <a:gd name="T17" fmla="*/ 161 h 367"/>
                <a:gd name="T18" fmla="*/ 183 w 380"/>
                <a:gd name="T19" fmla="*/ 161 h 367"/>
                <a:gd name="T20" fmla="*/ 77 w 380"/>
                <a:gd name="T21" fmla="*/ 34 h 367"/>
                <a:gd name="T22" fmla="*/ 77 w 380"/>
                <a:gd name="T23" fmla="*/ 34 h 367"/>
                <a:gd name="T24" fmla="*/ 27 w 380"/>
                <a:gd name="T25" fmla="*/ 70 h 367"/>
                <a:gd name="T26" fmla="*/ 27 w 380"/>
                <a:gd name="T27" fmla="*/ 70 h 367"/>
                <a:gd name="T28" fmla="*/ 140 w 380"/>
                <a:gd name="T29" fmla="*/ 209 h 367"/>
                <a:gd name="T30" fmla="*/ 140 w 380"/>
                <a:gd name="T31" fmla="*/ 209 h 367"/>
                <a:gd name="T32" fmla="*/ 28 w 380"/>
                <a:gd name="T33" fmla="*/ 301 h 367"/>
                <a:gd name="T34" fmla="*/ 28 w 380"/>
                <a:gd name="T35" fmla="*/ 301 h 367"/>
                <a:gd name="T36" fmla="*/ 64 w 380"/>
                <a:gd name="T37" fmla="*/ 351 h 367"/>
                <a:gd name="T38" fmla="*/ 64 w 380"/>
                <a:gd name="T39" fmla="*/ 351 h 367"/>
                <a:gd name="T40" fmla="*/ 195 w 380"/>
                <a:gd name="T41" fmla="*/ 250 h 367"/>
                <a:gd name="T42" fmla="*/ 195 w 380"/>
                <a:gd name="T43" fmla="*/ 250 h 367"/>
                <a:gd name="T44" fmla="*/ 334 w 380"/>
                <a:gd name="T45" fmla="*/ 314 h 367"/>
                <a:gd name="T46" fmla="*/ 334 w 380"/>
                <a:gd name="T47" fmla="*/ 314 h 367"/>
                <a:gd name="T48" fmla="*/ 354 w 380"/>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7">
                  <a:moveTo>
                    <a:pt x="354" y="274"/>
                  </a:moveTo>
                  <a:lnTo>
                    <a:pt x="354" y="274"/>
                  </a:lnTo>
                  <a:cubicBezTo>
                    <a:pt x="313" y="250"/>
                    <a:pt x="271" y="228"/>
                    <a:pt x="233" y="201"/>
                  </a:cubicBezTo>
                  <a:lnTo>
                    <a:pt x="233" y="201"/>
                  </a:lnTo>
                  <a:cubicBezTo>
                    <a:pt x="269" y="150"/>
                    <a:pt x="295" y="95"/>
                    <a:pt x="308" y="44"/>
                  </a:cubicBezTo>
                  <a:lnTo>
                    <a:pt x="308" y="44"/>
                  </a:lnTo>
                  <a:cubicBezTo>
                    <a:pt x="314" y="20"/>
                    <a:pt x="280" y="0"/>
                    <a:pt x="267" y="24"/>
                  </a:cubicBezTo>
                  <a:lnTo>
                    <a:pt x="267" y="24"/>
                  </a:lnTo>
                  <a:cubicBezTo>
                    <a:pt x="241" y="71"/>
                    <a:pt x="217" y="119"/>
                    <a:pt x="183" y="161"/>
                  </a:cubicBezTo>
                  <a:lnTo>
                    <a:pt x="183" y="161"/>
                  </a:lnTo>
                  <a:cubicBezTo>
                    <a:pt x="144" y="123"/>
                    <a:pt x="113" y="77"/>
                    <a:pt x="77" y="34"/>
                  </a:cubicBezTo>
                  <a:lnTo>
                    <a:pt x="77" y="34"/>
                  </a:lnTo>
                  <a:cubicBezTo>
                    <a:pt x="53" y="7"/>
                    <a:pt x="12" y="38"/>
                    <a:pt x="27" y="70"/>
                  </a:cubicBezTo>
                  <a:lnTo>
                    <a:pt x="27" y="70"/>
                  </a:lnTo>
                  <a:cubicBezTo>
                    <a:pt x="50" y="120"/>
                    <a:pt x="91" y="169"/>
                    <a:pt x="140" y="209"/>
                  </a:cubicBezTo>
                  <a:lnTo>
                    <a:pt x="140" y="209"/>
                  </a:lnTo>
                  <a:cubicBezTo>
                    <a:pt x="104" y="243"/>
                    <a:pt x="65" y="270"/>
                    <a:pt x="28" y="301"/>
                  </a:cubicBezTo>
                  <a:lnTo>
                    <a:pt x="28" y="301"/>
                  </a:lnTo>
                  <a:cubicBezTo>
                    <a:pt x="0" y="326"/>
                    <a:pt x="33" y="366"/>
                    <a:pt x="64" y="351"/>
                  </a:cubicBezTo>
                  <a:lnTo>
                    <a:pt x="64" y="351"/>
                  </a:lnTo>
                  <a:cubicBezTo>
                    <a:pt x="111" y="331"/>
                    <a:pt x="155" y="293"/>
                    <a:pt x="195" y="250"/>
                  </a:cubicBezTo>
                  <a:lnTo>
                    <a:pt x="195" y="250"/>
                  </a:lnTo>
                  <a:cubicBezTo>
                    <a:pt x="240" y="280"/>
                    <a:pt x="290" y="303"/>
                    <a:pt x="334" y="314"/>
                  </a:cubicBezTo>
                  <a:lnTo>
                    <a:pt x="334" y="314"/>
                  </a:lnTo>
                  <a:cubicBezTo>
                    <a:pt x="359" y="320"/>
                    <a:pt x="379" y="287"/>
                    <a:pt x="354" y="274"/>
                  </a:cubicBezTo>
                </a:path>
              </a:pathLst>
            </a:custGeom>
            <a:solidFill>
              <a:schemeClr val="accent3">
                <a:lumMod val="75000"/>
              </a:schemeClr>
            </a:solidFill>
            <a:ln>
              <a:noFill/>
            </a:ln>
            <a:effectLst/>
          </p:spPr>
          <p:txBody>
            <a:bodyPr wrap="none" anchor="ctr"/>
            <a:lstStyle/>
            <a:p>
              <a:pPr>
                <a:defRPr/>
              </a:pPr>
              <a:endParaRPr lang="es-ES_tradnl"/>
            </a:p>
          </p:txBody>
        </p:sp>
        <p:sp>
          <p:nvSpPr>
            <p:cNvPr id="16" name="Freeform 46">
              <a:extLst>
                <a:ext uri="{FF2B5EF4-FFF2-40B4-BE49-F238E27FC236}">
                  <a16:creationId xmlns:a16="http://schemas.microsoft.com/office/drawing/2014/main" id="{7D01FE55-85E0-BD4A-B2CC-351E89780628}"/>
                </a:ext>
              </a:extLst>
            </p:cNvPr>
            <p:cNvSpPr>
              <a:spLocks noChangeArrowheads="1"/>
            </p:cNvSpPr>
            <p:nvPr/>
          </p:nvSpPr>
          <p:spPr bwMode="auto">
            <a:xfrm>
              <a:off x="2699757" y="65526"/>
              <a:ext cx="180952" cy="174602"/>
            </a:xfrm>
            <a:custGeom>
              <a:avLst/>
              <a:gdLst>
                <a:gd name="T0" fmla="*/ 355 w 380"/>
                <a:gd name="T1" fmla="*/ 274 h 367"/>
                <a:gd name="T2" fmla="*/ 355 w 380"/>
                <a:gd name="T3" fmla="*/ 274 h 367"/>
                <a:gd name="T4" fmla="*/ 233 w 380"/>
                <a:gd name="T5" fmla="*/ 201 h 367"/>
                <a:gd name="T6" fmla="*/ 233 w 380"/>
                <a:gd name="T7" fmla="*/ 201 h 367"/>
                <a:gd name="T8" fmla="*/ 308 w 380"/>
                <a:gd name="T9" fmla="*/ 44 h 367"/>
                <a:gd name="T10" fmla="*/ 308 w 380"/>
                <a:gd name="T11" fmla="*/ 44 h 367"/>
                <a:gd name="T12" fmla="*/ 267 w 380"/>
                <a:gd name="T13" fmla="*/ 24 h 367"/>
                <a:gd name="T14" fmla="*/ 267 w 380"/>
                <a:gd name="T15" fmla="*/ 24 h 367"/>
                <a:gd name="T16" fmla="*/ 184 w 380"/>
                <a:gd name="T17" fmla="*/ 161 h 367"/>
                <a:gd name="T18" fmla="*/ 184 w 380"/>
                <a:gd name="T19" fmla="*/ 161 h 367"/>
                <a:gd name="T20" fmla="*/ 76 w 380"/>
                <a:gd name="T21" fmla="*/ 34 h 367"/>
                <a:gd name="T22" fmla="*/ 76 w 380"/>
                <a:gd name="T23" fmla="*/ 34 h 367"/>
                <a:gd name="T24" fmla="*/ 27 w 380"/>
                <a:gd name="T25" fmla="*/ 70 h 367"/>
                <a:gd name="T26" fmla="*/ 27 w 380"/>
                <a:gd name="T27" fmla="*/ 70 h 367"/>
                <a:gd name="T28" fmla="*/ 140 w 380"/>
                <a:gd name="T29" fmla="*/ 209 h 367"/>
                <a:gd name="T30" fmla="*/ 140 w 380"/>
                <a:gd name="T31" fmla="*/ 209 h 367"/>
                <a:gd name="T32" fmla="*/ 28 w 380"/>
                <a:gd name="T33" fmla="*/ 301 h 367"/>
                <a:gd name="T34" fmla="*/ 28 w 380"/>
                <a:gd name="T35" fmla="*/ 301 h 367"/>
                <a:gd name="T36" fmla="*/ 63 w 380"/>
                <a:gd name="T37" fmla="*/ 351 h 367"/>
                <a:gd name="T38" fmla="*/ 63 w 380"/>
                <a:gd name="T39" fmla="*/ 351 h 367"/>
                <a:gd name="T40" fmla="*/ 195 w 380"/>
                <a:gd name="T41" fmla="*/ 250 h 367"/>
                <a:gd name="T42" fmla="*/ 195 w 380"/>
                <a:gd name="T43" fmla="*/ 250 h 367"/>
                <a:gd name="T44" fmla="*/ 335 w 380"/>
                <a:gd name="T45" fmla="*/ 314 h 367"/>
                <a:gd name="T46" fmla="*/ 335 w 380"/>
                <a:gd name="T47" fmla="*/ 314 h 367"/>
                <a:gd name="T48" fmla="*/ 355 w 380"/>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7">
                  <a:moveTo>
                    <a:pt x="355" y="274"/>
                  </a:moveTo>
                  <a:lnTo>
                    <a:pt x="355" y="274"/>
                  </a:lnTo>
                  <a:cubicBezTo>
                    <a:pt x="312" y="250"/>
                    <a:pt x="271" y="228"/>
                    <a:pt x="233" y="201"/>
                  </a:cubicBezTo>
                  <a:lnTo>
                    <a:pt x="233" y="201"/>
                  </a:lnTo>
                  <a:cubicBezTo>
                    <a:pt x="268" y="150"/>
                    <a:pt x="295" y="95"/>
                    <a:pt x="308" y="44"/>
                  </a:cubicBezTo>
                  <a:lnTo>
                    <a:pt x="308" y="44"/>
                  </a:lnTo>
                  <a:cubicBezTo>
                    <a:pt x="314" y="20"/>
                    <a:pt x="280" y="0"/>
                    <a:pt x="267" y="24"/>
                  </a:cubicBezTo>
                  <a:lnTo>
                    <a:pt x="267" y="24"/>
                  </a:lnTo>
                  <a:cubicBezTo>
                    <a:pt x="241" y="71"/>
                    <a:pt x="216" y="119"/>
                    <a:pt x="184" y="161"/>
                  </a:cubicBezTo>
                  <a:lnTo>
                    <a:pt x="184" y="161"/>
                  </a:lnTo>
                  <a:cubicBezTo>
                    <a:pt x="144" y="123"/>
                    <a:pt x="113" y="77"/>
                    <a:pt x="76" y="34"/>
                  </a:cubicBezTo>
                  <a:lnTo>
                    <a:pt x="76" y="34"/>
                  </a:lnTo>
                  <a:cubicBezTo>
                    <a:pt x="53" y="7"/>
                    <a:pt x="12" y="38"/>
                    <a:pt x="27" y="70"/>
                  </a:cubicBezTo>
                  <a:lnTo>
                    <a:pt x="27" y="70"/>
                  </a:lnTo>
                  <a:cubicBezTo>
                    <a:pt x="50" y="120"/>
                    <a:pt x="91" y="169"/>
                    <a:pt x="140" y="209"/>
                  </a:cubicBezTo>
                  <a:lnTo>
                    <a:pt x="140" y="209"/>
                  </a:lnTo>
                  <a:cubicBezTo>
                    <a:pt x="104" y="243"/>
                    <a:pt x="65" y="270"/>
                    <a:pt x="28" y="301"/>
                  </a:cubicBezTo>
                  <a:lnTo>
                    <a:pt x="28" y="301"/>
                  </a:lnTo>
                  <a:cubicBezTo>
                    <a:pt x="0" y="326"/>
                    <a:pt x="33" y="366"/>
                    <a:pt x="63" y="351"/>
                  </a:cubicBezTo>
                  <a:lnTo>
                    <a:pt x="63" y="351"/>
                  </a:lnTo>
                  <a:cubicBezTo>
                    <a:pt x="109" y="331"/>
                    <a:pt x="155" y="293"/>
                    <a:pt x="195" y="250"/>
                  </a:cubicBezTo>
                  <a:lnTo>
                    <a:pt x="195" y="250"/>
                  </a:lnTo>
                  <a:cubicBezTo>
                    <a:pt x="239" y="280"/>
                    <a:pt x="289" y="303"/>
                    <a:pt x="335" y="314"/>
                  </a:cubicBezTo>
                  <a:lnTo>
                    <a:pt x="335" y="314"/>
                  </a:lnTo>
                  <a:cubicBezTo>
                    <a:pt x="359" y="320"/>
                    <a:pt x="379" y="287"/>
                    <a:pt x="355" y="274"/>
                  </a:cubicBezTo>
                </a:path>
              </a:pathLst>
            </a:custGeom>
            <a:solidFill>
              <a:schemeClr val="accent3">
                <a:lumMod val="25000"/>
              </a:schemeClr>
            </a:solidFill>
            <a:ln>
              <a:noFill/>
            </a:ln>
            <a:effectLst/>
          </p:spPr>
          <p:txBody>
            <a:bodyPr wrap="none" anchor="ctr"/>
            <a:lstStyle/>
            <a:p>
              <a:pPr>
                <a:defRPr/>
              </a:pPr>
              <a:endParaRPr lang="es-ES_tradnl"/>
            </a:p>
          </p:txBody>
        </p:sp>
        <p:sp>
          <p:nvSpPr>
            <p:cNvPr id="17" name="Freeform 47">
              <a:extLst>
                <a:ext uri="{FF2B5EF4-FFF2-40B4-BE49-F238E27FC236}">
                  <a16:creationId xmlns:a16="http://schemas.microsoft.com/office/drawing/2014/main" id="{A9BC6E8B-5566-5D4D-871A-DFF18B70C86B}"/>
                </a:ext>
              </a:extLst>
            </p:cNvPr>
            <p:cNvSpPr>
              <a:spLocks noChangeArrowheads="1"/>
            </p:cNvSpPr>
            <p:nvPr/>
          </p:nvSpPr>
          <p:spPr bwMode="auto">
            <a:xfrm>
              <a:off x="2323569" y="65526"/>
              <a:ext cx="180952" cy="174602"/>
            </a:xfrm>
            <a:custGeom>
              <a:avLst/>
              <a:gdLst>
                <a:gd name="T0" fmla="*/ 353 w 379"/>
                <a:gd name="T1" fmla="*/ 274 h 367"/>
                <a:gd name="T2" fmla="*/ 353 w 379"/>
                <a:gd name="T3" fmla="*/ 274 h 367"/>
                <a:gd name="T4" fmla="*/ 232 w 379"/>
                <a:gd name="T5" fmla="*/ 201 h 367"/>
                <a:gd name="T6" fmla="*/ 232 w 379"/>
                <a:gd name="T7" fmla="*/ 201 h 367"/>
                <a:gd name="T8" fmla="*/ 307 w 379"/>
                <a:gd name="T9" fmla="*/ 44 h 367"/>
                <a:gd name="T10" fmla="*/ 307 w 379"/>
                <a:gd name="T11" fmla="*/ 44 h 367"/>
                <a:gd name="T12" fmla="*/ 266 w 379"/>
                <a:gd name="T13" fmla="*/ 24 h 367"/>
                <a:gd name="T14" fmla="*/ 266 w 379"/>
                <a:gd name="T15" fmla="*/ 24 h 367"/>
                <a:gd name="T16" fmla="*/ 182 w 379"/>
                <a:gd name="T17" fmla="*/ 161 h 367"/>
                <a:gd name="T18" fmla="*/ 182 w 379"/>
                <a:gd name="T19" fmla="*/ 161 h 367"/>
                <a:gd name="T20" fmla="*/ 76 w 379"/>
                <a:gd name="T21" fmla="*/ 34 h 367"/>
                <a:gd name="T22" fmla="*/ 76 w 379"/>
                <a:gd name="T23" fmla="*/ 34 h 367"/>
                <a:gd name="T24" fmla="*/ 26 w 379"/>
                <a:gd name="T25" fmla="*/ 70 h 367"/>
                <a:gd name="T26" fmla="*/ 26 w 379"/>
                <a:gd name="T27" fmla="*/ 70 h 367"/>
                <a:gd name="T28" fmla="*/ 139 w 379"/>
                <a:gd name="T29" fmla="*/ 209 h 367"/>
                <a:gd name="T30" fmla="*/ 139 w 379"/>
                <a:gd name="T31" fmla="*/ 209 h 367"/>
                <a:gd name="T32" fmla="*/ 27 w 379"/>
                <a:gd name="T33" fmla="*/ 301 h 367"/>
                <a:gd name="T34" fmla="*/ 27 w 379"/>
                <a:gd name="T35" fmla="*/ 301 h 367"/>
                <a:gd name="T36" fmla="*/ 63 w 379"/>
                <a:gd name="T37" fmla="*/ 351 h 367"/>
                <a:gd name="T38" fmla="*/ 63 w 379"/>
                <a:gd name="T39" fmla="*/ 351 h 367"/>
                <a:gd name="T40" fmla="*/ 193 w 379"/>
                <a:gd name="T41" fmla="*/ 250 h 367"/>
                <a:gd name="T42" fmla="*/ 193 w 379"/>
                <a:gd name="T43" fmla="*/ 250 h 367"/>
                <a:gd name="T44" fmla="*/ 335 w 379"/>
                <a:gd name="T45" fmla="*/ 314 h 367"/>
                <a:gd name="T46" fmla="*/ 335 w 379"/>
                <a:gd name="T47" fmla="*/ 314 h 367"/>
                <a:gd name="T48" fmla="*/ 353 w 379"/>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7">
                  <a:moveTo>
                    <a:pt x="353" y="274"/>
                  </a:moveTo>
                  <a:lnTo>
                    <a:pt x="353" y="274"/>
                  </a:lnTo>
                  <a:cubicBezTo>
                    <a:pt x="311" y="250"/>
                    <a:pt x="270" y="228"/>
                    <a:pt x="232" y="201"/>
                  </a:cubicBezTo>
                  <a:lnTo>
                    <a:pt x="232" y="201"/>
                  </a:lnTo>
                  <a:cubicBezTo>
                    <a:pt x="268" y="150"/>
                    <a:pt x="294" y="95"/>
                    <a:pt x="307" y="44"/>
                  </a:cubicBezTo>
                  <a:lnTo>
                    <a:pt x="307" y="44"/>
                  </a:lnTo>
                  <a:cubicBezTo>
                    <a:pt x="312" y="20"/>
                    <a:pt x="279" y="0"/>
                    <a:pt x="266" y="24"/>
                  </a:cubicBezTo>
                  <a:lnTo>
                    <a:pt x="266" y="24"/>
                  </a:lnTo>
                  <a:cubicBezTo>
                    <a:pt x="240" y="71"/>
                    <a:pt x="215" y="119"/>
                    <a:pt x="182" y="161"/>
                  </a:cubicBezTo>
                  <a:lnTo>
                    <a:pt x="182" y="161"/>
                  </a:lnTo>
                  <a:cubicBezTo>
                    <a:pt x="142" y="123"/>
                    <a:pt x="113" y="77"/>
                    <a:pt x="76" y="34"/>
                  </a:cubicBezTo>
                  <a:lnTo>
                    <a:pt x="76" y="34"/>
                  </a:lnTo>
                  <a:cubicBezTo>
                    <a:pt x="52" y="7"/>
                    <a:pt x="11" y="38"/>
                    <a:pt x="26" y="70"/>
                  </a:cubicBezTo>
                  <a:lnTo>
                    <a:pt x="26" y="70"/>
                  </a:lnTo>
                  <a:cubicBezTo>
                    <a:pt x="48" y="120"/>
                    <a:pt x="90" y="169"/>
                    <a:pt x="139" y="209"/>
                  </a:cubicBezTo>
                  <a:lnTo>
                    <a:pt x="139" y="209"/>
                  </a:lnTo>
                  <a:cubicBezTo>
                    <a:pt x="103" y="243"/>
                    <a:pt x="64" y="270"/>
                    <a:pt x="27" y="301"/>
                  </a:cubicBezTo>
                  <a:lnTo>
                    <a:pt x="27" y="301"/>
                  </a:lnTo>
                  <a:cubicBezTo>
                    <a:pt x="0" y="326"/>
                    <a:pt x="31" y="366"/>
                    <a:pt x="63" y="351"/>
                  </a:cubicBezTo>
                  <a:lnTo>
                    <a:pt x="63" y="351"/>
                  </a:lnTo>
                  <a:cubicBezTo>
                    <a:pt x="110" y="331"/>
                    <a:pt x="155" y="293"/>
                    <a:pt x="193" y="250"/>
                  </a:cubicBezTo>
                  <a:lnTo>
                    <a:pt x="193" y="250"/>
                  </a:lnTo>
                  <a:cubicBezTo>
                    <a:pt x="239" y="280"/>
                    <a:pt x="287" y="303"/>
                    <a:pt x="335" y="314"/>
                  </a:cubicBezTo>
                  <a:lnTo>
                    <a:pt x="335" y="314"/>
                  </a:lnTo>
                  <a:cubicBezTo>
                    <a:pt x="358" y="320"/>
                    <a:pt x="378" y="287"/>
                    <a:pt x="353" y="274"/>
                  </a:cubicBezTo>
                </a:path>
              </a:pathLst>
            </a:custGeom>
            <a:solidFill>
              <a:schemeClr val="accent3">
                <a:lumMod val="50000"/>
              </a:schemeClr>
            </a:solidFill>
            <a:ln>
              <a:noFill/>
            </a:ln>
            <a:effectLst/>
          </p:spPr>
          <p:txBody>
            <a:bodyPr wrap="none" anchor="ctr"/>
            <a:lstStyle/>
            <a:p>
              <a:pPr>
                <a:defRPr/>
              </a:pPr>
              <a:endParaRPr lang="es-ES_tradnl"/>
            </a:p>
          </p:txBody>
        </p:sp>
        <p:sp>
          <p:nvSpPr>
            <p:cNvPr id="18" name="Freeform 48">
              <a:extLst>
                <a:ext uri="{FF2B5EF4-FFF2-40B4-BE49-F238E27FC236}">
                  <a16:creationId xmlns:a16="http://schemas.microsoft.com/office/drawing/2014/main" id="{E410C8C8-79DB-1C46-A483-4F152C70CAC6}"/>
                </a:ext>
              </a:extLst>
            </p:cNvPr>
            <p:cNvSpPr>
              <a:spLocks noChangeArrowheads="1"/>
            </p:cNvSpPr>
            <p:nvPr/>
          </p:nvSpPr>
          <p:spPr bwMode="auto">
            <a:xfrm>
              <a:off x="2891820" y="65526"/>
              <a:ext cx="180952" cy="174602"/>
            </a:xfrm>
            <a:custGeom>
              <a:avLst/>
              <a:gdLst>
                <a:gd name="T0" fmla="*/ 354 w 379"/>
                <a:gd name="T1" fmla="*/ 274 h 367"/>
                <a:gd name="T2" fmla="*/ 354 w 379"/>
                <a:gd name="T3" fmla="*/ 274 h 367"/>
                <a:gd name="T4" fmla="*/ 232 w 379"/>
                <a:gd name="T5" fmla="*/ 201 h 367"/>
                <a:gd name="T6" fmla="*/ 232 w 379"/>
                <a:gd name="T7" fmla="*/ 201 h 367"/>
                <a:gd name="T8" fmla="*/ 307 w 379"/>
                <a:gd name="T9" fmla="*/ 44 h 367"/>
                <a:gd name="T10" fmla="*/ 307 w 379"/>
                <a:gd name="T11" fmla="*/ 44 h 367"/>
                <a:gd name="T12" fmla="*/ 266 w 379"/>
                <a:gd name="T13" fmla="*/ 24 h 367"/>
                <a:gd name="T14" fmla="*/ 266 w 379"/>
                <a:gd name="T15" fmla="*/ 24 h 367"/>
                <a:gd name="T16" fmla="*/ 183 w 379"/>
                <a:gd name="T17" fmla="*/ 161 h 367"/>
                <a:gd name="T18" fmla="*/ 183 w 379"/>
                <a:gd name="T19" fmla="*/ 161 h 367"/>
                <a:gd name="T20" fmla="*/ 75 w 379"/>
                <a:gd name="T21" fmla="*/ 34 h 367"/>
                <a:gd name="T22" fmla="*/ 75 w 379"/>
                <a:gd name="T23" fmla="*/ 34 h 367"/>
                <a:gd name="T24" fmla="*/ 25 w 379"/>
                <a:gd name="T25" fmla="*/ 70 h 367"/>
                <a:gd name="T26" fmla="*/ 25 w 379"/>
                <a:gd name="T27" fmla="*/ 70 h 367"/>
                <a:gd name="T28" fmla="*/ 138 w 379"/>
                <a:gd name="T29" fmla="*/ 209 h 367"/>
                <a:gd name="T30" fmla="*/ 138 w 379"/>
                <a:gd name="T31" fmla="*/ 209 h 367"/>
                <a:gd name="T32" fmla="*/ 27 w 379"/>
                <a:gd name="T33" fmla="*/ 301 h 367"/>
                <a:gd name="T34" fmla="*/ 27 w 379"/>
                <a:gd name="T35" fmla="*/ 301 h 367"/>
                <a:gd name="T36" fmla="*/ 62 w 379"/>
                <a:gd name="T37" fmla="*/ 351 h 367"/>
                <a:gd name="T38" fmla="*/ 62 w 379"/>
                <a:gd name="T39" fmla="*/ 351 h 367"/>
                <a:gd name="T40" fmla="*/ 192 w 379"/>
                <a:gd name="T41" fmla="*/ 250 h 367"/>
                <a:gd name="T42" fmla="*/ 192 w 379"/>
                <a:gd name="T43" fmla="*/ 250 h 367"/>
                <a:gd name="T44" fmla="*/ 334 w 379"/>
                <a:gd name="T45" fmla="*/ 314 h 367"/>
                <a:gd name="T46" fmla="*/ 334 w 379"/>
                <a:gd name="T47" fmla="*/ 314 h 367"/>
                <a:gd name="T48" fmla="*/ 354 w 379"/>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7">
                  <a:moveTo>
                    <a:pt x="354" y="274"/>
                  </a:moveTo>
                  <a:lnTo>
                    <a:pt x="354" y="274"/>
                  </a:lnTo>
                  <a:cubicBezTo>
                    <a:pt x="312" y="250"/>
                    <a:pt x="270" y="228"/>
                    <a:pt x="232" y="201"/>
                  </a:cubicBezTo>
                  <a:lnTo>
                    <a:pt x="232" y="201"/>
                  </a:lnTo>
                  <a:cubicBezTo>
                    <a:pt x="267" y="150"/>
                    <a:pt x="293" y="95"/>
                    <a:pt x="307" y="44"/>
                  </a:cubicBezTo>
                  <a:lnTo>
                    <a:pt x="307" y="44"/>
                  </a:lnTo>
                  <a:cubicBezTo>
                    <a:pt x="312" y="20"/>
                    <a:pt x="279" y="0"/>
                    <a:pt x="266" y="24"/>
                  </a:cubicBezTo>
                  <a:lnTo>
                    <a:pt x="266" y="24"/>
                  </a:lnTo>
                  <a:cubicBezTo>
                    <a:pt x="240" y="71"/>
                    <a:pt x="215" y="119"/>
                    <a:pt x="183" y="161"/>
                  </a:cubicBezTo>
                  <a:lnTo>
                    <a:pt x="183" y="161"/>
                  </a:lnTo>
                  <a:cubicBezTo>
                    <a:pt x="142" y="123"/>
                    <a:pt x="112" y="77"/>
                    <a:pt x="75" y="34"/>
                  </a:cubicBezTo>
                  <a:lnTo>
                    <a:pt x="75" y="34"/>
                  </a:lnTo>
                  <a:cubicBezTo>
                    <a:pt x="53" y="7"/>
                    <a:pt x="11" y="38"/>
                    <a:pt x="25" y="70"/>
                  </a:cubicBezTo>
                  <a:lnTo>
                    <a:pt x="25" y="70"/>
                  </a:lnTo>
                  <a:cubicBezTo>
                    <a:pt x="49" y="120"/>
                    <a:pt x="90" y="169"/>
                    <a:pt x="138" y="209"/>
                  </a:cubicBezTo>
                  <a:lnTo>
                    <a:pt x="138" y="209"/>
                  </a:lnTo>
                  <a:cubicBezTo>
                    <a:pt x="103" y="243"/>
                    <a:pt x="63" y="270"/>
                    <a:pt x="27" y="301"/>
                  </a:cubicBezTo>
                  <a:lnTo>
                    <a:pt x="27" y="301"/>
                  </a:lnTo>
                  <a:cubicBezTo>
                    <a:pt x="0" y="326"/>
                    <a:pt x="32" y="366"/>
                    <a:pt x="62" y="351"/>
                  </a:cubicBezTo>
                  <a:lnTo>
                    <a:pt x="62" y="351"/>
                  </a:lnTo>
                  <a:cubicBezTo>
                    <a:pt x="109" y="331"/>
                    <a:pt x="154" y="293"/>
                    <a:pt x="192" y="250"/>
                  </a:cubicBezTo>
                  <a:lnTo>
                    <a:pt x="192" y="250"/>
                  </a:lnTo>
                  <a:cubicBezTo>
                    <a:pt x="240" y="280"/>
                    <a:pt x="288" y="303"/>
                    <a:pt x="334" y="314"/>
                  </a:cubicBezTo>
                  <a:lnTo>
                    <a:pt x="334" y="314"/>
                  </a:lnTo>
                  <a:cubicBezTo>
                    <a:pt x="358" y="320"/>
                    <a:pt x="378" y="287"/>
                    <a:pt x="354" y="274"/>
                  </a:cubicBezTo>
                </a:path>
              </a:pathLst>
            </a:custGeom>
            <a:solidFill>
              <a:schemeClr val="accent3">
                <a:lumMod val="50000"/>
              </a:schemeClr>
            </a:solidFill>
            <a:ln>
              <a:noFill/>
            </a:ln>
            <a:effectLst/>
          </p:spPr>
          <p:txBody>
            <a:bodyPr wrap="none" anchor="ctr"/>
            <a:lstStyle/>
            <a:p>
              <a:pPr>
                <a:defRPr/>
              </a:pPr>
              <a:endParaRPr lang="es-ES_tradnl"/>
            </a:p>
          </p:txBody>
        </p:sp>
        <p:sp>
          <p:nvSpPr>
            <p:cNvPr id="19" name="Freeform 49">
              <a:extLst>
                <a:ext uri="{FF2B5EF4-FFF2-40B4-BE49-F238E27FC236}">
                  <a16:creationId xmlns:a16="http://schemas.microsoft.com/office/drawing/2014/main" id="{DA81AF70-A487-F34A-8F90-B6563FB241D9}"/>
                </a:ext>
              </a:extLst>
            </p:cNvPr>
            <p:cNvSpPr>
              <a:spLocks noChangeArrowheads="1"/>
            </p:cNvSpPr>
            <p:nvPr/>
          </p:nvSpPr>
          <p:spPr bwMode="auto">
            <a:xfrm>
              <a:off x="3269595" y="70287"/>
              <a:ext cx="180952" cy="174602"/>
            </a:xfrm>
            <a:custGeom>
              <a:avLst/>
              <a:gdLst>
                <a:gd name="T0" fmla="*/ 355 w 379"/>
                <a:gd name="T1" fmla="*/ 273 h 366"/>
                <a:gd name="T2" fmla="*/ 355 w 379"/>
                <a:gd name="T3" fmla="*/ 273 h 366"/>
                <a:gd name="T4" fmla="*/ 232 w 379"/>
                <a:gd name="T5" fmla="*/ 201 h 366"/>
                <a:gd name="T6" fmla="*/ 232 w 379"/>
                <a:gd name="T7" fmla="*/ 201 h 366"/>
                <a:gd name="T8" fmla="*/ 307 w 379"/>
                <a:gd name="T9" fmla="*/ 43 h 366"/>
                <a:gd name="T10" fmla="*/ 307 w 379"/>
                <a:gd name="T11" fmla="*/ 43 h 366"/>
                <a:gd name="T12" fmla="*/ 267 w 379"/>
                <a:gd name="T13" fmla="*/ 25 h 366"/>
                <a:gd name="T14" fmla="*/ 267 w 379"/>
                <a:gd name="T15" fmla="*/ 25 h 366"/>
                <a:gd name="T16" fmla="*/ 184 w 379"/>
                <a:gd name="T17" fmla="*/ 161 h 366"/>
                <a:gd name="T18" fmla="*/ 184 w 379"/>
                <a:gd name="T19" fmla="*/ 161 h 366"/>
                <a:gd name="T20" fmla="*/ 76 w 379"/>
                <a:gd name="T21" fmla="*/ 34 h 366"/>
                <a:gd name="T22" fmla="*/ 76 w 379"/>
                <a:gd name="T23" fmla="*/ 34 h 366"/>
                <a:gd name="T24" fmla="*/ 26 w 379"/>
                <a:gd name="T25" fmla="*/ 69 h 366"/>
                <a:gd name="T26" fmla="*/ 26 w 379"/>
                <a:gd name="T27" fmla="*/ 69 h 366"/>
                <a:gd name="T28" fmla="*/ 140 w 379"/>
                <a:gd name="T29" fmla="*/ 210 h 366"/>
                <a:gd name="T30" fmla="*/ 140 w 379"/>
                <a:gd name="T31" fmla="*/ 210 h 366"/>
                <a:gd name="T32" fmla="*/ 29 w 379"/>
                <a:gd name="T33" fmla="*/ 302 h 366"/>
                <a:gd name="T34" fmla="*/ 29 w 379"/>
                <a:gd name="T35" fmla="*/ 302 h 366"/>
                <a:gd name="T36" fmla="*/ 63 w 379"/>
                <a:gd name="T37" fmla="*/ 352 h 366"/>
                <a:gd name="T38" fmla="*/ 63 w 379"/>
                <a:gd name="T39" fmla="*/ 352 h 366"/>
                <a:gd name="T40" fmla="*/ 194 w 379"/>
                <a:gd name="T41" fmla="*/ 250 h 366"/>
                <a:gd name="T42" fmla="*/ 194 w 379"/>
                <a:gd name="T43" fmla="*/ 250 h 366"/>
                <a:gd name="T44" fmla="*/ 335 w 379"/>
                <a:gd name="T45" fmla="*/ 314 h 366"/>
                <a:gd name="T46" fmla="*/ 335 w 379"/>
                <a:gd name="T47" fmla="*/ 314 h 366"/>
                <a:gd name="T48" fmla="*/ 355 w 379"/>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5" y="273"/>
                  </a:moveTo>
                  <a:lnTo>
                    <a:pt x="355" y="273"/>
                  </a:lnTo>
                  <a:cubicBezTo>
                    <a:pt x="313" y="250"/>
                    <a:pt x="270" y="228"/>
                    <a:pt x="232" y="201"/>
                  </a:cubicBezTo>
                  <a:lnTo>
                    <a:pt x="232" y="201"/>
                  </a:lnTo>
                  <a:cubicBezTo>
                    <a:pt x="268" y="150"/>
                    <a:pt x="295" y="94"/>
                    <a:pt x="307" y="43"/>
                  </a:cubicBezTo>
                  <a:lnTo>
                    <a:pt x="307" y="43"/>
                  </a:lnTo>
                  <a:cubicBezTo>
                    <a:pt x="314" y="20"/>
                    <a:pt x="281" y="0"/>
                    <a:pt x="267" y="25"/>
                  </a:cubicBezTo>
                  <a:lnTo>
                    <a:pt x="267" y="25"/>
                  </a:lnTo>
                  <a:cubicBezTo>
                    <a:pt x="240" y="71"/>
                    <a:pt x="217" y="118"/>
                    <a:pt x="184" y="161"/>
                  </a:cubicBezTo>
                  <a:lnTo>
                    <a:pt x="184" y="161"/>
                  </a:lnTo>
                  <a:cubicBezTo>
                    <a:pt x="143" y="122"/>
                    <a:pt x="113" y="77"/>
                    <a:pt x="76" y="34"/>
                  </a:cubicBezTo>
                  <a:lnTo>
                    <a:pt x="76" y="34"/>
                  </a:lnTo>
                  <a:cubicBezTo>
                    <a:pt x="52" y="6"/>
                    <a:pt x="13" y="39"/>
                    <a:pt x="26" y="69"/>
                  </a:cubicBezTo>
                  <a:lnTo>
                    <a:pt x="26" y="69"/>
                  </a:lnTo>
                  <a:cubicBezTo>
                    <a:pt x="50" y="119"/>
                    <a:pt x="90" y="169"/>
                    <a:pt x="140" y="210"/>
                  </a:cubicBezTo>
                  <a:lnTo>
                    <a:pt x="140" y="210"/>
                  </a:lnTo>
                  <a:cubicBezTo>
                    <a:pt x="105" y="243"/>
                    <a:pt x="65" y="269"/>
                    <a:pt x="29" y="302"/>
                  </a:cubicBezTo>
                  <a:lnTo>
                    <a:pt x="29" y="302"/>
                  </a:lnTo>
                  <a:cubicBezTo>
                    <a:pt x="0" y="326"/>
                    <a:pt x="33" y="365"/>
                    <a:pt x="63" y="352"/>
                  </a:cubicBezTo>
                  <a:lnTo>
                    <a:pt x="63" y="352"/>
                  </a:lnTo>
                  <a:cubicBezTo>
                    <a:pt x="110" y="331"/>
                    <a:pt x="155" y="294"/>
                    <a:pt x="194" y="250"/>
                  </a:cubicBezTo>
                  <a:lnTo>
                    <a:pt x="194" y="250"/>
                  </a:lnTo>
                  <a:cubicBezTo>
                    <a:pt x="240" y="280"/>
                    <a:pt x="289" y="302"/>
                    <a:pt x="335" y="314"/>
                  </a:cubicBezTo>
                  <a:lnTo>
                    <a:pt x="335" y="314"/>
                  </a:lnTo>
                  <a:cubicBezTo>
                    <a:pt x="359" y="320"/>
                    <a:pt x="378" y="286"/>
                    <a:pt x="355" y="273"/>
                  </a:cubicBezTo>
                </a:path>
              </a:pathLst>
            </a:custGeom>
            <a:solidFill>
              <a:schemeClr val="accent3">
                <a:lumMod val="25000"/>
              </a:schemeClr>
            </a:solidFill>
            <a:ln>
              <a:noFill/>
            </a:ln>
            <a:effectLst/>
          </p:spPr>
          <p:txBody>
            <a:bodyPr wrap="none" anchor="ctr"/>
            <a:lstStyle/>
            <a:p>
              <a:pPr>
                <a:defRPr/>
              </a:pPr>
              <a:endParaRPr lang="es-ES_tradnl"/>
            </a:p>
          </p:txBody>
        </p:sp>
        <p:sp>
          <p:nvSpPr>
            <p:cNvPr id="20" name="Freeform 50">
              <a:extLst>
                <a:ext uri="{FF2B5EF4-FFF2-40B4-BE49-F238E27FC236}">
                  <a16:creationId xmlns:a16="http://schemas.microsoft.com/office/drawing/2014/main" id="{CCF79755-48C9-8543-8066-FC6B45E850E7}"/>
                </a:ext>
              </a:extLst>
            </p:cNvPr>
            <p:cNvSpPr>
              <a:spLocks noChangeArrowheads="1"/>
            </p:cNvSpPr>
            <p:nvPr/>
          </p:nvSpPr>
          <p:spPr bwMode="auto">
            <a:xfrm>
              <a:off x="3458483" y="70287"/>
              <a:ext cx="180952" cy="174602"/>
            </a:xfrm>
            <a:custGeom>
              <a:avLst/>
              <a:gdLst>
                <a:gd name="T0" fmla="*/ 353 w 378"/>
                <a:gd name="T1" fmla="*/ 273 h 366"/>
                <a:gd name="T2" fmla="*/ 353 w 378"/>
                <a:gd name="T3" fmla="*/ 273 h 366"/>
                <a:gd name="T4" fmla="*/ 231 w 378"/>
                <a:gd name="T5" fmla="*/ 201 h 366"/>
                <a:gd name="T6" fmla="*/ 231 w 378"/>
                <a:gd name="T7" fmla="*/ 201 h 366"/>
                <a:gd name="T8" fmla="*/ 307 w 378"/>
                <a:gd name="T9" fmla="*/ 43 h 366"/>
                <a:gd name="T10" fmla="*/ 307 w 378"/>
                <a:gd name="T11" fmla="*/ 43 h 366"/>
                <a:gd name="T12" fmla="*/ 265 w 378"/>
                <a:gd name="T13" fmla="*/ 25 h 366"/>
                <a:gd name="T14" fmla="*/ 265 w 378"/>
                <a:gd name="T15" fmla="*/ 25 h 366"/>
                <a:gd name="T16" fmla="*/ 183 w 378"/>
                <a:gd name="T17" fmla="*/ 161 h 366"/>
                <a:gd name="T18" fmla="*/ 183 w 378"/>
                <a:gd name="T19" fmla="*/ 161 h 366"/>
                <a:gd name="T20" fmla="*/ 75 w 378"/>
                <a:gd name="T21" fmla="*/ 34 h 366"/>
                <a:gd name="T22" fmla="*/ 75 w 378"/>
                <a:gd name="T23" fmla="*/ 34 h 366"/>
                <a:gd name="T24" fmla="*/ 26 w 378"/>
                <a:gd name="T25" fmla="*/ 69 h 366"/>
                <a:gd name="T26" fmla="*/ 26 w 378"/>
                <a:gd name="T27" fmla="*/ 69 h 366"/>
                <a:gd name="T28" fmla="*/ 139 w 378"/>
                <a:gd name="T29" fmla="*/ 210 h 366"/>
                <a:gd name="T30" fmla="*/ 139 w 378"/>
                <a:gd name="T31" fmla="*/ 210 h 366"/>
                <a:gd name="T32" fmla="*/ 28 w 378"/>
                <a:gd name="T33" fmla="*/ 302 h 366"/>
                <a:gd name="T34" fmla="*/ 28 w 378"/>
                <a:gd name="T35" fmla="*/ 302 h 366"/>
                <a:gd name="T36" fmla="*/ 62 w 378"/>
                <a:gd name="T37" fmla="*/ 352 h 366"/>
                <a:gd name="T38" fmla="*/ 62 w 378"/>
                <a:gd name="T39" fmla="*/ 352 h 366"/>
                <a:gd name="T40" fmla="*/ 193 w 378"/>
                <a:gd name="T41" fmla="*/ 250 h 366"/>
                <a:gd name="T42" fmla="*/ 193 w 378"/>
                <a:gd name="T43" fmla="*/ 250 h 366"/>
                <a:gd name="T44" fmla="*/ 334 w 378"/>
                <a:gd name="T45" fmla="*/ 314 h 366"/>
                <a:gd name="T46" fmla="*/ 334 w 378"/>
                <a:gd name="T47" fmla="*/ 314 h 366"/>
                <a:gd name="T48" fmla="*/ 353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3"/>
                  </a:moveTo>
                  <a:lnTo>
                    <a:pt x="353" y="273"/>
                  </a:lnTo>
                  <a:cubicBezTo>
                    <a:pt x="311" y="250"/>
                    <a:pt x="269" y="228"/>
                    <a:pt x="231" y="201"/>
                  </a:cubicBezTo>
                  <a:lnTo>
                    <a:pt x="231" y="201"/>
                  </a:lnTo>
                  <a:cubicBezTo>
                    <a:pt x="267" y="150"/>
                    <a:pt x="294" y="94"/>
                    <a:pt x="307" y="43"/>
                  </a:cubicBezTo>
                  <a:lnTo>
                    <a:pt x="307" y="43"/>
                  </a:lnTo>
                  <a:cubicBezTo>
                    <a:pt x="313" y="20"/>
                    <a:pt x="278" y="0"/>
                    <a:pt x="265" y="25"/>
                  </a:cubicBezTo>
                  <a:lnTo>
                    <a:pt x="265" y="25"/>
                  </a:lnTo>
                  <a:cubicBezTo>
                    <a:pt x="240" y="71"/>
                    <a:pt x="215" y="118"/>
                    <a:pt x="183" y="161"/>
                  </a:cubicBezTo>
                  <a:lnTo>
                    <a:pt x="183" y="161"/>
                  </a:lnTo>
                  <a:cubicBezTo>
                    <a:pt x="142" y="122"/>
                    <a:pt x="113" y="77"/>
                    <a:pt x="75" y="34"/>
                  </a:cubicBezTo>
                  <a:lnTo>
                    <a:pt x="75" y="34"/>
                  </a:lnTo>
                  <a:cubicBezTo>
                    <a:pt x="52" y="6"/>
                    <a:pt x="12" y="39"/>
                    <a:pt x="26" y="69"/>
                  </a:cubicBezTo>
                  <a:lnTo>
                    <a:pt x="26" y="69"/>
                  </a:lnTo>
                  <a:cubicBezTo>
                    <a:pt x="49" y="119"/>
                    <a:pt x="89" y="169"/>
                    <a:pt x="139" y="210"/>
                  </a:cubicBezTo>
                  <a:lnTo>
                    <a:pt x="139" y="210"/>
                  </a:lnTo>
                  <a:cubicBezTo>
                    <a:pt x="104" y="243"/>
                    <a:pt x="63" y="269"/>
                    <a:pt x="28" y="302"/>
                  </a:cubicBezTo>
                  <a:lnTo>
                    <a:pt x="28" y="302"/>
                  </a:lnTo>
                  <a:cubicBezTo>
                    <a:pt x="0" y="326"/>
                    <a:pt x="31" y="365"/>
                    <a:pt x="62" y="352"/>
                  </a:cubicBezTo>
                  <a:lnTo>
                    <a:pt x="62" y="352"/>
                  </a:lnTo>
                  <a:cubicBezTo>
                    <a:pt x="109" y="331"/>
                    <a:pt x="154" y="294"/>
                    <a:pt x="193" y="250"/>
                  </a:cubicBezTo>
                  <a:lnTo>
                    <a:pt x="193" y="250"/>
                  </a:lnTo>
                  <a:cubicBezTo>
                    <a:pt x="239" y="280"/>
                    <a:pt x="288" y="302"/>
                    <a:pt x="334" y="314"/>
                  </a:cubicBezTo>
                  <a:lnTo>
                    <a:pt x="334" y="314"/>
                  </a:lnTo>
                  <a:cubicBezTo>
                    <a:pt x="357" y="320"/>
                    <a:pt x="377" y="286"/>
                    <a:pt x="353" y="273"/>
                  </a:cubicBezTo>
                </a:path>
              </a:pathLst>
            </a:custGeom>
            <a:solidFill>
              <a:schemeClr val="accent3">
                <a:lumMod val="50000"/>
              </a:schemeClr>
            </a:solidFill>
            <a:ln>
              <a:noFill/>
            </a:ln>
            <a:effectLst/>
          </p:spPr>
          <p:txBody>
            <a:bodyPr wrap="none" anchor="ctr"/>
            <a:lstStyle/>
            <a:p>
              <a:pPr>
                <a:defRPr/>
              </a:pPr>
              <a:endParaRPr lang="es-ES_tradnl"/>
            </a:p>
          </p:txBody>
        </p:sp>
        <p:sp>
          <p:nvSpPr>
            <p:cNvPr id="21" name="Freeform 51">
              <a:extLst>
                <a:ext uri="{FF2B5EF4-FFF2-40B4-BE49-F238E27FC236}">
                  <a16:creationId xmlns:a16="http://schemas.microsoft.com/office/drawing/2014/main" id="{54A34B86-A5D9-3349-8131-5AD2DFC9655A}"/>
                </a:ext>
              </a:extLst>
            </p:cNvPr>
            <p:cNvSpPr>
              <a:spLocks noChangeArrowheads="1"/>
            </p:cNvSpPr>
            <p:nvPr/>
          </p:nvSpPr>
          <p:spPr bwMode="auto">
            <a:xfrm>
              <a:off x="3080708" y="70287"/>
              <a:ext cx="180952" cy="174602"/>
            </a:xfrm>
            <a:custGeom>
              <a:avLst/>
              <a:gdLst>
                <a:gd name="T0" fmla="*/ 352 w 378"/>
                <a:gd name="T1" fmla="*/ 273 h 366"/>
                <a:gd name="T2" fmla="*/ 352 w 378"/>
                <a:gd name="T3" fmla="*/ 273 h 366"/>
                <a:gd name="T4" fmla="*/ 232 w 378"/>
                <a:gd name="T5" fmla="*/ 201 h 366"/>
                <a:gd name="T6" fmla="*/ 232 w 378"/>
                <a:gd name="T7" fmla="*/ 201 h 366"/>
                <a:gd name="T8" fmla="*/ 306 w 378"/>
                <a:gd name="T9" fmla="*/ 43 h 366"/>
                <a:gd name="T10" fmla="*/ 306 w 378"/>
                <a:gd name="T11" fmla="*/ 43 h 366"/>
                <a:gd name="T12" fmla="*/ 266 w 378"/>
                <a:gd name="T13" fmla="*/ 25 h 366"/>
                <a:gd name="T14" fmla="*/ 266 w 378"/>
                <a:gd name="T15" fmla="*/ 25 h 366"/>
                <a:gd name="T16" fmla="*/ 183 w 378"/>
                <a:gd name="T17" fmla="*/ 161 h 366"/>
                <a:gd name="T18" fmla="*/ 183 w 378"/>
                <a:gd name="T19" fmla="*/ 161 h 366"/>
                <a:gd name="T20" fmla="*/ 76 w 378"/>
                <a:gd name="T21" fmla="*/ 34 h 366"/>
                <a:gd name="T22" fmla="*/ 76 w 378"/>
                <a:gd name="T23" fmla="*/ 34 h 366"/>
                <a:gd name="T24" fmla="*/ 25 w 378"/>
                <a:gd name="T25" fmla="*/ 69 h 366"/>
                <a:gd name="T26" fmla="*/ 25 w 378"/>
                <a:gd name="T27" fmla="*/ 69 h 366"/>
                <a:gd name="T28" fmla="*/ 138 w 378"/>
                <a:gd name="T29" fmla="*/ 210 h 366"/>
                <a:gd name="T30" fmla="*/ 138 w 378"/>
                <a:gd name="T31" fmla="*/ 210 h 366"/>
                <a:gd name="T32" fmla="*/ 28 w 378"/>
                <a:gd name="T33" fmla="*/ 302 h 366"/>
                <a:gd name="T34" fmla="*/ 28 w 378"/>
                <a:gd name="T35" fmla="*/ 302 h 366"/>
                <a:gd name="T36" fmla="*/ 63 w 378"/>
                <a:gd name="T37" fmla="*/ 352 h 366"/>
                <a:gd name="T38" fmla="*/ 63 w 378"/>
                <a:gd name="T39" fmla="*/ 352 h 366"/>
                <a:gd name="T40" fmla="*/ 193 w 378"/>
                <a:gd name="T41" fmla="*/ 250 h 366"/>
                <a:gd name="T42" fmla="*/ 193 w 378"/>
                <a:gd name="T43" fmla="*/ 250 h 366"/>
                <a:gd name="T44" fmla="*/ 334 w 378"/>
                <a:gd name="T45" fmla="*/ 314 h 366"/>
                <a:gd name="T46" fmla="*/ 334 w 378"/>
                <a:gd name="T47" fmla="*/ 314 h 366"/>
                <a:gd name="T48" fmla="*/ 352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2" y="273"/>
                  </a:moveTo>
                  <a:lnTo>
                    <a:pt x="352" y="273"/>
                  </a:lnTo>
                  <a:cubicBezTo>
                    <a:pt x="312" y="250"/>
                    <a:pt x="270" y="228"/>
                    <a:pt x="232" y="201"/>
                  </a:cubicBezTo>
                  <a:lnTo>
                    <a:pt x="232" y="201"/>
                  </a:lnTo>
                  <a:cubicBezTo>
                    <a:pt x="267" y="150"/>
                    <a:pt x="293" y="94"/>
                    <a:pt x="306" y="43"/>
                  </a:cubicBezTo>
                  <a:lnTo>
                    <a:pt x="306" y="43"/>
                  </a:lnTo>
                  <a:cubicBezTo>
                    <a:pt x="313" y="20"/>
                    <a:pt x="279" y="0"/>
                    <a:pt x="266" y="25"/>
                  </a:cubicBezTo>
                  <a:lnTo>
                    <a:pt x="266" y="25"/>
                  </a:lnTo>
                  <a:cubicBezTo>
                    <a:pt x="239" y="71"/>
                    <a:pt x="216" y="118"/>
                    <a:pt x="183" y="161"/>
                  </a:cubicBezTo>
                  <a:lnTo>
                    <a:pt x="183" y="161"/>
                  </a:lnTo>
                  <a:cubicBezTo>
                    <a:pt x="142" y="122"/>
                    <a:pt x="112" y="77"/>
                    <a:pt x="76" y="34"/>
                  </a:cubicBezTo>
                  <a:lnTo>
                    <a:pt x="76" y="34"/>
                  </a:lnTo>
                  <a:cubicBezTo>
                    <a:pt x="52" y="6"/>
                    <a:pt x="12" y="39"/>
                    <a:pt x="25" y="69"/>
                  </a:cubicBezTo>
                  <a:lnTo>
                    <a:pt x="25" y="69"/>
                  </a:lnTo>
                  <a:cubicBezTo>
                    <a:pt x="49" y="119"/>
                    <a:pt x="90" y="169"/>
                    <a:pt x="138" y="210"/>
                  </a:cubicBezTo>
                  <a:lnTo>
                    <a:pt x="138" y="210"/>
                  </a:lnTo>
                  <a:cubicBezTo>
                    <a:pt x="104" y="243"/>
                    <a:pt x="65" y="269"/>
                    <a:pt x="28" y="302"/>
                  </a:cubicBezTo>
                  <a:lnTo>
                    <a:pt x="28" y="302"/>
                  </a:lnTo>
                  <a:cubicBezTo>
                    <a:pt x="0" y="326"/>
                    <a:pt x="32" y="365"/>
                    <a:pt x="63" y="352"/>
                  </a:cubicBezTo>
                  <a:lnTo>
                    <a:pt x="63" y="352"/>
                  </a:lnTo>
                  <a:cubicBezTo>
                    <a:pt x="109" y="331"/>
                    <a:pt x="154" y="294"/>
                    <a:pt x="193" y="250"/>
                  </a:cubicBezTo>
                  <a:lnTo>
                    <a:pt x="193" y="250"/>
                  </a:lnTo>
                  <a:cubicBezTo>
                    <a:pt x="239" y="280"/>
                    <a:pt x="288" y="302"/>
                    <a:pt x="334" y="314"/>
                  </a:cubicBezTo>
                  <a:lnTo>
                    <a:pt x="334" y="314"/>
                  </a:lnTo>
                  <a:cubicBezTo>
                    <a:pt x="358" y="320"/>
                    <a:pt x="377" y="286"/>
                    <a:pt x="352" y="273"/>
                  </a:cubicBezTo>
                </a:path>
              </a:pathLst>
            </a:custGeom>
            <a:solidFill>
              <a:schemeClr val="accent3">
                <a:lumMod val="75000"/>
              </a:schemeClr>
            </a:solidFill>
            <a:ln>
              <a:noFill/>
            </a:ln>
            <a:effectLst/>
          </p:spPr>
          <p:txBody>
            <a:bodyPr wrap="none" anchor="ctr"/>
            <a:lstStyle/>
            <a:p>
              <a:pPr>
                <a:defRPr/>
              </a:pPr>
              <a:endParaRPr lang="es-ES_tradnl"/>
            </a:p>
          </p:txBody>
        </p:sp>
        <p:sp>
          <p:nvSpPr>
            <p:cNvPr id="22" name="Freeform 52">
              <a:extLst>
                <a:ext uri="{FF2B5EF4-FFF2-40B4-BE49-F238E27FC236}">
                  <a16:creationId xmlns:a16="http://schemas.microsoft.com/office/drawing/2014/main" id="{BCC887B3-051B-804F-8DFF-B9E8E9B57A71}"/>
                </a:ext>
              </a:extLst>
            </p:cNvPr>
            <p:cNvSpPr>
              <a:spLocks noChangeArrowheads="1"/>
            </p:cNvSpPr>
            <p:nvPr/>
          </p:nvSpPr>
          <p:spPr bwMode="auto">
            <a:xfrm>
              <a:off x="3648959" y="70287"/>
              <a:ext cx="180952" cy="174602"/>
            </a:xfrm>
            <a:custGeom>
              <a:avLst/>
              <a:gdLst>
                <a:gd name="T0" fmla="*/ 353 w 378"/>
                <a:gd name="T1" fmla="*/ 273 h 366"/>
                <a:gd name="T2" fmla="*/ 353 w 378"/>
                <a:gd name="T3" fmla="*/ 273 h 366"/>
                <a:gd name="T4" fmla="*/ 232 w 378"/>
                <a:gd name="T5" fmla="*/ 201 h 366"/>
                <a:gd name="T6" fmla="*/ 232 w 378"/>
                <a:gd name="T7" fmla="*/ 201 h 366"/>
                <a:gd name="T8" fmla="*/ 306 w 378"/>
                <a:gd name="T9" fmla="*/ 43 h 366"/>
                <a:gd name="T10" fmla="*/ 306 w 378"/>
                <a:gd name="T11" fmla="*/ 43 h 366"/>
                <a:gd name="T12" fmla="*/ 265 w 378"/>
                <a:gd name="T13" fmla="*/ 25 h 366"/>
                <a:gd name="T14" fmla="*/ 265 w 378"/>
                <a:gd name="T15" fmla="*/ 25 h 366"/>
                <a:gd name="T16" fmla="*/ 182 w 378"/>
                <a:gd name="T17" fmla="*/ 161 h 366"/>
                <a:gd name="T18" fmla="*/ 182 w 378"/>
                <a:gd name="T19" fmla="*/ 161 h 366"/>
                <a:gd name="T20" fmla="*/ 76 w 378"/>
                <a:gd name="T21" fmla="*/ 34 h 366"/>
                <a:gd name="T22" fmla="*/ 76 w 378"/>
                <a:gd name="T23" fmla="*/ 34 h 366"/>
                <a:gd name="T24" fmla="*/ 26 w 378"/>
                <a:gd name="T25" fmla="*/ 69 h 366"/>
                <a:gd name="T26" fmla="*/ 26 w 378"/>
                <a:gd name="T27" fmla="*/ 69 h 366"/>
                <a:gd name="T28" fmla="*/ 138 w 378"/>
                <a:gd name="T29" fmla="*/ 210 h 366"/>
                <a:gd name="T30" fmla="*/ 138 w 378"/>
                <a:gd name="T31" fmla="*/ 210 h 366"/>
                <a:gd name="T32" fmla="*/ 27 w 378"/>
                <a:gd name="T33" fmla="*/ 302 h 366"/>
                <a:gd name="T34" fmla="*/ 27 w 378"/>
                <a:gd name="T35" fmla="*/ 302 h 366"/>
                <a:gd name="T36" fmla="*/ 63 w 378"/>
                <a:gd name="T37" fmla="*/ 352 h 366"/>
                <a:gd name="T38" fmla="*/ 63 w 378"/>
                <a:gd name="T39" fmla="*/ 352 h 366"/>
                <a:gd name="T40" fmla="*/ 193 w 378"/>
                <a:gd name="T41" fmla="*/ 250 h 366"/>
                <a:gd name="T42" fmla="*/ 193 w 378"/>
                <a:gd name="T43" fmla="*/ 250 h 366"/>
                <a:gd name="T44" fmla="*/ 334 w 378"/>
                <a:gd name="T45" fmla="*/ 314 h 366"/>
                <a:gd name="T46" fmla="*/ 334 w 378"/>
                <a:gd name="T47" fmla="*/ 314 h 366"/>
                <a:gd name="T48" fmla="*/ 353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3"/>
                  </a:moveTo>
                  <a:lnTo>
                    <a:pt x="353" y="273"/>
                  </a:lnTo>
                  <a:cubicBezTo>
                    <a:pt x="311" y="250"/>
                    <a:pt x="270" y="228"/>
                    <a:pt x="232" y="201"/>
                  </a:cubicBezTo>
                  <a:lnTo>
                    <a:pt x="232" y="201"/>
                  </a:lnTo>
                  <a:cubicBezTo>
                    <a:pt x="267" y="150"/>
                    <a:pt x="293" y="94"/>
                    <a:pt x="306" y="43"/>
                  </a:cubicBezTo>
                  <a:lnTo>
                    <a:pt x="306" y="43"/>
                  </a:lnTo>
                  <a:cubicBezTo>
                    <a:pt x="312" y="20"/>
                    <a:pt x="278" y="0"/>
                    <a:pt x="265" y="25"/>
                  </a:cubicBezTo>
                  <a:lnTo>
                    <a:pt x="265" y="25"/>
                  </a:lnTo>
                  <a:cubicBezTo>
                    <a:pt x="239" y="71"/>
                    <a:pt x="215" y="118"/>
                    <a:pt x="182" y="161"/>
                  </a:cubicBezTo>
                  <a:lnTo>
                    <a:pt x="182" y="161"/>
                  </a:lnTo>
                  <a:cubicBezTo>
                    <a:pt x="142" y="122"/>
                    <a:pt x="111" y="77"/>
                    <a:pt x="76" y="34"/>
                  </a:cubicBezTo>
                  <a:lnTo>
                    <a:pt x="76" y="34"/>
                  </a:lnTo>
                  <a:cubicBezTo>
                    <a:pt x="51" y="6"/>
                    <a:pt x="12" y="39"/>
                    <a:pt x="26" y="69"/>
                  </a:cubicBezTo>
                  <a:lnTo>
                    <a:pt x="26" y="69"/>
                  </a:lnTo>
                  <a:cubicBezTo>
                    <a:pt x="48" y="119"/>
                    <a:pt x="89" y="169"/>
                    <a:pt x="138" y="210"/>
                  </a:cubicBezTo>
                  <a:lnTo>
                    <a:pt x="138" y="210"/>
                  </a:lnTo>
                  <a:cubicBezTo>
                    <a:pt x="104" y="243"/>
                    <a:pt x="64" y="269"/>
                    <a:pt x="27" y="302"/>
                  </a:cubicBezTo>
                  <a:lnTo>
                    <a:pt x="27" y="302"/>
                  </a:lnTo>
                  <a:cubicBezTo>
                    <a:pt x="0" y="326"/>
                    <a:pt x="31" y="365"/>
                    <a:pt x="63" y="352"/>
                  </a:cubicBezTo>
                  <a:lnTo>
                    <a:pt x="63" y="352"/>
                  </a:lnTo>
                  <a:cubicBezTo>
                    <a:pt x="109" y="331"/>
                    <a:pt x="153" y="294"/>
                    <a:pt x="193" y="250"/>
                  </a:cubicBezTo>
                  <a:lnTo>
                    <a:pt x="193" y="250"/>
                  </a:lnTo>
                  <a:cubicBezTo>
                    <a:pt x="239" y="280"/>
                    <a:pt x="288" y="302"/>
                    <a:pt x="334" y="314"/>
                  </a:cubicBezTo>
                  <a:lnTo>
                    <a:pt x="334" y="314"/>
                  </a:lnTo>
                  <a:cubicBezTo>
                    <a:pt x="357" y="320"/>
                    <a:pt x="377" y="286"/>
                    <a:pt x="353" y="273"/>
                  </a:cubicBezTo>
                </a:path>
              </a:pathLst>
            </a:custGeom>
            <a:solidFill>
              <a:schemeClr val="accent3">
                <a:lumMod val="75000"/>
              </a:schemeClr>
            </a:solidFill>
            <a:ln>
              <a:noFill/>
            </a:ln>
            <a:effectLst/>
          </p:spPr>
          <p:txBody>
            <a:bodyPr wrap="none" anchor="ctr"/>
            <a:lstStyle/>
            <a:p>
              <a:pPr>
                <a:defRPr/>
              </a:pPr>
              <a:endParaRPr lang="es-ES_tradnl"/>
            </a:p>
          </p:txBody>
        </p:sp>
        <p:sp>
          <p:nvSpPr>
            <p:cNvPr id="23" name="Freeform 53">
              <a:extLst>
                <a:ext uri="{FF2B5EF4-FFF2-40B4-BE49-F238E27FC236}">
                  <a16:creationId xmlns:a16="http://schemas.microsoft.com/office/drawing/2014/main" id="{66C006B2-7828-F841-A12A-3B777B273947}"/>
                </a:ext>
              </a:extLst>
            </p:cNvPr>
            <p:cNvSpPr>
              <a:spLocks noChangeArrowheads="1"/>
            </p:cNvSpPr>
            <p:nvPr/>
          </p:nvSpPr>
          <p:spPr bwMode="auto">
            <a:xfrm>
              <a:off x="4041021" y="65526"/>
              <a:ext cx="180952" cy="174602"/>
            </a:xfrm>
            <a:custGeom>
              <a:avLst/>
              <a:gdLst>
                <a:gd name="T0" fmla="*/ 353 w 378"/>
                <a:gd name="T1" fmla="*/ 272 h 366"/>
                <a:gd name="T2" fmla="*/ 353 w 378"/>
                <a:gd name="T3" fmla="*/ 272 h 366"/>
                <a:gd name="T4" fmla="*/ 231 w 378"/>
                <a:gd name="T5" fmla="*/ 201 h 366"/>
                <a:gd name="T6" fmla="*/ 231 w 378"/>
                <a:gd name="T7" fmla="*/ 201 h 366"/>
                <a:gd name="T8" fmla="*/ 307 w 378"/>
                <a:gd name="T9" fmla="*/ 42 h 366"/>
                <a:gd name="T10" fmla="*/ 307 w 378"/>
                <a:gd name="T11" fmla="*/ 42 h 366"/>
                <a:gd name="T12" fmla="*/ 267 w 378"/>
                <a:gd name="T13" fmla="*/ 22 h 366"/>
                <a:gd name="T14" fmla="*/ 267 w 378"/>
                <a:gd name="T15" fmla="*/ 22 h 366"/>
                <a:gd name="T16" fmla="*/ 183 w 378"/>
                <a:gd name="T17" fmla="*/ 160 h 366"/>
                <a:gd name="T18" fmla="*/ 183 w 378"/>
                <a:gd name="T19" fmla="*/ 160 h 366"/>
                <a:gd name="T20" fmla="*/ 76 w 378"/>
                <a:gd name="T21" fmla="*/ 34 h 366"/>
                <a:gd name="T22" fmla="*/ 76 w 378"/>
                <a:gd name="T23" fmla="*/ 34 h 366"/>
                <a:gd name="T24" fmla="*/ 26 w 378"/>
                <a:gd name="T25" fmla="*/ 70 h 366"/>
                <a:gd name="T26" fmla="*/ 26 w 378"/>
                <a:gd name="T27" fmla="*/ 70 h 366"/>
                <a:gd name="T28" fmla="*/ 139 w 378"/>
                <a:gd name="T29" fmla="*/ 209 h 366"/>
                <a:gd name="T30" fmla="*/ 139 w 378"/>
                <a:gd name="T31" fmla="*/ 209 h 366"/>
                <a:gd name="T32" fmla="*/ 28 w 378"/>
                <a:gd name="T33" fmla="*/ 301 h 366"/>
                <a:gd name="T34" fmla="*/ 28 w 378"/>
                <a:gd name="T35" fmla="*/ 301 h 366"/>
                <a:gd name="T36" fmla="*/ 63 w 378"/>
                <a:gd name="T37" fmla="*/ 351 h 366"/>
                <a:gd name="T38" fmla="*/ 63 w 378"/>
                <a:gd name="T39" fmla="*/ 351 h 366"/>
                <a:gd name="T40" fmla="*/ 193 w 378"/>
                <a:gd name="T41" fmla="*/ 250 h 366"/>
                <a:gd name="T42" fmla="*/ 193 w 378"/>
                <a:gd name="T43" fmla="*/ 250 h 366"/>
                <a:gd name="T44" fmla="*/ 334 w 378"/>
                <a:gd name="T45" fmla="*/ 313 h 366"/>
                <a:gd name="T46" fmla="*/ 334 w 378"/>
                <a:gd name="T47" fmla="*/ 313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50"/>
                    <a:pt x="271" y="227"/>
                    <a:pt x="231" y="201"/>
                  </a:cubicBezTo>
                  <a:lnTo>
                    <a:pt x="231" y="201"/>
                  </a:lnTo>
                  <a:cubicBezTo>
                    <a:pt x="267" y="150"/>
                    <a:pt x="294" y="95"/>
                    <a:pt x="307" y="42"/>
                  </a:cubicBezTo>
                  <a:lnTo>
                    <a:pt x="307" y="42"/>
                  </a:lnTo>
                  <a:cubicBezTo>
                    <a:pt x="314" y="20"/>
                    <a:pt x="280" y="0"/>
                    <a:pt x="267" y="22"/>
                  </a:cubicBezTo>
                  <a:lnTo>
                    <a:pt x="267" y="22"/>
                  </a:lnTo>
                  <a:cubicBezTo>
                    <a:pt x="240" y="71"/>
                    <a:pt x="217" y="117"/>
                    <a:pt x="183" y="160"/>
                  </a:cubicBezTo>
                  <a:lnTo>
                    <a:pt x="183" y="160"/>
                  </a:lnTo>
                  <a:cubicBezTo>
                    <a:pt x="143" y="122"/>
                    <a:pt x="113" y="76"/>
                    <a:pt x="76" y="34"/>
                  </a:cubicBezTo>
                  <a:lnTo>
                    <a:pt x="76" y="34"/>
                  </a:lnTo>
                  <a:cubicBezTo>
                    <a:pt x="53" y="7"/>
                    <a:pt x="12" y="38"/>
                    <a:pt x="26" y="70"/>
                  </a:cubicBezTo>
                  <a:lnTo>
                    <a:pt x="26" y="70"/>
                  </a:lnTo>
                  <a:cubicBezTo>
                    <a:pt x="50" y="120"/>
                    <a:pt x="91" y="168"/>
                    <a:pt x="139" y="209"/>
                  </a:cubicBezTo>
                  <a:lnTo>
                    <a:pt x="139" y="209"/>
                  </a:lnTo>
                  <a:cubicBezTo>
                    <a:pt x="104" y="242"/>
                    <a:pt x="64" y="269"/>
                    <a:pt x="28" y="301"/>
                  </a:cubicBezTo>
                  <a:lnTo>
                    <a:pt x="28" y="301"/>
                  </a:lnTo>
                  <a:cubicBezTo>
                    <a:pt x="0" y="325"/>
                    <a:pt x="33" y="365"/>
                    <a:pt x="63" y="351"/>
                  </a:cubicBezTo>
                  <a:lnTo>
                    <a:pt x="63" y="351"/>
                  </a:lnTo>
                  <a:cubicBezTo>
                    <a:pt x="110" y="330"/>
                    <a:pt x="155" y="293"/>
                    <a:pt x="193" y="250"/>
                  </a:cubicBezTo>
                  <a:lnTo>
                    <a:pt x="193" y="250"/>
                  </a:lnTo>
                  <a:cubicBezTo>
                    <a:pt x="239" y="279"/>
                    <a:pt x="289" y="302"/>
                    <a:pt x="334" y="313"/>
                  </a:cubicBezTo>
                  <a:lnTo>
                    <a:pt x="334" y="313"/>
                  </a:lnTo>
                  <a:cubicBezTo>
                    <a:pt x="359" y="318"/>
                    <a:pt x="377" y="285"/>
                    <a:pt x="353" y="272"/>
                  </a:cubicBezTo>
                </a:path>
              </a:pathLst>
            </a:custGeom>
            <a:solidFill>
              <a:schemeClr val="accent3">
                <a:lumMod val="50000"/>
              </a:schemeClr>
            </a:solidFill>
            <a:ln>
              <a:noFill/>
            </a:ln>
            <a:effectLst/>
          </p:spPr>
          <p:txBody>
            <a:bodyPr wrap="none" anchor="ctr"/>
            <a:lstStyle/>
            <a:p>
              <a:pPr>
                <a:defRPr/>
              </a:pPr>
              <a:endParaRPr lang="es-ES_tradnl"/>
            </a:p>
          </p:txBody>
        </p:sp>
        <p:sp>
          <p:nvSpPr>
            <p:cNvPr id="24" name="Freeform 54">
              <a:extLst>
                <a:ext uri="{FF2B5EF4-FFF2-40B4-BE49-F238E27FC236}">
                  <a16:creationId xmlns:a16="http://schemas.microsoft.com/office/drawing/2014/main" id="{1D613065-774A-B94C-904E-BE987171FF8A}"/>
                </a:ext>
              </a:extLst>
            </p:cNvPr>
            <p:cNvSpPr>
              <a:spLocks noChangeArrowheads="1"/>
            </p:cNvSpPr>
            <p:nvPr/>
          </p:nvSpPr>
          <p:spPr bwMode="auto">
            <a:xfrm>
              <a:off x="4231495" y="65526"/>
              <a:ext cx="179364" cy="174602"/>
            </a:xfrm>
            <a:custGeom>
              <a:avLst/>
              <a:gdLst>
                <a:gd name="T0" fmla="*/ 353 w 378"/>
                <a:gd name="T1" fmla="*/ 272 h 366"/>
                <a:gd name="T2" fmla="*/ 353 w 378"/>
                <a:gd name="T3" fmla="*/ 272 h 366"/>
                <a:gd name="T4" fmla="*/ 232 w 378"/>
                <a:gd name="T5" fmla="*/ 201 h 366"/>
                <a:gd name="T6" fmla="*/ 232 w 378"/>
                <a:gd name="T7" fmla="*/ 201 h 366"/>
                <a:gd name="T8" fmla="*/ 307 w 378"/>
                <a:gd name="T9" fmla="*/ 42 h 366"/>
                <a:gd name="T10" fmla="*/ 307 w 378"/>
                <a:gd name="T11" fmla="*/ 42 h 366"/>
                <a:gd name="T12" fmla="*/ 265 w 378"/>
                <a:gd name="T13" fmla="*/ 22 h 366"/>
                <a:gd name="T14" fmla="*/ 265 w 378"/>
                <a:gd name="T15" fmla="*/ 22 h 366"/>
                <a:gd name="T16" fmla="*/ 184 w 378"/>
                <a:gd name="T17" fmla="*/ 160 h 366"/>
                <a:gd name="T18" fmla="*/ 184 w 378"/>
                <a:gd name="T19" fmla="*/ 160 h 366"/>
                <a:gd name="T20" fmla="*/ 76 w 378"/>
                <a:gd name="T21" fmla="*/ 34 h 366"/>
                <a:gd name="T22" fmla="*/ 76 w 378"/>
                <a:gd name="T23" fmla="*/ 34 h 366"/>
                <a:gd name="T24" fmla="*/ 26 w 378"/>
                <a:gd name="T25" fmla="*/ 70 h 366"/>
                <a:gd name="T26" fmla="*/ 26 w 378"/>
                <a:gd name="T27" fmla="*/ 70 h 366"/>
                <a:gd name="T28" fmla="*/ 139 w 378"/>
                <a:gd name="T29" fmla="*/ 209 h 366"/>
                <a:gd name="T30" fmla="*/ 139 w 378"/>
                <a:gd name="T31" fmla="*/ 209 h 366"/>
                <a:gd name="T32" fmla="*/ 27 w 378"/>
                <a:gd name="T33" fmla="*/ 301 h 366"/>
                <a:gd name="T34" fmla="*/ 27 w 378"/>
                <a:gd name="T35" fmla="*/ 301 h 366"/>
                <a:gd name="T36" fmla="*/ 63 w 378"/>
                <a:gd name="T37" fmla="*/ 351 h 366"/>
                <a:gd name="T38" fmla="*/ 63 w 378"/>
                <a:gd name="T39" fmla="*/ 351 h 366"/>
                <a:gd name="T40" fmla="*/ 193 w 378"/>
                <a:gd name="T41" fmla="*/ 250 h 366"/>
                <a:gd name="T42" fmla="*/ 193 w 378"/>
                <a:gd name="T43" fmla="*/ 250 h 366"/>
                <a:gd name="T44" fmla="*/ 334 w 378"/>
                <a:gd name="T45" fmla="*/ 313 h 366"/>
                <a:gd name="T46" fmla="*/ 334 w 378"/>
                <a:gd name="T47" fmla="*/ 313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50"/>
                    <a:pt x="270" y="227"/>
                    <a:pt x="232" y="201"/>
                  </a:cubicBezTo>
                  <a:lnTo>
                    <a:pt x="232" y="201"/>
                  </a:lnTo>
                  <a:cubicBezTo>
                    <a:pt x="268" y="150"/>
                    <a:pt x="294" y="95"/>
                    <a:pt x="307" y="42"/>
                  </a:cubicBezTo>
                  <a:lnTo>
                    <a:pt x="307" y="42"/>
                  </a:lnTo>
                  <a:cubicBezTo>
                    <a:pt x="314" y="20"/>
                    <a:pt x="280" y="0"/>
                    <a:pt x="265" y="22"/>
                  </a:cubicBezTo>
                  <a:lnTo>
                    <a:pt x="265" y="22"/>
                  </a:lnTo>
                  <a:cubicBezTo>
                    <a:pt x="240" y="71"/>
                    <a:pt x="215" y="117"/>
                    <a:pt x="184" y="160"/>
                  </a:cubicBezTo>
                  <a:lnTo>
                    <a:pt x="184" y="160"/>
                  </a:lnTo>
                  <a:cubicBezTo>
                    <a:pt x="143" y="122"/>
                    <a:pt x="113" y="76"/>
                    <a:pt x="76" y="34"/>
                  </a:cubicBezTo>
                  <a:lnTo>
                    <a:pt x="76" y="34"/>
                  </a:lnTo>
                  <a:cubicBezTo>
                    <a:pt x="52" y="7"/>
                    <a:pt x="12" y="38"/>
                    <a:pt x="26" y="70"/>
                  </a:cubicBezTo>
                  <a:lnTo>
                    <a:pt x="26" y="70"/>
                  </a:lnTo>
                  <a:cubicBezTo>
                    <a:pt x="50" y="120"/>
                    <a:pt x="90" y="168"/>
                    <a:pt x="139" y="209"/>
                  </a:cubicBezTo>
                  <a:lnTo>
                    <a:pt x="139" y="209"/>
                  </a:lnTo>
                  <a:cubicBezTo>
                    <a:pt x="104" y="242"/>
                    <a:pt x="64" y="269"/>
                    <a:pt x="27" y="301"/>
                  </a:cubicBezTo>
                  <a:lnTo>
                    <a:pt x="27" y="301"/>
                  </a:lnTo>
                  <a:cubicBezTo>
                    <a:pt x="0" y="325"/>
                    <a:pt x="33" y="365"/>
                    <a:pt x="63" y="351"/>
                  </a:cubicBezTo>
                  <a:lnTo>
                    <a:pt x="63" y="351"/>
                  </a:lnTo>
                  <a:cubicBezTo>
                    <a:pt x="109" y="330"/>
                    <a:pt x="155" y="293"/>
                    <a:pt x="193" y="250"/>
                  </a:cubicBezTo>
                  <a:lnTo>
                    <a:pt x="193" y="250"/>
                  </a:lnTo>
                  <a:cubicBezTo>
                    <a:pt x="239" y="279"/>
                    <a:pt x="289" y="302"/>
                    <a:pt x="334" y="313"/>
                  </a:cubicBezTo>
                  <a:lnTo>
                    <a:pt x="334" y="313"/>
                  </a:lnTo>
                  <a:cubicBezTo>
                    <a:pt x="357" y="318"/>
                    <a:pt x="377" y="285"/>
                    <a:pt x="353" y="272"/>
                  </a:cubicBezTo>
                </a:path>
              </a:pathLst>
            </a:custGeom>
            <a:solidFill>
              <a:schemeClr val="accent3">
                <a:lumMod val="75000"/>
              </a:schemeClr>
            </a:solidFill>
            <a:ln>
              <a:noFill/>
            </a:ln>
            <a:effectLst/>
          </p:spPr>
          <p:txBody>
            <a:bodyPr wrap="none" anchor="ctr"/>
            <a:lstStyle/>
            <a:p>
              <a:pPr>
                <a:defRPr/>
              </a:pPr>
              <a:endParaRPr lang="es-ES_tradnl"/>
            </a:p>
          </p:txBody>
        </p:sp>
        <p:sp>
          <p:nvSpPr>
            <p:cNvPr id="25" name="Freeform 55">
              <a:extLst>
                <a:ext uri="{FF2B5EF4-FFF2-40B4-BE49-F238E27FC236}">
                  <a16:creationId xmlns:a16="http://schemas.microsoft.com/office/drawing/2014/main" id="{69E61D1B-C479-1F44-8A33-1B079170D80E}"/>
                </a:ext>
              </a:extLst>
            </p:cNvPr>
            <p:cNvSpPr>
              <a:spLocks noChangeArrowheads="1"/>
            </p:cNvSpPr>
            <p:nvPr/>
          </p:nvSpPr>
          <p:spPr bwMode="auto">
            <a:xfrm>
              <a:off x="3852132" y="65526"/>
              <a:ext cx="180952" cy="174602"/>
            </a:xfrm>
            <a:custGeom>
              <a:avLst/>
              <a:gdLst>
                <a:gd name="T0" fmla="*/ 354 w 378"/>
                <a:gd name="T1" fmla="*/ 272 h 366"/>
                <a:gd name="T2" fmla="*/ 354 w 378"/>
                <a:gd name="T3" fmla="*/ 272 h 366"/>
                <a:gd name="T4" fmla="*/ 231 w 378"/>
                <a:gd name="T5" fmla="*/ 201 h 366"/>
                <a:gd name="T6" fmla="*/ 231 w 378"/>
                <a:gd name="T7" fmla="*/ 201 h 366"/>
                <a:gd name="T8" fmla="*/ 308 w 378"/>
                <a:gd name="T9" fmla="*/ 42 h 366"/>
                <a:gd name="T10" fmla="*/ 308 w 378"/>
                <a:gd name="T11" fmla="*/ 42 h 366"/>
                <a:gd name="T12" fmla="*/ 267 w 378"/>
                <a:gd name="T13" fmla="*/ 22 h 366"/>
                <a:gd name="T14" fmla="*/ 267 w 378"/>
                <a:gd name="T15" fmla="*/ 22 h 366"/>
                <a:gd name="T16" fmla="*/ 183 w 378"/>
                <a:gd name="T17" fmla="*/ 160 h 366"/>
                <a:gd name="T18" fmla="*/ 183 w 378"/>
                <a:gd name="T19" fmla="*/ 160 h 366"/>
                <a:gd name="T20" fmla="*/ 76 w 378"/>
                <a:gd name="T21" fmla="*/ 34 h 366"/>
                <a:gd name="T22" fmla="*/ 76 w 378"/>
                <a:gd name="T23" fmla="*/ 34 h 366"/>
                <a:gd name="T24" fmla="*/ 26 w 378"/>
                <a:gd name="T25" fmla="*/ 70 h 366"/>
                <a:gd name="T26" fmla="*/ 26 w 378"/>
                <a:gd name="T27" fmla="*/ 70 h 366"/>
                <a:gd name="T28" fmla="*/ 139 w 378"/>
                <a:gd name="T29" fmla="*/ 209 h 366"/>
                <a:gd name="T30" fmla="*/ 139 w 378"/>
                <a:gd name="T31" fmla="*/ 209 h 366"/>
                <a:gd name="T32" fmla="*/ 28 w 378"/>
                <a:gd name="T33" fmla="*/ 301 h 366"/>
                <a:gd name="T34" fmla="*/ 28 w 378"/>
                <a:gd name="T35" fmla="*/ 301 h 366"/>
                <a:gd name="T36" fmla="*/ 63 w 378"/>
                <a:gd name="T37" fmla="*/ 351 h 366"/>
                <a:gd name="T38" fmla="*/ 63 w 378"/>
                <a:gd name="T39" fmla="*/ 351 h 366"/>
                <a:gd name="T40" fmla="*/ 193 w 378"/>
                <a:gd name="T41" fmla="*/ 250 h 366"/>
                <a:gd name="T42" fmla="*/ 193 w 378"/>
                <a:gd name="T43" fmla="*/ 250 h 366"/>
                <a:gd name="T44" fmla="*/ 335 w 378"/>
                <a:gd name="T45" fmla="*/ 313 h 366"/>
                <a:gd name="T46" fmla="*/ 335 w 378"/>
                <a:gd name="T47" fmla="*/ 313 h 366"/>
                <a:gd name="T48" fmla="*/ 354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2"/>
                  </a:moveTo>
                  <a:lnTo>
                    <a:pt x="354" y="272"/>
                  </a:lnTo>
                  <a:cubicBezTo>
                    <a:pt x="312" y="250"/>
                    <a:pt x="271" y="227"/>
                    <a:pt x="231" y="201"/>
                  </a:cubicBezTo>
                  <a:lnTo>
                    <a:pt x="231" y="201"/>
                  </a:lnTo>
                  <a:cubicBezTo>
                    <a:pt x="268" y="150"/>
                    <a:pt x="294" y="95"/>
                    <a:pt x="308" y="42"/>
                  </a:cubicBezTo>
                  <a:lnTo>
                    <a:pt x="308" y="42"/>
                  </a:lnTo>
                  <a:cubicBezTo>
                    <a:pt x="313" y="20"/>
                    <a:pt x="280" y="0"/>
                    <a:pt x="267" y="22"/>
                  </a:cubicBezTo>
                  <a:lnTo>
                    <a:pt x="267" y="22"/>
                  </a:lnTo>
                  <a:cubicBezTo>
                    <a:pt x="239" y="71"/>
                    <a:pt x="216" y="117"/>
                    <a:pt x="183" y="160"/>
                  </a:cubicBezTo>
                  <a:lnTo>
                    <a:pt x="183" y="160"/>
                  </a:lnTo>
                  <a:cubicBezTo>
                    <a:pt x="142" y="122"/>
                    <a:pt x="113" y="76"/>
                    <a:pt x="76" y="34"/>
                  </a:cubicBezTo>
                  <a:lnTo>
                    <a:pt x="76" y="34"/>
                  </a:lnTo>
                  <a:cubicBezTo>
                    <a:pt x="53" y="7"/>
                    <a:pt x="12" y="38"/>
                    <a:pt x="26" y="70"/>
                  </a:cubicBezTo>
                  <a:lnTo>
                    <a:pt x="26" y="70"/>
                  </a:lnTo>
                  <a:cubicBezTo>
                    <a:pt x="49" y="120"/>
                    <a:pt x="89" y="168"/>
                    <a:pt x="139" y="209"/>
                  </a:cubicBezTo>
                  <a:lnTo>
                    <a:pt x="139" y="209"/>
                  </a:lnTo>
                  <a:cubicBezTo>
                    <a:pt x="104" y="242"/>
                    <a:pt x="65" y="269"/>
                    <a:pt x="28" y="301"/>
                  </a:cubicBezTo>
                  <a:lnTo>
                    <a:pt x="28" y="301"/>
                  </a:lnTo>
                  <a:cubicBezTo>
                    <a:pt x="0" y="325"/>
                    <a:pt x="32" y="365"/>
                    <a:pt x="63" y="351"/>
                  </a:cubicBezTo>
                  <a:lnTo>
                    <a:pt x="63" y="351"/>
                  </a:lnTo>
                  <a:cubicBezTo>
                    <a:pt x="111" y="330"/>
                    <a:pt x="155" y="293"/>
                    <a:pt x="193" y="250"/>
                  </a:cubicBezTo>
                  <a:lnTo>
                    <a:pt x="193" y="250"/>
                  </a:lnTo>
                  <a:cubicBezTo>
                    <a:pt x="239" y="279"/>
                    <a:pt x="288" y="302"/>
                    <a:pt x="335" y="313"/>
                  </a:cubicBezTo>
                  <a:lnTo>
                    <a:pt x="335" y="313"/>
                  </a:lnTo>
                  <a:cubicBezTo>
                    <a:pt x="358" y="318"/>
                    <a:pt x="377" y="285"/>
                    <a:pt x="354" y="272"/>
                  </a:cubicBezTo>
                </a:path>
              </a:pathLst>
            </a:custGeom>
            <a:solidFill>
              <a:schemeClr val="accent3">
                <a:lumMod val="25000"/>
              </a:schemeClr>
            </a:solidFill>
            <a:ln>
              <a:noFill/>
            </a:ln>
            <a:effectLst/>
          </p:spPr>
          <p:txBody>
            <a:bodyPr wrap="none" anchor="ctr"/>
            <a:lstStyle/>
            <a:p>
              <a:pPr>
                <a:defRPr/>
              </a:pPr>
              <a:endParaRPr lang="es-ES_tradnl"/>
            </a:p>
          </p:txBody>
        </p:sp>
        <p:sp>
          <p:nvSpPr>
            <p:cNvPr id="26" name="Freeform 56">
              <a:extLst>
                <a:ext uri="{FF2B5EF4-FFF2-40B4-BE49-F238E27FC236}">
                  <a16:creationId xmlns:a16="http://schemas.microsoft.com/office/drawing/2014/main" id="{59326C9F-AE07-7843-804D-A9442C60F141}"/>
                </a:ext>
              </a:extLst>
            </p:cNvPr>
            <p:cNvSpPr>
              <a:spLocks noChangeArrowheads="1"/>
            </p:cNvSpPr>
            <p:nvPr/>
          </p:nvSpPr>
          <p:spPr bwMode="auto">
            <a:xfrm>
              <a:off x="4420383" y="65526"/>
              <a:ext cx="180952" cy="174602"/>
            </a:xfrm>
            <a:custGeom>
              <a:avLst/>
              <a:gdLst>
                <a:gd name="T0" fmla="*/ 354 w 379"/>
                <a:gd name="T1" fmla="*/ 272 h 366"/>
                <a:gd name="T2" fmla="*/ 354 w 379"/>
                <a:gd name="T3" fmla="*/ 272 h 366"/>
                <a:gd name="T4" fmla="*/ 232 w 379"/>
                <a:gd name="T5" fmla="*/ 201 h 366"/>
                <a:gd name="T6" fmla="*/ 232 w 379"/>
                <a:gd name="T7" fmla="*/ 201 h 366"/>
                <a:gd name="T8" fmla="*/ 307 w 379"/>
                <a:gd name="T9" fmla="*/ 42 h 366"/>
                <a:gd name="T10" fmla="*/ 307 w 379"/>
                <a:gd name="T11" fmla="*/ 42 h 366"/>
                <a:gd name="T12" fmla="*/ 266 w 379"/>
                <a:gd name="T13" fmla="*/ 22 h 366"/>
                <a:gd name="T14" fmla="*/ 266 w 379"/>
                <a:gd name="T15" fmla="*/ 22 h 366"/>
                <a:gd name="T16" fmla="*/ 184 w 379"/>
                <a:gd name="T17" fmla="*/ 160 h 366"/>
                <a:gd name="T18" fmla="*/ 184 w 379"/>
                <a:gd name="T19" fmla="*/ 160 h 366"/>
                <a:gd name="T20" fmla="*/ 76 w 379"/>
                <a:gd name="T21" fmla="*/ 34 h 366"/>
                <a:gd name="T22" fmla="*/ 76 w 379"/>
                <a:gd name="T23" fmla="*/ 34 h 366"/>
                <a:gd name="T24" fmla="*/ 26 w 379"/>
                <a:gd name="T25" fmla="*/ 70 h 366"/>
                <a:gd name="T26" fmla="*/ 26 w 379"/>
                <a:gd name="T27" fmla="*/ 70 h 366"/>
                <a:gd name="T28" fmla="*/ 139 w 379"/>
                <a:gd name="T29" fmla="*/ 209 h 366"/>
                <a:gd name="T30" fmla="*/ 139 w 379"/>
                <a:gd name="T31" fmla="*/ 209 h 366"/>
                <a:gd name="T32" fmla="*/ 27 w 379"/>
                <a:gd name="T33" fmla="*/ 301 h 366"/>
                <a:gd name="T34" fmla="*/ 27 w 379"/>
                <a:gd name="T35" fmla="*/ 301 h 366"/>
                <a:gd name="T36" fmla="*/ 63 w 379"/>
                <a:gd name="T37" fmla="*/ 351 h 366"/>
                <a:gd name="T38" fmla="*/ 63 w 379"/>
                <a:gd name="T39" fmla="*/ 351 h 366"/>
                <a:gd name="T40" fmla="*/ 193 w 379"/>
                <a:gd name="T41" fmla="*/ 250 h 366"/>
                <a:gd name="T42" fmla="*/ 193 w 379"/>
                <a:gd name="T43" fmla="*/ 250 h 366"/>
                <a:gd name="T44" fmla="*/ 335 w 379"/>
                <a:gd name="T45" fmla="*/ 313 h 366"/>
                <a:gd name="T46" fmla="*/ 335 w 379"/>
                <a:gd name="T47" fmla="*/ 313 h 366"/>
                <a:gd name="T48" fmla="*/ 354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4" y="272"/>
                  </a:moveTo>
                  <a:lnTo>
                    <a:pt x="354" y="272"/>
                  </a:lnTo>
                  <a:cubicBezTo>
                    <a:pt x="311" y="250"/>
                    <a:pt x="270" y="227"/>
                    <a:pt x="232" y="201"/>
                  </a:cubicBezTo>
                  <a:lnTo>
                    <a:pt x="232" y="201"/>
                  </a:lnTo>
                  <a:cubicBezTo>
                    <a:pt x="268" y="150"/>
                    <a:pt x="294" y="95"/>
                    <a:pt x="307" y="42"/>
                  </a:cubicBezTo>
                  <a:lnTo>
                    <a:pt x="307" y="42"/>
                  </a:lnTo>
                  <a:cubicBezTo>
                    <a:pt x="312" y="20"/>
                    <a:pt x="280" y="0"/>
                    <a:pt x="266" y="22"/>
                  </a:cubicBezTo>
                  <a:lnTo>
                    <a:pt x="266" y="22"/>
                  </a:lnTo>
                  <a:cubicBezTo>
                    <a:pt x="239" y="71"/>
                    <a:pt x="215" y="117"/>
                    <a:pt x="184" y="160"/>
                  </a:cubicBezTo>
                  <a:lnTo>
                    <a:pt x="184" y="160"/>
                  </a:lnTo>
                  <a:cubicBezTo>
                    <a:pt x="143" y="122"/>
                    <a:pt x="113" y="76"/>
                    <a:pt x="76" y="34"/>
                  </a:cubicBezTo>
                  <a:lnTo>
                    <a:pt x="76" y="34"/>
                  </a:lnTo>
                  <a:cubicBezTo>
                    <a:pt x="52" y="7"/>
                    <a:pt x="11" y="38"/>
                    <a:pt x="26" y="70"/>
                  </a:cubicBezTo>
                  <a:lnTo>
                    <a:pt x="26" y="70"/>
                  </a:lnTo>
                  <a:cubicBezTo>
                    <a:pt x="50" y="120"/>
                    <a:pt x="90" y="168"/>
                    <a:pt x="139" y="209"/>
                  </a:cubicBezTo>
                  <a:lnTo>
                    <a:pt x="139" y="209"/>
                  </a:lnTo>
                  <a:cubicBezTo>
                    <a:pt x="103" y="242"/>
                    <a:pt x="64" y="269"/>
                    <a:pt x="27" y="301"/>
                  </a:cubicBezTo>
                  <a:lnTo>
                    <a:pt x="27" y="301"/>
                  </a:lnTo>
                  <a:cubicBezTo>
                    <a:pt x="0" y="325"/>
                    <a:pt x="32" y="365"/>
                    <a:pt x="63" y="351"/>
                  </a:cubicBezTo>
                  <a:lnTo>
                    <a:pt x="63" y="351"/>
                  </a:lnTo>
                  <a:cubicBezTo>
                    <a:pt x="110" y="330"/>
                    <a:pt x="155" y="293"/>
                    <a:pt x="193" y="250"/>
                  </a:cubicBezTo>
                  <a:lnTo>
                    <a:pt x="193" y="250"/>
                  </a:lnTo>
                  <a:cubicBezTo>
                    <a:pt x="239" y="279"/>
                    <a:pt x="289" y="302"/>
                    <a:pt x="335" y="313"/>
                  </a:cubicBezTo>
                  <a:lnTo>
                    <a:pt x="335" y="313"/>
                  </a:lnTo>
                  <a:cubicBezTo>
                    <a:pt x="358" y="318"/>
                    <a:pt x="378" y="285"/>
                    <a:pt x="354" y="272"/>
                  </a:cubicBezTo>
                </a:path>
              </a:pathLst>
            </a:custGeom>
            <a:solidFill>
              <a:schemeClr val="accent3">
                <a:lumMod val="25000"/>
              </a:schemeClr>
            </a:solidFill>
            <a:ln>
              <a:noFill/>
            </a:ln>
            <a:effectLst/>
          </p:spPr>
          <p:txBody>
            <a:bodyPr wrap="none" anchor="ctr"/>
            <a:lstStyle/>
            <a:p>
              <a:pPr>
                <a:defRPr/>
              </a:pPr>
              <a:endParaRPr lang="es-ES_tradnl"/>
            </a:p>
          </p:txBody>
        </p:sp>
        <p:sp>
          <p:nvSpPr>
            <p:cNvPr id="27" name="Freeform 57">
              <a:extLst>
                <a:ext uri="{FF2B5EF4-FFF2-40B4-BE49-F238E27FC236}">
                  <a16:creationId xmlns:a16="http://schemas.microsoft.com/office/drawing/2014/main" id="{621E4B5E-4952-844B-89E3-EB9C26D2DF36}"/>
                </a:ext>
              </a:extLst>
            </p:cNvPr>
            <p:cNvSpPr>
              <a:spLocks noChangeArrowheads="1"/>
            </p:cNvSpPr>
            <p:nvPr/>
          </p:nvSpPr>
          <p:spPr bwMode="auto">
            <a:xfrm>
              <a:off x="4783874" y="63939"/>
              <a:ext cx="180952" cy="174602"/>
            </a:xfrm>
            <a:custGeom>
              <a:avLst/>
              <a:gdLst>
                <a:gd name="T0" fmla="*/ 353 w 378"/>
                <a:gd name="T1" fmla="*/ 273 h 367"/>
                <a:gd name="T2" fmla="*/ 353 w 378"/>
                <a:gd name="T3" fmla="*/ 273 h 367"/>
                <a:gd name="T4" fmla="*/ 231 w 378"/>
                <a:gd name="T5" fmla="*/ 201 h 367"/>
                <a:gd name="T6" fmla="*/ 231 w 378"/>
                <a:gd name="T7" fmla="*/ 201 h 367"/>
                <a:gd name="T8" fmla="*/ 307 w 378"/>
                <a:gd name="T9" fmla="*/ 43 h 367"/>
                <a:gd name="T10" fmla="*/ 307 w 378"/>
                <a:gd name="T11" fmla="*/ 43 h 367"/>
                <a:gd name="T12" fmla="*/ 267 w 378"/>
                <a:gd name="T13" fmla="*/ 25 h 367"/>
                <a:gd name="T14" fmla="*/ 267 w 378"/>
                <a:gd name="T15" fmla="*/ 25 h 367"/>
                <a:gd name="T16" fmla="*/ 182 w 378"/>
                <a:gd name="T17" fmla="*/ 161 h 367"/>
                <a:gd name="T18" fmla="*/ 182 w 378"/>
                <a:gd name="T19" fmla="*/ 161 h 367"/>
                <a:gd name="T20" fmla="*/ 76 w 378"/>
                <a:gd name="T21" fmla="*/ 34 h 367"/>
                <a:gd name="T22" fmla="*/ 76 w 378"/>
                <a:gd name="T23" fmla="*/ 34 h 367"/>
                <a:gd name="T24" fmla="*/ 25 w 378"/>
                <a:gd name="T25" fmla="*/ 69 h 367"/>
                <a:gd name="T26" fmla="*/ 25 w 378"/>
                <a:gd name="T27" fmla="*/ 69 h 367"/>
                <a:gd name="T28" fmla="*/ 139 w 378"/>
                <a:gd name="T29" fmla="*/ 210 h 367"/>
                <a:gd name="T30" fmla="*/ 139 w 378"/>
                <a:gd name="T31" fmla="*/ 210 h 367"/>
                <a:gd name="T32" fmla="*/ 27 w 378"/>
                <a:gd name="T33" fmla="*/ 302 h 367"/>
                <a:gd name="T34" fmla="*/ 27 w 378"/>
                <a:gd name="T35" fmla="*/ 302 h 367"/>
                <a:gd name="T36" fmla="*/ 63 w 378"/>
                <a:gd name="T37" fmla="*/ 352 h 367"/>
                <a:gd name="T38" fmla="*/ 63 w 378"/>
                <a:gd name="T39" fmla="*/ 352 h 367"/>
                <a:gd name="T40" fmla="*/ 193 w 378"/>
                <a:gd name="T41" fmla="*/ 249 h 367"/>
                <a:gd name="T42" fmla="*/ 193 w 378"/>
                <a:gd name="T43" fmla="*/ 249 h 367"/>
                <a:gd name="T44" fmla="*/ 334 w 378"/>
                <a:gd name="T45" fmla="*/ 314 h 367"/>
                <a:gd name="T46" fmla="*/ 334 w 378"/>
                <a:gd name="T47" fmla="*/ 314 h 367"/>
                <a:gd name="T48" fmla="*/ 353 w 378"/>
                <a:gd name="T49" fmla="*/ 27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3"/>
                  </a:moveTo>
                  <a:lnTo>
                    <a:pt x="353" y="273"/>
                  </a:lnTo>
                  <a:cubicBezTo>
                    <a:pt x="311" y="249"/>
                    <a:pt x="270" y="228"/>
                    <a:pt x="231" y="201"/>
                  </a:cubicBezTo>
                  <a:lnTo>
                    <a:pt x="231" y="201"/>
                  </a:lnTo>
                  <a:cubicBezTo>
                    <a:pt x="267" y="151"/>
                    <a:pt x="294" y="96"/>
                    <a:pt x="307" y="43"/>
                  </a:cubicBezTo>
                  <a:lnTo>
                    <a:pt x="307" y="43"/>
                  </a:lnTo>
                  <a:cubicBezTo>
                    <a:pt x="312" y="19"/>
                    <a:pt x="280" y="0"/>
                    <a:pt x="267" y="25"/>
                  </a:cubicBezTo>
                  <a:lnTo>
                    <a:pt x="267" y="25"/>
                  </a:lnTo>
                  <a:cubicBezTo>
                    <a:pt x="239" y="72"/>
                    <a:pt x="215" y="118"/>
                    <a:pt x="182" y="161"/>
                  </a:cubicBezTo>
                  <a:lnTo>
                    <a:pt x="182" y="161"/>
                  </a:lnTo>
                  <a:cubicBezTo>
                    <a:pt x="142" y="122"/>
                    <a:pt x="113" y="77"/>
                    <a:pt x="76" y="34"/>
                  </a:cubicBezTo>
                  <a:lnTo>
                    <a:pt x="76" y="34"/>
                  </a:lnTo>
                  <a:cubicBezTo>
                    <a:pt x="51" y="6"/>
                    <a:pt x="12" y="39"/>
                    <a:pt x="25" y="69"/>
                  </a:cubicBezTo>
                  <a:lnTo>
                    <a:pt x="25" y="69"/>
                  </a:lnTo>
                  <a:cubicBezTo>
                    <a:pt x="48" y="119"/>
                    <a:pt x="89" y="169"/>
                    <a:pt x="139" y="210"/>
                  </a:cubicBezTo>
                  <a:lnTo>
                    <a:pt x="139" y="210"/>
                  </a:lnTo>
                  <a:cubicBezTo>
                    <a:pt x="104" y="243"/>
                    <a:pt x="64" y="269"/>
                    <a:pt x="27" y="302"/>
                  </a:cubicBezTo>
                  <a:lnTo>
                    <a:pt x="27" y="302"/>
                  </a:lnTo>
                  <a:cubicBezTo>
                    <a:pt x="0" y="326"/>
                    <a:pt x="31" y="366"/>
                    <a:pt x="63" y="352"/>
                  </a:cubicBezTo>
                  <a:lnTo>
                    <a:pt x="63" y="352"/>
                  </a:lnTo>
                  <a:cubicBezTo>
                    <a:pt x="110" y="331"/>
                    <a:pt x="155" y="294"/>
                    <a:pt x="193" y="249"/>
                  </a:cubicBezTo>
                  <a:lnTo>
                    <a:pt x="193" y="249"/>
                  </a:lnTo>
                  <a:cubicBezTo>
                    <a:pt x="239" y="280"/>
                    <a:pt x="288" y="302"/>
                    <a:pt x="334" y="314"/>
                  </a:cubicBezTo>
                  <a:lnTo>
                    <a:pt x="334" y="314"/>
                  </a:lnTo>
                  <a:cubicBezTo>
                    <a:pt x="357" y="320"/>
                    <a:pt x="377" y="286"/>
                    <a:pt x="353" y="273"/>
                  </a:cubicBezTo>
                </a:path>
              </a:pathLst>
            </a:custGeom>
            <a:solidFill>
              <a:schemeClr val="accent3">
                <a:lumMod val="75000"/>
              </a:schemeClr>
            </a:solidFill>
            <a:ln>
              <a:noFill/>
            </a:ln>
            <a:effectLst/>
          </p:spPr>
          <p:txBody>
            <a:bodyPr wrap="none" anchor="ctr"/>
            <a:lstStyle/>
            <a:p>
              <a:pPr>
                <a:defRPr/>
              </a:pPr>
              <a:endParaRPr lang="es-ES_tradnl"/>
            </a:p>
          </p:txBody>
        </p:sp>
        <p:sp>
          <p:nvSpPr>
            <p:cNvPr id="28" name="Freeform 58">
              <a:extLst>
                <a:ext uri="{FF2B5EF4-FFF2-40B4-BE49-F238E27FC236}">
                  <a16:creationId xmlns:a16="http://schemas.microsoft.com/office/drawing/2014/main" id="{DF33011B-5D68-0547-8EAC-9BE80EF6D226}"/>
                </a:ext>
              </a:extLst>
            </p:cNvPr>
            <p:cNvSpPr>
              <a:spLocks noChangeArrowheads="1"/>
            </p:cNvSpPr>
            <p:nvPr/>
          </p:nvSpPr>
          <p:spPr bwMode="auto">
            <a:xfrm>
              <a:off x="4972761" y="63939"/>
              <a:ext cx="180952" cy="174602"/>
            </a:xfrm>
            <a:custGeom>
              <a:avLst/>
              <a:gdLst>
                <a:gd name="T0" fmla="*/ 353 w 378"/>
                <a:gd name="T1" fmla="*/ 273 h 367"/>
                <a:gd name="T2" fmla="*/ 353 w 378"/>
                <a:gd name="T3" fmla="*/ 273 h 367"/>
                <a:gd name="T4" fmla="*/ 231 w 378"/>
                <a:gd name="T5" fmla="*/ 201 h 367"/>
                <a:gd name="T6" fmla="*/ 231 w 378"/>
                <a:gd name="T7" fmla="*/ 201 h 367"/>
                <a:gd name="T8" fmla="*/ 307 w 378"/>
                <a:gd name="T9" fmla="*/ 43 h 367"/>
                <a:gd name="T10" fmla="*/ 307 w 378"/>
                <a:gd name="T11" fmla="*/ 43 h 367"/>
                <a:gd name="T12" fmla="*/ 265 w 378"/>
                <a:gd name="T13" fmla="*/ 25 h 367"/>
                <a:gd name="T14" fmla="*/ 265 w 378"/>
                <a:gd name="T15" fmla="*/ 25 h 367"/>
                <a:gd name="T16" fmla="*/ 182 w 378"/>
                <a:gd name="T17" fmla="*/ 161 h 367"/>
                <a:gd name="T18" fmla="*/ 182 w 378"/>
                <a:gd name="T19" fmla="*/ 161 h 367"/>
                <a:gd name="T20" fmla="*/ 76 w 378"/>
                <a:gd name="T21" fmla="*/ 34 h 367"/>
                <a:gd name="T22" fmla="*/ 76 w 378"/>
                <a:gd name="T23" fmla="*/ 34 h 367"/>
                <a:gd name="T24" fmla="*/ 26 w 378"/>
                <a:gd name="T25" fmla="*/ 69 h 367"/>
                <a:gd name="T26" fmla="*/ 26 w 378"/>
                <a:gd name="T27" fmla="*/ 69 h 367"/>
                <a:gd name="T28" fmla="*/ 139 w 378"/>
                <a:gd name="T29" fmla="*/ 210 h 367"/>
                <a:gd name="T30" fmla="*/ 139 w 378"/>
                <a:gd name="T31" fmla="*/ 210 h 367"/>
                <a:gd name="T32" fmla="*/ 27 w 378"/>
                <a:gd name="T33" fmla="*/ 302 h 367"/>
                <a:gd name="T34" fmla="*/ 27 w 378"/>
                <a:gd name="T35" fmla="*/ 302 h 367"/>
                <a:gd name="T36" fmla="*/ 63 w 378"/>
                <a:gd name="T37" fmla="*/ 352 h 367"/>
                <a:gd name="T38" fmla="*/ 63 w 378"/>
                <a:gd name="T39" fmla="*/ 352 h 367"/>
                <a:gd name="T40" fmla="*/ 193 w 378"/>
                <a:gd name="T41" fmla="*/ 249 h 367"/>
                <a:gd name="T42" fmla="*/ 193 w 378"/>
                <a:gd name="T43" fmla="*/ 249 h 367"/>
                <a:gd name="T44" fmla="*/ 333 w 378"/>
                <a:gd name="T45" fmla="*/ 314 h 367"/>
                <a:gd name="T46" fmla="*/ 333 w 378"/>
                <a:gd name="T47" fmla="*/ 314 h 367"/>
                <a:gd name="T48" fmla="*/ 353 w 378"/>
                <a:gd name="T49" fmla="*/ 27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3"/>
                  </a:moveTo>
                  <a:lnTo>
                    <a:pt x="353" y="273"/>
                  </a:lnTo>
                  <a:cubicBezTo>
                    <a:pt x="311" y="249"/>
                    <a:pt x="270" y="228"/>
                    <a:pt x="231" y="201"/>
                  </a:cubicBezTo>
                  <a:lnTo>
                    <a:pt x="231" y="201"/>
                  </a:lnTo>
                  <a:cubicBezTo>
                    <a:pt x="266" y="151"/>
                    <a:pt x="294" y="96"/>
                    <a:pt x="307" y="43"/>
                  </a:cubicBezTo>
                  <a:lnTo>
                    <a:pt x="307" y="43"/>
                  </a:lnTo>
                  <a:cubicBezTo>
                    <a:pt x="314" y="19"/>
                    <a:pt x="278" y="0"/>
                    <a:pt x="265" y="25"/>
                  </a:cubicBezTo>
                  <a:lnTo>
                    <a:pt x="265" y="25"/>
                  </a:lnTo>
                  <a:cubicBezTo>
                    <a:pt x="240" y="72"/>
                    <a:pt x="215" y="118"/>
                    <a:pt x="182" y="161"/>
                  </a:cubicBezTo>
                  <a:lnTo>
                    <a:pt x="182" y="161"/>
                  </a:lnTo>
                  <a:cubicBezTo>
                    <a:pt x="143" y="122"/>
                    <a:pt x="113" y="77"/>
                    <a:pt x="76" y="34"/>
                  </a:cubicBezTo>
                  <a:lnTo>
                    <a:pt x="76" y="34"/>
                  </a:lnTo>
                  <a:cubicBezTo>
                    <a:pt x="52" y="6"/>
                    <a:pt x="11" y="39"/>
                    <a:pt x="26" y="69"/>
                  </a:cubicBezTo>
                  <a:lnTo>
                    <a:pt x="26" y="69"/>
                  </a:lnTo>
                  <a:cubicBezTo>
                    <a:pt x="50" y="119"/>
                    <a:pt x="90" y="169"/>
                    <a:pt x="139" y="210"/>
                  </a:cubicBezTo>
                  <a:lnTo>
                    <a:pt x="139" y="210"/>
                  </a:lnTo>
                  <a:cubicBezTo>
                    <a:pt x="103" y="243"/>
                    <a:pt x="64" y="269"/>
                    <a:pt x="27" y="302"/>
                  </a:cubicBezTo>
                  <a:lnTo>
                    <a:pt x="27" y="302"/>
                  </a:lnTo>
                  <a:cubicBezTo>
                    <a:pt x="0" y="326"/>
                    <a:pt x="32" y="366"/>
                    <a:pt x="63" y="352"/>
                  </a:cubicBezTo>
                  <a:lnTo>
                    <a:pt x="63" y="352"/>
                  </a:lnTo>
                  <a:cubicBezTo>
                    <a:pt x="109" y="331"/>
                    <a:pt x="155" y="294"/>
                    <a:pt x="193" y="249"/>
                  </a:cubicBezTo>
                  <a:lnTo>
                    <a:pt x="193" y="249"/>
                  </a:lnTo>
                  <a:cubicBezTo>
                    <a:pt x="239" y="280"/>
                    <a:pt x="289" y="302"/>
                    <a:pt x="333" y="314"/>
                  </a:cubicBezTo>
                  <a:lnTo>
                    <a:pt x="333" y="314"/>
                  </a:lnTo>
                  <a:cubicBezTo>
                    <a:pt x="357" y="320"/>
                    <a:pt x="377" y="286"/>
                    <a:pt x="353" y="273"/>
                  </a:cubicBezTo>
                </a:path>
              </a:pathLst>
            </a:custGeom>
            <a:solidFill>
              <a:schemeClr val="accent3">
                <a:lumMod val="25000"/>
              </a:schemeClr>
            </a:solidFill>
            <a:ln>
              <a:noFill/>
            </a:ln>
            <a:effectLst/>
          </p:spPr>
          <p:txBody>
            <a:bodyPr wrap="none" anchor="ctr"/>
            <a:lstStyle/>
            <a:p>
              <a:pPr>
                <a:defRPr/>
              </a:pPr>
              <a:endParaRPr lang="es-ES_tradnl"/>
            </a:p>
          </p:txBody>
        </p:sp>
        <p:sp>
          <p:nvSpPr>
            <p:cNvPr id="29" name="Freeform 59">
              <a:extLst>
                <a:ext uri="{FF2B5EF4-FFF2-40B4-BE49-F238E27FC236}">
                  <a16:creationId xmlns:a16="http://schemas.microsoft.com/office/drawing/2014/main" id="{70BA16B3-BB89-1049-ACDE-8416CE4F308C}"/>
                </a:ext>
              </a:extLst>
            </p:cNvPr>
            <p:cNvSpPr>
              <a:spLocks noChangeArrowheads="1"/>
            </p:cNvSpPr>
            <p:nvPr/>
          </p:nvSpPr>
          <p:spPr bwMode="auto">
            <a:xfrm>
              <a:off x="4594985" y="63939"/>
              <a:ext cx="180952" cy="174602"/>
            </a:xfrm>
            <a:custGeom>
              <a:avLst/>
              <a:gdLst>
                <a:gd name="T0" fmla="*/ 353 w 378"/>
                <a:gd name="T1" fmla="*/ 273 h 367"/>
                <a:gd name="T2" fmla="*/ 353 w 378"/>
                <a:gd name="T3" fmla="*/ 273 h 367"/>
                <a:gd name="T4" fmla="*/ 231 w 378"/>
                <a:gd name="T5" fmla="*/ 201 h 367"/>
                <a:gd name="T6" fmla="*/ 231 w 378"/>
                <a:gd name="T7" fmla="*/ 201 h 367"/>
                <a:gd name="T8" fmla="*/ 306 w 378"/>
                <a:gd name="T9" fmla="*/ 43 h 367"/>
                <a:gd name="T10" fmla="*/ 306 w 378"/>
                <a:gd name="T11" fmla="*/ 43 h 367"/>
                <a:gd name="T12" fmla="*/ 265 w 378"/>
                <a:gd name="T13" fmla="*/ 25 h 367"/>
                <a:gd name="T14" fmla="*/ 265 w 378"/>
                <a:gd name="T15" fmla="*/ 25 h 367"/>
                <a:gd name="T16" fmla="*/ 183 w 378"/>
                <a:gd name="T17" fmla="*/ 161 h 367"/>
                <a:gd name="T18" fmla="*/ 183 w 378"/>
                <a:gd name="T19" fmla="*/ 161 h 367"/>
                <a:gd name="T20" fmla="*/ 76 w 378"/>
                <a:gd name="T21" fmla="*/ 34 h 367"/>
                <a:gd name="T22" fmla="*/ 76 w 378"/>
                <a:gd name="T23" fmla="*/ 34 h 367"/>
                <a:gd name="T24" fmla="*/ 26 w 378"/>
                <a:gd name="T25" fmla="*/ 69 h 367"/>
                <a:gd name="T26" fmla="*/ 26 w 378"/>
                <a:gd name="T27" fmla="*/ 69 h 367"/>
                <a:gd name="T28" fmla="*/ 139 w 378"/>
                <a:gd name="T29" fmla="*/ 210 h 367"/>
                <a:gd name="T30" fmla="*/ 139 w 378"/>
                <a:gd name="T31" fmla="*/ 210 h 367"/>
                <a:gd name="T32" fmla="*/ 28 w 378"/>
                <a:gd name="T33" fmla="*/ 302 h 367"/>
                <a:gd name="T34" fmla="*/ 28 w 378"/>
                <a:gd name="T35" fmla="*/ 302 h 367"/>
                <a:gd name="T36" fmla="*/ 63 w 378"/>
                <a:gd name="T37" fmla="*/ 352 h 367"/>
                <a:gd name="T38" fmla="*/ 63 w 378"/>
                <a:gd name="T39" fmla="*/ 352 h 367"/>
                <a:gd name="T40" fmla="*/ 193 w 378"/>
                <a:gd name="T41" fmla="*/ 249 h 367"/>
                <a:gd name="T42" fmla="*/ 193 w 378"/>
                <a:gd name="T43" fmla="*/ 249 h 367"/>
                <a:gd name="T44" fmla="*/ 334 w 378"/>
                <a:gd name="T45" fmla="*/ 314 h 367"/>
                <a:gd name="T46" fmla="*/ 334 w 378"/>
                <a:gd name="T47" fmla="*/ 314 h 367"/>
                <a:gd name="T48" fmla="*/ 353 w 378"/>
                <a:gd name="T49" fmla="*/ 27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3"/>
                  </a:moveTo>
                  <a:lnTo>
                    <a:pt x="353" y="273"/>
                  </a:lnTo>
                  <a:cubicBezTo>
                    <a:pt x="311" y="249"/>
                    <a:pt x="271" y="228"/>
                    <a:pt x="231" y="201"/>
                  </a:cubicBezTo>
                  <a:lnTo>
                    <a:pt x="231" y="201"/>
                  </a:lnTo>
                  <a:cubicBezTo>
                    <a:pt x="268" y="151"/>
                    <a:pt x="294" y="96"/>
                    <a:pt x="306" y="43"/>
                  </a:cubicBezTo>
                  <a:lnTo>
                    <a:pt x="306" y="43"/>
                  </a:lnTo>
                  <a:cubicBezTo>
                    <a:pt x="313" y="19"/>
                    <a:pt x="278" y="0"/>
                    <a:pt x="265" y="25"/>
                  </a:cubicBezTo>
                  <a:lnTo>
                    <a:pt x="265" y="25"/>
                  </a:lnTo>
                  <a:cubicBezTo>
                    <a:pt x="239" y="72"/>
                    <a:pt x="215" y="118"/>
                    <a:pt x="183" y="161"/>
                  </a:cubicBezTo>
                  <a:lnTo>
                    <a:pt x="183" y="161"/>
                  </a:lnTo>
                  <a:cubicBezTo>
                    <a:pt x="142" y="122"/>
                    <a:pt x="112" y="77"/>
                    <a:pt x="76" y="34"/>
                  </a:cubicBezTo>
                  <a:lnTo>
                    <a:pt x="76" y="34"/>
                  </a:lnTo>
                  <a:cubicBezTo>
                    <a:pt x="52" y="6"/>
                    <a:pt x="12" y="39"/>
                    <a:pt x="26" y="69"/>
                  </a:cubicBezTo>
                  <a:lnTo>
                    <a:pt x="26" y="69"/>
                  </a:lnTo>
                  <a:cubicBezTo>
                    <a:pt x="49" y="119"/>
                    <a:pt x="89" y="169"/>
                    <a:pt x="139" y="210"/>
                  </a:cubicBezTo>
                  <a:lnTo>
                    <a:pt x="139" y="210"/>
                  </a:lnTo>
                  <a:cubicBezTo>
                    <a:pt x="104" y="243"/>
                    <a:pt x="64" y="269"/>
                    <a:pt x="28" y="302"/>
                  </a:cubicBezTo>
                  <a:lnTo>
                    <a:pt x="28" y="302"/>
                  </a:lnTo>
                  <a:cubicBezTo>
                    <a:pt x="0" y="326"/>
                    <a:pt x="31" y="366"/>
                    <a:pt x="63" y="352"/>
                  </a:cubicBezTo>
                  <a:lnTo>
                    <a:pt x="63" y="352"/>
                  </a:lnTo>
                  <a:cubicBezTo>
                    <a:pt x="109" y="331"/>
                    <a:pt x="154" y="294"/>
                    <a:pt x="193" y="249"/>
                  </a:cubicBezTo>
                  <a:lnTo>
                    <a:pt x="193" y="249"/>
                  </a:lnTo>
                  <a:cubicBezTo>
                    <a:pt x="239" y="280"/>
                    <a:pt x="288" y="302"/>
                    <a:pt x="334" y="314"/>
                  </a:cubicBezTo>
                  <a:lnTo>
                    <a:pt x="334" y="314"/>
                  </a:lnTo>
                  <a:cubicBezTo>
                    <a:pt x="357" y="320"/>
                    <a:pt x="377" y="286"/>
                    <a:pt x="353" y="273"/>
                  </a:cubicBezTo>
                </a:path>
              </a:pathLst>
            </a:custGeom>
            <a:solidFill>
              <a:schemeClr val="accent3">
                <a:lumMod val="50000"/>
              </a:schemeClr>
            </a:solidFill>
            <a:ln>
              <a:noFill/>
            </a:ln>
            <a:effectLst/>
          </p:spPr>
          <p:txBody>
            <a:bodyPr wrap="none" anchor="ctr"/>
            <a:lstStyle/>
            <a:p>
              <a:pPr>
                <a:defRPr/>
              </a:pPr>
              <a:endParaRPr lang="es-ES_tradnl"/>
            </a:p>
          </p:txBody>
        </p:sp>
        <p:sp>
          <p:nvSpPr>
            <p:cNvPr id="30" name="Freeform 60">
              <a:extLst>
                <a:ext uri="{FF2B5EF4-FFF2-40B4-BE49-F238E27FC236}">
                  <a16:creationId xmlns:a16="http://schemas.microsoft.com/office/drawing/2014/main" id="{84EE39AD-9648-134F-8E13-A228DDE9DC3A}"/>
                </a:ext>
              </a:extLst>
            </p:cNvPr>
            <p:cNvSpPr>
              <a:spLocks noChangeArrowheads="1"/>
            </p:cNvSpPr>
            <p:nvPr/>
          </p:nvSpPr>
          <p:spPr bwMode="auto">
            <a:xfrm>
              <a:off x="5161650" y="63939"/>
              <a:ext cx="180952" cy="174602"/>
            </a:xfrm>
            <a:custGeom>
              <a:avLst/>
              <a:gdLst>
                <a:gd name="T0" fmla="*/ 354 w 379"/>
                <a:gd name="T1" fmla="*/ 273 h 367"/>
                <a:gd name="T2" fmla="*/ 354 w 379"/>
                <a:gd name="T3" fmla="*/ 273 h 367"/>
                <a:gd name="T4" fmla="*/ 233 w 379"/>
                <a:gd name="T5" fmla="*/ 201 h 367"/>
                <a:gd name="T6" fmla="*/ 233 w 379"/>
                <a:gd name="T7" fmla="*/ 201 h 367"/>
                <a:gd name="T8" fmla="*/ 308 w 379"/>
                <a:gd name="T9" fmla="*/ 43 h 367"/>
                <a:gd name="T10" fmla="*/ 308 w 379"/>
                <a:gd name="T11" fmla="*/ 43 h 367"/>
                <a:gd name="T12" fmla="*/ 266 w 379"/>
                <a:gd name="T13" fmla="*/ 25 h 367"/>
                <a:gd name="T14" fmla="*/ 266 w 379"/>
                <a:gd name="T15" fmla="*/ 25 h 367"/>
                <a:gd name="T16" fmla="*/ 184 w 379"/>
                <a:gd name="T17" fmla="*/ 161 h 367"/>
                <a:gd name="T18" fmla="*/ 184 w 379"/>
                <a:gd name="T19" fmla="*/ 161 h 367"/>
                <a:gd name="T20" fmla="*/ 77 w 379"/>
                <a:gd name="T21" fmla="*/ 34 h 367"/>
                <a:gd name="T22" fmla="*/ 77 w 379"/>
                <a:gd name="T23" fmla="*/ 34 h 367"/>
                <a:gd name="T24" fmla="*/ 27 w 379"/>
                <a:gd name="T25" fmla="*/ 69 h 367"/>
                <a:gd name="T26" fmla="*/ 27 w 379"/>
                <a:gd name="T27" fmla="*/ 69 h 367"/>
                <a:gd name="T28" fmla="*/ 140 w 379"/>
                <a:gd name="T29" fmla="*/ 210 h 367"/>
                <a:gd name="T30" fmla="*/ 140 w 379"/>
                <a:gd name="T31" fmla="*/ 210 h 367"/>
                <a:gd name="T32" fmla="*/ 28 w 379"/>
                <a:gd name="T33" fmla="*/ 302 h 367"/>
                <a:gd name="T34" fmla="*/ 28 w 379"/>
                <a:gd name="T35" fmla="*/ 302 h 367"/>
                <a:gd name="T36" fmla="*/ 63 w 379"/>
                <a:gd name="T37" fmla="*/ 352 h 367"/>
                <a:gd name="T38" fmla="*/ 63 w 379"/>
                <a:gd name="T39" fmla="*/ 352 h 367"/>
                <a:gd name="T40" fmla="*/ 194 w 379"/>
                <a:gd name="T41" fmla="*/ 249 h 367"/>
                <a:gd name="T42" fmla="*/ 194 w 379"/>
                <a:gd name="T43" fmla="*/ 249 h 367"/>
                <a:gd name="T44" fmla="*/ 334 w 379"/>
                <a:gd name="T45" fmla="*/ 314 h 367"/>
                <a:gd name="T46" fmla="*/ 334 w 379"/>
                <a:gd name="T47" fmla="*/ 314 h 367"/>
                <a:gd name="T48" fmla="*/ 354 w 379"/>
                <a:gd name="T49" fmla="*/ 27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7">
                  <a:moveTo>
                    <a:pt x="354" y="273"/>
                  </a:moveTo>
                  <a:lnTo>
                    <a:pt x="354" y="273"/>
                  </a:lnTo>
                  <a:cubicBezTo>
                    <a:pt x="312" y="249"/>
                    <a:pt x="271" y="228"/>
                    <a:pt x="233" y="201"/>
                  </a:cubicBezTo>
                  <a:lnTo>
                    <a:pt x="233" y="201"/>
                  </a:lnTo>
                  <a:cubicBezTo>
                    <a:pt x="268" y="151"/>
                    <a:pt x="295" y="96"/>
                    <a:pt x="308" y="43"/>
                  </a:cubicBezTo>
                  <a:lnTo>
                    <a:pt x="308" y="43"/>
                  </a:lnTo>
                  <a:cubicBezTo>
                    <a:pt x="313" y="19"/>
                    <a:pt x="279" y="0"/>
                    <a:pt x="266" y="25"/>
                  </a:cubicBezTo>
                  <a:lnTo>
                    <a:pt x="266" y="25"/>
                  </a:lnTo>
                  <a:cubicBezTo>
                    <a:pt x="240" y="72"/>
                    <a:pt x="216" y="118"/>
                    <a:pt x="184" y="161"/>
                  </a:cubicBezTo>
                  <a:lnTo>
                    <a:pt x="184" y="161"/>
                  </a:lnTo>
                  <a:cubicBezTo>
                    <a:pt x="144" y="122"/>
                    <a:pt x="113" y="77"/>
                    <a:pt x="77" y="34"/>
                  </a:cubicBezTo>
                  <a:lnTo>
                    <a:pt x="77" y="34"/>
                  </a:lnTo>
                  <a:cubicBezTo>
                    <a:pt x="53" y="6"/>
                    <a:pt x="12" y="39"/>
                    <a:pt x="27" y="69"/>
                  </a:cubicBezTo>
                  <a:lnTo>
                    <a:pt x="27" y="69"/>
                  </a:lnTo>
                  <a:cubicBezTo>
                    <a:pt x="50" y="119"/>
                    <a:pt x="91" y="169"/>
                    <a:pt x="140" y="210"/>
                  </a:cubicBezTo>
                  <a:lnTo>
                    <a:pt x="140" y="210"/>
                  </a:lnTo>
                  <a:cubicBezTo>
                    <a:pt x="104" y="243"/>
                    <a:pt x="65" y="269"/>
                    <a:pt x="28" y="302"/>
                  </a:cubicBezTo>
                  <a:lnTo>
                    <a:pt x="28" y="302"/>
                  </a:lnTo>
                  <a:cubicBezTo>
                    <a:pt x="0" y="326"/>
                    <a:pt x="33" y="366"/>
                    <a:pt x="63" y="352"/>
                  </a:cubicBezTo>
                  <a:lnTo>
                    <a:pt x="63" y="352"/>
                  </a:lnTo>
                  <a:cubicBezTo>
                    <a:pt x="109" y="331"/>
                    <a:pt x="155" y="294"/>
                    <a:pt x="194" y="249"/>
                  </a:cubicBezTo>
                  <a:lnTo>
                    <a:pt x="194" y="249"/>
                  </a:lnTo>
                  <a:cubicBezTo>
                    <a:pt x="240" y="280"/>
                    <a:pt x="290" y="302"/>
                    <a:pt x="334" y="314"/>
                  </a:cubicBezTo>
                  <a:lnTo>
                    <a:pt x="334" y="314"/>
                  </a:lnTo>
                  <a:cubicBezTo>
                    <a:pt x="358" y="320"/>
                    <a:pt x="378" y="286"/>
                    <a:pt x="354" y="273"/>
                  </a:cubicBezTo>
                </a:path>
              </a:pathLst>
            </a:custGeom>
            <a:solidFill>
              <a:schemeClr val="accent3">
                <a:lumMod val="50000"/>
              </a:schemeClr>
            </a:solidFill>
            <a:ln>
              <a:noFill/>
            </a:ln>
            <a:effectLst/>
          </p:spPr>
          <p:txBody>
            <a:bodyPr wrap="none" anchor="ctr"/>
            <a:lstStyle/>
            <a:p>
              <a:pPr>
                <a:defRPr/>
              </a:pPr>
              <a:endParaRPr lang="es-ES_tradnl"/>
            </a:p>
          </p:txBody>
        </p:sp>
        <p:sp>
          <p:nvSpPr>
            <p:cNvPr id="31" name="Freeform 61">
              <a:extLst>
                <a:ext uri="{FF2B5EF4-FFF2-40B4-BE49-F238E27FC236}">
                  <a16:creationId xmlns:a16="http://schemas.microsoft.com/office/drawing/2014/main" id="{EA5208A6-D323-0748-8954-8CD4BAB9CC48}"/>
                </a:ext>
              </a:extLst>
            </p:cNvPr>
            <p:cNvSpPr>
              <a:spLocks noChangeArrowheads="1"/>
            </p:cNvSpPr>
            <p:nvPr/>
          </p:nvSpPr>
          <p:spPr bwMode="auto">
            <a:xfrm>
              <a:off x="5555298" y="59177"/>
              <a:ext cx="180952" cy="174602"/>
            </a:xfrm>
            <a:custGeom>
              <a:avLst/>
              <a:gdLst>
                <a:gd name="T0" fmla="*/ 353 w 379"/>
                <a:gd name="T1" fmla="*/ 272 h 366"/>
                <a:gd name="T2" fmla="*/ 353 w 379"/>
                <a:gd name="T3" fmla="*/ 272 h 366"/>
                <a:gd name="T4" fmla="*/ 232 w 379"/>
                <a:gd name="T5" fmla="*/ 201 h 366"/>
                <a:gd name="T6" fmla="*/ 232 w 379"/>
                <a:gd name="T7" fmla="*/ 201 h 366"/>
                <a:gd name="T8" fmla="*/ 307 w 379"/>
                <a:gd name="T9" fmla="*/ 43 h 366"/>
                <a:gd name="T10" fmla="*/ 307 w 379"/>
                <a:gd name="T11" fmla="*/ 43 h 366"/>
                <a:gd name="T12" fmla="*/ 266 w 379"/>
                <a:gd name="T13" fmla="*/ 23 h 366"/>
                <a:gd name="T14" fmla="*/ 266 w 379"/>
                <a:gd name="T15" fmla="*/ 23 h 366"/>
                <a:gd name="T16" fmla="*/ 184 w 379"/>
                <a:gd name="T17" fmla="*/ 160 h 366"/>
                <a:gd name="T18" fmla="*/ 184 w 379"/>
                <a:gd name="T19" fmla="*/ 160 h 366"/>
                <a:gd name="T20" fmla="*/ 76 w 379"/>
                <a:gd name="T21" fmla="*/ 34 h 366"/>
                <a:gd name="T22" fmla="*/ 76 w 379"/>
                <a:gd name="T23" fmla="*/ 34 h 366"/>
                <a:gd name="T24" fmla="*/ 26 w 379"/>
                <a:gd name="T25" fmla="*/ 69 h 366"/>
                <a:gd name="T26" fmla="*/ 26 w 379"/>
                <a:gd name="T27" fmla="*/ 69 h 366"/>
                <a:gd name="T28" fmla="*/ 139 w 379"/>
                <a:gd name="T29" fmla="*/ 209 h 366"/>
                <a:gd name="T30" fmla="*/ 139 w 379"/>
                <a:gd name="T31" fmla="*/ 209 h 366"/>
                <a:gd name="T32" fmla="*/ 27 w 379"/>
                <a:gd name="T33" fmla="*/ 301 h 366"/>
                <a:gd name="T34" fmla="*/ 27 w 379"/>
                <a:gd name="T35" fmla="*/ 301 h 366"/>
                <a:gd name="T36" fmla="*/ 64 w 379"/>
                <a:gd name="T37" fmla="*/ 351 h 366"/>
                <a:gd name="T38" fmla="*/ 64 w 379"/>
                <a:gd name="T39" fmla="*/ 351 h 366"/>
                <a:gd name="T40" fmla="*/ 194 w 379"/>
                <a:gd name="T41" fmla="*/ 249 h 366"/>
                <a:gd name="T42" fmla="*/ 194 w 379"/>
                <a:gd name="T43" fmla="*/ 249 h 366"/>
                <a:gd name="T44" fmla="*/ 333 w 379"/>
                <a:gd name="T45" fmla="*/ 313 h 366"/>
                <a:gd name="T46" fmla="*/ 333 w 379"/>
                <a:gd name="T47" fmla="*/ 313 h 366"/>
                <a:gd name="T48" fmla="*/ 353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3" y="272"/>
                  </a:moveTo>
                  <a:lnTo>
                    <a:pt x="353" y="272"/>
                  </a:lnTo>
                  <a:cubicBezTo>
                    <a:pt x="312" y="249"/>
                    <a:pt x="270" y="227"/>
                    <a:pt x="232" y="201"/>
                  </a:cubicBezTo>
                  <a:lnTo>
                    <a:pt x="232" y="201"/>
                  </a:lnTo>
                  <a:cubicBezTo>
                    <a:pt x="268" y="150"/>
                    <a:pt x="294" y="94"/>
                    <a:pt x="307" y="43"/>
                  </a:cubicBezTo>
                  <a:lnTo>
                    <a:pt x="307" y="43"/>
                  </a:lnTo>
                  <a:cubicBezTo>
                    <a:pt x="314" y="20"/>
                    <a:pt x="280" y="0"/>
                    <a:pt x="266" y="23"/>
                  </a:cubicBezTo>
                  <a:lnTo>
                    <a:pt x="266" y="23"/>
                  </a:lnTo>
                  <a:cubicBezTo>
                    <a:pt x="240" y="71"/>
                    <a:pt x="216" y="118"/>
                    <a:pt x="184" y="160"/>
                  </a:cubicBezTo>
                  <a:lnTo>
                    <a:pt x="184" y="160"/>
                  </a:lnTo>
                  <a:cubicBezTo>
                    <a:pt x="143" y="122"/>
                    <a:pt x="113" y="76"/>
                    <a:pt x="76" y="34"/>
                  </a:cubicBezTo>
                  <a:lnTo>
                    <a:pt x="76" y="34"/>
                  </a:lnTo>
                  <a:cubicBezTo>
                    <a:pt x="52" y="6"/>
                    <a:pt x="11" y="38"/>
                    <a:pt x="26" y="69"/>
                  </a:cubicBezTo>
                  <a:lnTo>
                    <a:pt x="26" y="69"/>
                  </a:lnTo>
                  <a:cubicBezTo>
                    <a:pt x="50" y="119"/>
                    <a:pt x="90" y="168"/>
                    <a:pt x="139" y="209"/>
                  </a:cubicBezTo>
                  <a:lnTo>
                    <a:pt x="139" y="209"/>
                  </a:lnTo>
                  <a:cubicBezTo>
                    <a:pt x="105" y="242"/>
                    <a:pt x="65" y="269"/>
                    <a:pt x="27" y="301"/>
                  </a:cubicBezTo>
                  <a:lnTo>
                    <a:pt x="27" y="301"/>
                  </a:lnTo>
                  <a:cubicBezTo>
                    <a:pt x="0" y="324"/>
                    <a:pt x="32" y="365"/>
                    <a:pt x="64" y="351"/>
                  </a:cubicBezTo>
                  <a:lnTo>
                    <a:pt x="64" y="351"/>
                  </a:lnTo>
                  <a:cubicBezTo>
                    <a:pt x="110" y="330"/>
                    <a:pt x="155" y="293"/>
                    <a:pt x="194" y="249"/>
                  </a:cubicBezTo>
                  <a:lnTo>
                    <a:pt x="194" y="249"/>
                  </a:lnTo>
                  <a:cubicBezTo>
                    <a:pt x="239" y="280"/>
                    <a:pt x="289" y="302"/>
                    <a:pt x="333" y="313"/>
                  </a:cubicBezTo>
                  <a:lnTo>
                    <a:pt x="333" y="313"/>
                  </a:lnTo>
                  <a:cubicBezTo>
                    <a:pt x="358" y="319"/>
                    <a:pt x="378" y="285"/>
                    <a:pt x="353" y="272"/>
                  </a:cubicBezTo>
                </a:path>
              </a:pathLst>
            </a:custGeom>
            <a:solidFill>
              <a:schemeClr val="accent3">
                <a:lumMod val="25000"/>
              </a:schemeClr>
            </a:solidFill>
            <a:ln>
              <a:noFill/>
            </a:ln>
            <a:effectLst/>
          </p:spPr>
          <p:txBody>
            <a:bodyPr wrap="none" anchor="ctr"/>
            <a:lstStyle/>
            <a:p>
              <a:pPr>
                <a:defRPr/>
              </a:pPr>
              <a:endParaRPr lang="es-ES_tradnl"/>
            </a:p>
          </p:txBody>
        </p:sp>
        <p:sp>
          <p:nvSpPr>
            <p:cNvPr id="32" name="Freeform 62">
              <a:extLst>
                <a:ext uri="{FF2B5EF4-FFF2-40B4-BE49-F238E27FC236}">
                  <a16:creationId xmlns:a16="http://schemas.microsoft.com/office/drawing/2014/main" id="{4C408593-113B-DF4A-974D-E49B47F72DF2}"/>
                </a:ext>
              </a:extLst>
            </p:cNvPr>
            <p:cNvSpPr>
              <a:spLocks noChangeArrowheads="1"/>
            </p:cNvSpPr>
            <p:nvPr/>
          </p:nvSpPr>
          <p:spPr bwMode="auto">
            <a:xfrm>
              <a:off x="5744186" y="59177"/>
              <a:ext cx="180952" cy="174602"/>
            </a:xfrm>
            <a:custGeom>
              <a:avLst/>
              <a:gdLst>
                <a:gd name="T0" fmla="*/ 355 w 380"/>
                <a:gd name="T1" fmla="*/ 272 h 366"/>
                <a:gd name="T2" fmla="*/ 355 w 380"/>
                <a:gd name="T3" fmla="*/ 272 h 366"/>
                <a:gd name="T4" fmla="*/ 233 w 380"/>
                <a:gd name="T5" fmla="*/ 201 h 366"/>
                <a:gd name="T6" fmla="*/ 233 w 380"/>
                <a:gd name="T7" fmla="*/ 201 h 366"/>
                <a:gd name="T8" fmla="*/ 308 w 380"/>
                <a:gd name="T9" fmla="*/ 43 h 366"/>
                <a:gd name="T10" fmla="*/ 308 w 380"/>
                <a:gd name="T11" fmla="*/ 43 h 366"/>
                <a:gd name="T12" fmla="*/ 267 w 380"/>
                <a:gd name="T13" fmla="*/ 23 h 366"/>
                <a:gd name="T14" fmla="*/ 267 w 380"/>
                <a:gd name="T15" fmla="*/ 23 h 366"/>
                <a:gd name="T16" fmla="*/ 184 w 380"/>
                <a:gd name="T17" fmla="*/ 160 h 366"/>
                <a:gd name="T18" fmla="*/ 184 w 380"/>
                <a:gd name="T19" fmla="*/ 160 h 366"/>
                <a:gd name="T20" fmla="*/ 77 w 380"/>
                <a:gd name="T21" fmla="*/ 34 h 366"/>
                <a:gd name="T22" fmla="*/ 77 w 380"/>
                <a:gd name="T23" fmla="*/ 34 h 366"/>
                <a:gd name="T24" fmla="*/ 27 w 380"/>
                <a:gd name="T25" fmla="*/ 69 h 366"/>
                <a:gd name="T26" fmla="*/ 27 w 380"/>
                <a:gd name="T27" fmla="*/ 69 h 366"/>
                <a:gd name="T28" fmla="*/ 140 w 380"/>
                <a:gd name="T29" fmla="*/ 209 h 366"/>
                <a:gd name="T30" fmla="*/ 140 w 380"/>
                <a:gd name="T31" fmla="*/ 209 h 366"/>
                <a:gd name="T32" fmla="*/ 28 w 380"/>
                <a:gd name="T33" fmla="*/ 301 h 366"/>
                <a:gd name="T34" fmla="*/ 28 w 380"/>
                <a:gd name="T35" fmla="*/ 301 h 366"/>
                <a:gd name="T36" fmla="*/ 64 w 380"/>
                <a:gd name="T37" fmla="*/ 351 h 366"/>
                <a:gd name="T38" fmla="*/ 64 w 380"/>
                <a:gd name="T39" fmla="*/ 351 h 366"/>
                <a:gd name="T40" fmla="*/ 195 w 380"/>
                <a:gd name="T41" fmla="*/ 249 h 366"/>
                <a:gd name="T42" fmla="*/ 195 w 380"/>
                <a:gd name="T43" fmla="*/ 249 h 366"/>
                <a:gd name="T44" fmla="*/ 336 w 380"/>
                <a:gd name="T45" fmla="*/ 313 h 366"/>
                <a:gd name="T46" fmla="*/ 336 w 380"/>
                <a:gd name="T47" fmla="*/ 313 h 366"/>
                <a:gd name="T48" fmla="*/ 355 w 380"/>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6">
                  <a:moveTo>
                    <a:pt x="355" y="272"/>
                  </a:moveTo>
                  <a:lnTo>
                    <a:pt x="355" y="272"/>
                  </a:lnTo>
                  <a:cubicBezTo>
                    <a:pt x="312" y="249"/>
                    <a:pt x="271" y="227"/>
                    <a:pt x="233" y="201"/>
                  </a:cubicBezTo>
                  <a:lnTo>
                    <a:pt x="233" y="201"/>
                  </a:lnTo>
                  <a:cubicBezTo>
                    <a:pt x="269" y="150"/>
                    <a:pt x="295" y="94"/>
                    <a:pt x="308" y="43"/>
                  </a:cubicBezTo>
                  <a:lnTo>
                    <a:pt x="308" y="43"/>
                  </a:lnTo>
                  <a:cubicBezTo>
                    <a:pt x="315" y="20"/>
                    <a:pt x="280" y="0"/>
                    <a:pt x="267" y="23"/>
                  </a:cubicBezTo>
                  <a:lnTo>
                    <a:pt x="267" y="23"/>
                  </a:lnTo>
                  <a:cubicBezTo>
                    <a:pt x="241" y="71"/>
                    <a:pt x="217" y="118"/>
                    <a:pt x="184" y="160"/>
                  </a:cubicBezTo>
                  <a:lnTo>
                    <a:pt x="184" y="160"/>
                  </a:lnTo>
                  <a:cubicBezTo>
                    <a:pt x="144" y="122"/>
                    <a:pt x="113" y="76"/>
                    <a:pt x="77" y="34"/>
                  </a:cubicBezTo>
                  <a:lnTo>
                    <a:pt x="77" y="34"/>
                  </a:lnTo>
                  <a:cubicBezTo>
                    <a:pt x="53" y="6"/>
                    <a:pt x="14" y="38"/>
                    <a:pt x="27" y="69"/>
                  </a:cubicBezTo>
                  <a:lnTo>
                    <a:pt x="27" y="69"/>
                  </a:lnTo>
                  <a:cubicBezTo>
                    <a:pt x="50" y="119"/>
                    <a:pt x="91" y="168"/>
                    <a:pt x="140" y="209"/>
                  </a:cubicBezTo>
                  <a:lnTo>
                    <a:pt x="140" y="209"/>
                  </a:lnTo>
                  <a:cubicBezTo>
                    <a:pt x="106" y="242"/>
                    <a:pt x="66" y="269"/>
                    <a:pt x="28" y="301"/>
                  </a:cubicBezTo>
                  <a:lnTo>
                    <a:pt x="28" y="301"/>
                  </a:lnTo>
                  <a:cubicBezTo>
                    <a:pt x="0" y="324"/>
                    <a:pt x="33" y="365"/>
                    <a:pt x="64" y="351"/>
                  </a:cubicBezTo>
                  <a:lnTo>
                    <a:pt x="64" y="351"/>
                  </a:lnTo>
                  <a:cubicBezTo>
                    <a:pt x="110" y="330"/>
                    <a:pt x="156" y="293"/>
                    <a:pt x="195" y="249"/>
                  </a:cubicBezTo>
                  <a:lnTo>
                    <a:pt x="195" y="249"/>
                  </a:lnTo>
                  <a:cubicBezTo>
                    <a:pt x="240" y="280"/>
                    <a:pt x="290" y="302"/>
                    <a:pt x="336" y="313"/>
                  </a:cubicBezTo>
                  <a:lnTo>
                    <a:pt x="336" y="313"/>
                  </a:lnTo>
                  <a:cubicBezTo>
                    <a:pt x="359" y="319"/>
                    <a:pt x="379" y="285"/>
                    <a:pt x="355" y="272"/>
                  </a:cubicBezTo>
                </a:path>
              </a:pathLst>
            </a:custGeom>
            <a:solidFill>
              <a:schemeClr val="accent3">
                <a:lumMod val="50000"/>
              </a:schemeClr>
            </a:solidFill>
            <a:ln>
              <a:noFill/>
            </a:ln>
            <a:effectLst/>
          </p:spPr>
          <p:txBody>
            <a:bodyPr wrap="none" anchor="ctr"/>
            <a:lstStyle/>
            <a:p>
              <a:pPr>
                <a:defRPr/>
              </a:pPr>
              <a:endParaRPr lang="es-ES_tradnl"/>
            </a:p>
          </p:txBody>
        </p:sp>
        <p:sp>
          <p:nvSpPr>
            <p:cNvPr id="33" name="Freeform 63">
              <a:extLst>
                <a:ext uri="{FF2B5EF4-FFF2-40B4-BE49-F238E27FC236}">
                  <a16:creationId xmlns:a16="http://schemas.microsoft.com/office/drawing/2014/main" id="{F12873C7-2A22-C04B-96DF-25FCC38F460A}"/>
                </a:ext>
              </a:extLst>
            </p:cNvPr>
            <p:cNvSpPr>
              <a:spLocks noChangeArrowheads="1"/>
            </p:cNvSpPr>
            <p:nvPr/>
          </p:nvSpPr>
          <p:spPr bwMode="auto">
            <a:xfrm>
              <a:off x="5366410" y="59177"/>
              <a:ext cx="180952" cy="174602"/>
            </a:xfrm>
            <a:custGeom>
              <a:avLst/>
              <a:gdLst>
                <a:gd name="T0" fmla="*/ 353 w 379"/>
                <a:gd name="T1" fmla="*/ 272 h 366"/>
                <a:gd name="T2" fmla="*/ 353 w 379"/>
                <a:gd name="T3" fmla="*/ 272 h 366"/>
                <a:gd name="T4" fmla="*/ 232 w 379"/>
                <a:gd name="T5" fmla="*/ 201 h 366"/>
                <a:gd name="T6" fmla="*/ 232 w 379"/>
                <a:gd name="T7" fmla="*/ 201 h 366"/>
                <a:gd name="T8" fmla="*/ 307 w 379"/>
                <a:gd name="T9" fmla="*/ 43 h 366"/>
                <a:gd name="T10" fmla="*/ 307 w 379"/>
                <a:gd name="T11" fmla="*/ 43 h 366"/>
                <a:gd name="T12" fmla="*/ 267 w 379"/>
                <a:gd name="T13" fmla="*/ 23 h 366"/>
                <a:gd name="T14" fmla="*/ 267 w 379"/>
                <a:gd name="T15" fmla="*/ 23 h 366"/>
                <a:gd name="T16" fmla="*/ 184 w 379"/>
                <a:gd name="T17" fmla="*/ 160 h 366"/>
                <a:gd name="T18" fmla="*/ 184 w 379"/>
                <a:gd name="T19" fmla="*/ 160 h 366"/>
                <a:gd name="T20" fmla="*/ 76 w 379"/>
                <a:gd name="T21" fmla="*/ 34 h 366"/>
                <a:gd name="T22" fmla="*/ 76 w 379"/>
                <a:gd name="T23" fmla="*/ 34 h 366"/>
                <a:gd name="T24" fmla="*/ 26 w 379"/>
                <a:gd name="T25" fmla="*/ 69 h 366"/>
                <a:gd name="T26" fmla="*/ 26 w 379"/>
                <a:gd name="T27" fmla="*/ 69 h 366"/>
                <a:gd name="T28" fmla="*/ 139 w 379"/>
                <a:gd name="T29" fmla="*/ 209 h 366"/>
                <a:gd name="T30" fmla="*/ 139 w 379"/>
                <a:gd name="T31" fmla="*/ 209 h 366"/>
                <a:gd name="T32" fmla="*/ 27 w 379"/>
                <a:gd name="T33" fmla="*/ 301 h 366"/>
                <a:gd name="T34" fmla="*/ 27 w 379"/>
                <a:gd name="T35" fmla="*/ 301 h 366"/>
                <a:gd name="T36" fmla="*/ 63 w 379"/>
                <a:gd name="T37" fmla="*/ 351 h 366"/>
                <a:gd name="T38" fmla="*/ 63 w 379"/>
                <a:gd name="T39" fmla="*/ 351 h 366"/>
                <a:gd name="T40" fmla="*/ 193 w 379"/>
                <a:gd name="T41" fmla="*/ 249 h 366"/>
                <a:gd name="T42" fmla="*/ 193 w 379"/>
                <a:gd name="T43" fmla="*/ 249 h 366"/>
                <a:gd name="T44" fmla="*/ 335 w 379"/>
                <a:gd name="T45" fmla="*/ 313 h 366"/>
                <a:gd name="T46" fmla="*/ 335 w 379"/>
                <a:gd name="T47" fmla="*/ 313 h 366"/>
                <a:gd name="T48" fmla="*/ 353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3" y="272"/>
                  </a:moveTo>
                  <a:lnTo>
                    <a:pt x="353" y="272"/>
                  </a:lnTo>
                  <a:cubicBezTo>
                    <a:pt x="311" y="249"/>
                    <a:pt x="270" y="227"/>
                    <a:pt x="232" y="201"/>
                  </a:cubicBezTo>
                  <a:lnTo>
                    <a:pt x="232" y="201"/>
                  </a:lnTo>
                  <a:cubicBezTo>
                    <a:pt x="268" y="150"/>
                    <a:pt x="294" y="94"/>
                    <a:pt x="307" y="43"/>
                  </a:cubicBezTo>
                  <a:lnTo>
                    <a:pt x="307" y="43"/>
                  </a:lnTo>
                  <a:cubicBezTo>
                    <a:pt x="313" y="20"/>
                    <a:pt x="280" y="0"/>
                    <a:pt x="267" y="23"/>
                  </a:cubicBezTo>
                  <a:lnTo>
                    <a:pt x="267" y="23"/>
                  </a:lnTo>
                  <a:cubicBezTo>
                    <a:pt x="240" y="71"/>
                    <a:pt x="215" y="118"/>
                    <a:pt x="184" y="160"/>
                  </a:cubicBezTo>
                  <a:lnTo>
                    <a:pt x="184" y="160"/>
                  </a:lnTo>
                  <a:cubicBezTo>
                    <a:pt x="142" y="122"/>
                    <a:pt x="113" y="76"/>
                    <a:pt x="76" y="34"/>
                  </a:cubicBezTo>
                  <a:lnTo>
                    <a:pt x="76" y="34"/>
                  </a:lnTo>
                  <a:cubicBezTo>
                    <a:pt x="52" y="6"/>
                    <a:pt x="12" y="38"/>
                    <a:pt x="26" y="69"/>
                  </a:cubicBezTo>
                  <a:lnTo>
                    <a:pt x="26" y="69"/>
                  </a:lnTo>
                  <a:cubicBezTo>
                    <a:pt x="48" y="119"/>
                    <a:pt x="90" y="168"/>
                    <a:pt x="139" y="209"/>
                  </a:cubicBezTo>
                  <a:lnTo>
                    <a:pt x="139" y="209"/>
                  </a:lnTo>
                  <a:cubicBezTo>
                    <a:pt x="104" y="242"/>
                    <a:pt x="64" y="269"/>
                    <a:pt x="27" y="301"/>
                  </a:cubicBezTo>
                  <a:lnTo>
                    <a:pt x="27" y="301"/>
                  </a:lnTo>
                  <a:cubicBezTo>
                    <a:pt x="0" y="324"/>
                    <a:pt x="33" y="365"/>
                    <a:pt x="63" y="351"/>
                  </a:cubicBezTo>
                  <a:lnTo>
                    <a:pt x="63" y="351"/>
                  </a:lnTo>
                  <a:cubicBezTo>
                    <a:pt x="110" y="330"/>
                    <a:pt x="155" y="293"/>
                    <a:pt x="193" y="249"/>
                  </a:cubicBezTo>
                  <a:lnTo>
                    <a:pt x="193" y="249"/>
                  </a:lnTo>
                  <a:cubicBezTo>
                    <a:pt x="239" y="280"/>
                    <a:pt x="289" y="302"/>
                    <a:pt x="335" y="313"/>
                  </a:cubicBezTo>
                  <a:lnTo>
                    <a:pt x="335" y="313"/>
                  </a:lnTo>
                  <a:cubicBezTo>
                    <a:pt x="359" y="319"/>
                    <a:pt x="378" y="285"/>
                    <a:pt x="353" y="272"/>
                  </a:cubicBezTo>
                </a:path>
              </a:pathLst>
            </a:custGeom>
            <a:solidFill>
              <a:schemeClr val="accent3">
                <a:lumMod val="75000"/>
              </a:schemeClr>
            </a:solidFill>
            <a:ln>
              <a:noFill/>
            </a:ln>
            <a:effectLst/>
          </p:spPr>
          <p:txBody>
            <a:bodyPr wrap="none" anchor="ctr"/>
            <a:lstStyle/>
            <a:p>
              <a:pPr>
                <a:defRPr/>
              </a:pPr>
              <a:endParaRPr lang="es-ES_tradnl"/>
            </a:p>
          </p:txBody>
        </p:sp>
        <p:sp>
          <p:nvSpPr>
            <p:cNvPr id="34" name="Freeform 64">
              <a:extLst>
                <a:ext uri="{FF2B5EF4-FFF2-40B4-BE49-F238E27FC236}">
                  <a16:creationId xmlns:a16="http://schemas.microsoft.com/office/drawing/2014/main" id="{6D3212C4-FCE1-A44C-9F7B-E0CF978E75DC}"/>
                </a:ext>
              </a:extLst>
            </p:cNvPr>
            <p:cNvSpPr>
              <a:spLocks noChangeArrowheads="1"/>
            </p:cNvSpPr>
            <p:nvPr/>
          </p:nvSpPr>
          <p:spPr bwMode="auto">
            <a:xfrm>
              <a:off x="5933074" y="59177"/>
              <a:ext cx="180952" cy="174602"/>
            </a:xfrm>
            <a:custGeom>
              <a:avLst/>
              <a:gdLst>
                <a:gd name="T0" fmla="*/ 353 w 378"/>
                <a:gd name="T1" fmla="*/ 272 h 366"/>
                <a:gd name="T2" fmla="*/ 353 w 378"/>
                <a:gd name="T3" fmla="*/ 272 h 366"/>
                <a:gd name="T4" fmla="*/ 231 w 378"/>
                <a:gd name="T5" fmla="*/ 201 h 366"/>
                <a:gd name="T6" fmla="*/ 231 w 378"/>
                <a:gd name="T7" fmla="*/ 201 h 366"/>
                <a:gd name="T8" fmla="*/ 306 w 378"/>
                <a:gd name="T9" fmla="*/ 43 h 366"/>
                <a:gd name="T10" fmla="*/ 306 w 378"/>
                <a:gd name="T11" fmla="*/ 43 h 366"/>
                <a:gd name="T12" fmla="*/ 265 w 378"/>
                <a:gd name="T13" fmla="*/ 23 h 366"/>
                <a:gd name="T14" fmla="*/ 265 w 378"/>
                <a:gd name="T15" fmla="*/ 23 h 366"/>
                <a:gd name="T16" fmla="*/ 182 w 378"/>
                <a:gd name="T17" fmla="*/ 160 h 366"/>
                <a:gd name="T18" fmla="*/ 182 w 378"/>
                <a:gd name="T19" fmla="*/ 160 h 366"/>
                <a:gd name="T20" fmla="*/ 75 w 378"/>
                <a:gd name="T21" fmla="*/ 34 h 366"/>
                <a:gd name="T22" fmla="*/ 75 w 378"/>
                <a:gd name="T23" fmla="*/ 34 h 366"/>
                <a:gd name="T24" fmla="*/ 25 w 378"/>
                <a:gd name="T25" fmla="*/ 69 h 366"/>
                <a:gd name="T26" fmla="*/ 25 w 378"/>
                <a:gd name="T27" fmla="*/ 69 h 366"/>
                <a:gd name="T28" fmla="*/ 138 w 378"/>
                <a:gd name="T29" fmla="*/ 209 h 366"/>
                <a:gd name="T30" fmla="*/ 138 w 378"/>
                <a:gd name="T31" fmla="*/ 209 h 366"/>
                <a:gd name="T32" fmla="*/ 26 w 378"/>
                <a:gd name="T33" fmla="*/ 301 h 366"/>
                <a:gd name="T34" fmla="*/ 26 w 378"/>
                <a:gd name="T35" fmla="*/ 301 h 366"/>
                <a:gd name="T36" fmla="*/ 61 w 378"/>
                <a:gd name="T37" fmla="*/ 351 h 366"/>
                <a:gd name="T38" fmla="*/ 61 w 378"/>
                <a:gd name="T39" fmla="*/ 351 h 366"/>
                <a:gd name="T40" fmla="*/ 191 w 378"/>
                <a:gd name="T41" fmla="*/ 249 h 366"/>
                <a:gd name="T42" fmla="*/ 191 w 378"/>
                <a:gd name="T43" fmla="*/ 249 h 366"/>
                <a:gd name="T44" fmla="*/ 333 w 378"/>
                <a:gd name="T45" fmla="*/ 313 h 366"/>
                <a:gd name="T46" fmla="*/ 333 w 378"/>
                <a:gd name="T47" fmla="*/ 313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49"/>
                    <a:pt x="269" y="227"/>
                    <a:pt x="231" y="201"/>
                  </a:cubicBezTo>
                  <a:lnTo>
                    <a:pt x="231" y="201"/>
                  </a:lnTo>
                  <a:cubicBezTo>
                    <a:pt x="266" y="150"/>
                    <a:pt x="293" y="94"/>
                    <a:pt x="306" y="43"/>
                  </a:cubicBezTo>
                  <a:lnTo>
                    <a:pt x="306" y="43"/>
                  </a:lnTo>
                  <a:cubicBezTo>
                    <a:pt x="311" y="20"/>
                    <a:pt x="278" y="0"/>
                    <a:pt x="265" y="23"/>
                  </a:cubicBezTo>
                  <a:lnTo>
                    <a:pt x="265" y="23"/>
                  </a:lnTo>
                  <a:cubicBezTo>
                    <a:pt x="239" y="71"/>
                    <a:pt x="214" y="118"/>
                    <a:pt x="182" y="160"/>
                  </a:cubicBezTo>
                  <a:lnTo>
                    <a:pt x="182" y="160"/>
                  </a:lnTo>
                  <a:cubicBezTo>
                    <a:pt x="142" y="122"/>
                    <a:pt x="111" y="76"/>
                    <a:pt x="75" y="34"/>
                  </a:cubicBezTo>
                  <a:lnTo>
                    <a:pt x="75" y="34"/>
                  </a:lnTo>
                  <a:cubicBezTo>
                    <a:pt x="52" y="6"/>
                    <a:pt x="11" y="38"/>
                    <a:pt x="25" y="69"/>
                  </a:cubicBezTo>
                  <a:lnTo>
                    <a:pt x="25" y="69"/>
                  </a:lnTo>
                  <a:cubicBezTo>
                    <a:pt x="48" y="119"/>
                    <a:pt x="89" y="168"/>
                    <a:pt x="138" y="209"/>
                  </a:cubicBezTo>
                  <a:lnTo>
                    <a:pt x="138" y="209"/>
                  </a:lnTo>
                  <a:cubicBezTo>
                    <a:pt x="102" y="242"/>
                    <a:pt x="63" y="269"/>
                    <a:pt x="26" y="301"/>
                  </a:cubicBezTo>
                  <a:lnTo>
                    <a:pt x="26" y="301"/>
                  </a:lnTo>
                  <a:cubicBezTo>
                    <a:pt x="0" y="324"/>
                    <a:pt x="31" y="365"/>
                    <a:pt x="61" y="351"/>
                  </a:cubicBezTo>
                  <a:lnTo>
                    <a:pt x="61" y="351"/>
                  </a:lnTo>
                  <a:cubicBezTo>
                    <a:pt x="109" y="330"/>
                    <a:pt x="153" y="293"/>
                    <a:pt x="191" y="249"/>
                  </a:cubicBezTo>
                  <a:lnTo>
                    <a:pt x="191" y="249"/>
                  </a:lnTo>
                  <a:cubicBezTo>
                    <a:pt x="239" y="280"/>
                    <a:pt x="287" y="302"/>
                    <a:pt x="333" y="313"/>
                  </a:cubicBezTo>
                  <a:lnTo>
                    <a:pt x="333" y="313"/>
                  </a:lnTo>
                  <a:cubicBezTo>
                    <a:pt x="357" y="319"/>
                    <a:pt x="377" y="285"/>
                    <a:pt x="353" y="272"/>
                  </a:cubicBezTo>
                </a:path>
              </a:pathLst>
            </a:custGeom>
            <a:solidFill>
              <a:schemeClr val="accent3">
                <a:lumMod val="75000"/>
              </a:schemeClr>
            </a:solidFill>
            <a:ln>
              <a:noFill/>
            </a:ln>
            <a:effectLst/>
          </p:spPr>
          <p:txBody>
            <a:bodyPr wrap="none" anchor="ctr"/>
            <a:lstStyle/>
            <a:p>
              <a:pPr>
                <a:defRPr/>
              </a:pPr>
              <a:endParaRPr lang="es-ES_tradnl"/>
            </a:p>
          </p:txBody>
        </p:sp>
        <p:sp>
          <p:nvSpPr>
            <p:cNvPr id="35" name="Freeform 65">
              <a:extLst>
                <a:ext uri="{FF2B5EF4-FFF2-40B4-BE49-F238E27FC236}">
                  <a16:creationId xmlns:a16="http://schemas.microsoft.com/office/drawing/2014/main" id="{F320584B-40CA-6C43-BF95-4CA3C6951436}"/>
                </a:ext>
              </a:extLst>
            </p:cNvPr>
            <p:cNvSpPr>
              <a:spLocks noChangeArrowheads="1"/>
            </p:cNvSpPr>
            <p:nvPr/>
          </p:nvSpPr>
          <p:spPr bwMode="auto">
            <a:xfrm>
              <a:off x="6312436" y="59177"/>
              <a:ext cx="180952" cy="174602"/>
            </a:xfrm>
            <a:custGeom>
              <a:avLst/>
              <a:gdLst>
                <a:gd name="T0" fmla="*/ 352 w 378"/>
                <a:gd name="T1" fmla="*/ 272 h 366"/>
                <a:gd name="T2" fmla="*/ 352 w 378"/>
                <a:gd name="T3" fmla="*/ 272 h 366"/>
                <a:gd name="T4" fmla="*/ 231 w 378"/>
                <a:gd name="T5" fmla="*/ 201 h 366"/>
                <a:gd name="T6" fmla="*/ 231 w 378"/>
                <a:gd name="T7" fmla="*/ 201 h 366"/>
                <a:gd name="T8" fmla="*/ 306 w 378"/>
                <a:gd name="T9" fmla="*/ 43 h 366"/>
                <a:gd name="T10" fmla="*/ 306 w 378"/>
                <a:gd name="T11" fmla="*/ 43 h 366"/>
                <a:gd name="T12" fmla="*/ 265 w 378"/>
                <a:gd name="T13" fmla="*/ 23 h 366"/>
                <a:gd name="T14" fmla="*/ 265 w 378"/>
                <a:gd name="T15" fmla="*/ 23 h 366"/>
                <a:gd name="T16" fmla="*/ 182 w 378"/>
                <a:gd name="T17" fmla="*/ 160 h 366"/>
                <a:gd name="T18" fmla="*/ 182 w 378"/>
                <a:gd name="T19" fmla="*/ 160 h 366"/>
                <a:gd name="T20" fmla="*/ 76 w 378"/>
                <a:gd name="T21" fmla="*/ 34 h 366"/>
                <a:gd name="T22" fmla="*/ 76 w 378"/>
                <a:gd name="T23" fmla="*/ 34 h 366"/>
                <a:gd name="T24" fmla="*/ 26 w 378"/>
                <a:gd name="T25" fmla="*/ 69 h 366"/>
                <a:gd name="T26" fmla="*/ 26 w 378"/>
                <a:gd name="T27" fmla="*/ 69 h 366"/>
                <a:gd name="T28" fmla="*/ 138 w 378"/>
                <a:gd name="T29" fmla="*/ 209 h 366"/>
                <a:gd name="T30" fmla="*/ 138 w 378"/>
                <a:gd name="T31" fmla="*/ 209 h 366"/>
                <a:gd name="T32" fmla="*/ 27 w 378"/>
                <a:gd name="T33" fmla="*/ 301 h 366"/>
                <a:gd name="T34" fmla="*/ 27 w 378"/>
                <a:gd name="T35" fmla="*/ 301 h 366"/>
                <a:gd name="T36" fmla="*/ 63 w 378"/>
                <a:gd name="T37" fmla="*/ 351 h 366"/>
                <a:gd name="T38" fmla="*/ 63 w 378"/>
                <a:gd name="T39" fmla="*/ 351 h 366"/>
                <a:gd name="T40" fmla="*/ 193 w 378"/>
                <a:gd name="T41" fmla="*/ 249 h 366"/>
                <a:gd name="T42" fmla="*/ 193 w 378"/>
                <a:gd name="T43" fmla="*/ 249 h 366"/>
                <a:gd name="T44" fmla="*/ 333 w 378"/>
                <a:gd name="T45" fmla="*/ 313 h 366"/>
                <a:gd name="T46" fmla="*/ 333 w 378"/>
                <a:gd name="T47" fmla="*/ 313 h 366"/>
                <a:gd name="T48" fmla="*/ 352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2" y="272"/>
                  </a:moveTo>
                  <a:lnTo>
                    <a:pt x="352" y="272"/>
                  </a:lnTo>
                  <a:cubicBezTo>
                    <a:pt x="311" y="249"/>
                    <a:pt x="269" y="227"/>
                    <a:pt x="231" y="201"/>
                  </a:cubicBezTo>
                  <a:lnTo>
                    <a:pt x="231" y="201"/>
                  </a:lnTo>
                  <a:cubicBezTo>
                    <a:pt x="268" y="150"/>
                    <a:pt x="293" y="94"/>
                    <a:pt x="306" y="43"/>
                  </a:cubicBezTo>
                  <a:lnTo>
                    <a:pt x="306" y="43"/>
                  </a:lnTo>
                  <a:cubicBezTo>
                    <a:pt x="312" y="20"/>
                    <a:pt x="278" y="0"/>
                    <a:pt x="265" y="23"/>
                  </a:cubicBezTo>
                  <a:lnTo>
                    <a:pt x="265" y="23"/>
                  </a:lnTo>
                  <a:cubicBezTo>
                    <a:pt x="239" y="71"/>
                    <a:pt x="215" y="118"/>
                    <a:pt x="182" y="160"/>
                  </a:cubicBezTo>
                  <a:lnTo>
                    <a:pt x="182" y="160"/>
                  </a:lnTo>
                  <a:cubicBezTo>
                    <a:pt x="141" y="122"/>
                    <a:pt x="111" y="76"/>
                    <a:pt x="76" y="34"/>
                  </a:cubicBezTo>
                  <a:lnTo>
                    <a:pt x="76" y="34"/>
                  </a:lnTo>
                  <a:cubicBezTo>
                    <a:pt x="52" y="6"/>
                    <a:pt x="10" y="38"/>
                    <a:pt x="26" y="69"/>
                  </a:cubicBezTo>
                  <a:lnTo>
                    <a:pt x="26" y="69"/>
                  </a:lnTo>
                  <a:cubicBezTo>
                    <a:pt x="48" y="119"/>
                    <a:pt x="89" y="168"/>
                    <a:pt x="138" y="209"/>
                  </a:cubicBezTo>
                  <a:lnTo>
                    <a:pt x="138" y="209"/>
                  </a:lnTo>
                  <a:cubicBezTo>
                    <a:pt x="103" y="242"/>
                    <a:pt x="64" y="269"/>
                    <a:pt x="27" y="301"/>
                  </a:cubicBezTo>
                  <a:lnTo>
                    <a:pt x="27" y="301"/>
                  </a:lnTo>
                  <a:cubicBezTo>
                    <a:pt x="0" y="324"/>
                    <a:pt x="31" y="365"/>
                    <a:pt x="63" y="351"/>
                  </a:cubicBezTo>
                  <a:lnTo>
                    <a:pt x="63" y="351"/>
                  </a:lnTo>
                  <a:cubicBezTo>
                    <a:pt x="109" y="330"/>
                    <a:pt x="153" y="293"/>
                    <a:pt x="193" y="249"/>
                  </a:cubicBezTo>
                  <a:lnTo>
                    <a:pt x="193" y="249"/>
                  </a:lnTo>
                  <a:cubicBezTo>
                    <a:pt x="239" y="280"/>
                    <a:pt x="287" y="302"/>
                    <a:pt x="333" y="313"/>
                  </a:cubicBezTo>
                  <a:lnTo>
                    <a:pt x="333" y="313"/>
                  </a:lnTo>
                  <a:cubicBezTo>
                    <a:pt x="357" y="319"/>
                    <a:pt x="377" y="285"/>
                    <a:pt x="352" y="272"/>
                  </a:cubicBezTo>
                </a:path>
              </a:pathLst>
            </a:custGeom>
            <a:solidFill>
              <a:schemeClr val="accent3">
                <a:lumMod val="50000"/>
              </a:schemeClr>
            </a:solidFill>
            <a:ln>
              <a:noFill/>
            </a:ln>
            <a:effectLst/>
          </p:spPr>
          <p:txBody>
            <a:bodyPr wrap="none" anchor="ctr"/>
            <a:lstStyle/>
            <a:p>
              <a:pPr>
                <a:defRPr/>
              </a:pPr>
              <a:endParaRPr lang="es-ES_tradnl"/>
            </a:p>
          </p:txBody>
        </p:sp>
        <p:sp>
          <p:nvSpPr>
            <p:cNvPr id="36" name="Freeform 66">
              <a:extLst>
                <a:ext uri="{FF2B5EF4-FFF2-40B4-BE49-F238E27FC236}">
                  <a16:creationId xmlns:a16="http://schemas.microsoft.com/office/drawing/2014/main" id="{3759FB39-F3CF-744F-8E83-E1AB30ED1EB2}"/>
                </a:ext>
              </a:extLst>
            </p:cNvPr>
            <p:cNvSpPr>
              <a:spLocks noChangeArrowheads="1"/>
            </p:cNvSpPr>
            <p:nvPr/>
          </p:nvSpPr>
          <p:spPr bwMode="auto">
            <a:xfrm>
              <a:off x="6501325" y="59177"/>
              <a:ext cx="180952" cy="174602"/>
            </a:xfrm>
            <a:custGeom>
              <a:avLst/>
              <a:gdLst>
                <a:gd name="T0" fmla="*/ 354 w 380"/>
                <a:gd name="T1" fmla="*/ 272 h 366"/>
                <a:gd name="T2" fmla="*/ 354 w 380"/>
                <a:gd name="T3" fmla="*/ 272 h 366"/>
                <a:gd name="T4" fmla="*/ 233 w 380"/>
                <a:gd name="T5" fmla="*/ 201 h 366"/>
                <a:gd name="T6" fmla="*/ 233 w 380"/>
                <a:gd name="T7" fmla="*/ 201 h 366"/>
                <a:gd name="T8" fmla="*/ 308 w 380"/>
                <a:gd name="T9" fmla="*/ 43 h 366"/>
                <a:gd name="T10" fmla="*/ 308 w 380"/>
                <a:gd name="T11" fmla="*/ 43 h 366"/>
                <a:gd name="T12" fmla="*/ 267 w 380"/>
                <a:gd name="T13" fmla="*/ 23 h 366"/>
                <a:gd name="T14" fmla="*/ 267 w 380"/>
                <a:gd name="T15" fmla="*/ 23 h 366"/>
                <a:gd name="T16" fmla="*/ 184 w 380"/>
                <a:gd name="T17" fmla="*/ 160 h 366"/>
                <a:gd name="T18" fmla="*/ 184 w 380"/>
                <a:gd name="T19" fmla="*/ 160 h 366"/>
                <a:gd name="T20" fmla="*/ 78 w 380"/>
                <a:gd name="T21" fmla="*/ 34 h 366"/>
                <a:gd name="T22" fmla="*/ 78 w 380"/>
                <a:gd name="T23" fmla="*/ 34 h 366"/>
                <a:gd name="T24" fmla="*/ 26 w 380"/>
                <a:gd name="T25" fmla="*/ 69 h 366"/>
                <a:gd name="T26" fmla="*/ 26 w 380"/>
                <a:gd name="T27" fmla="*/ 69 h 366"/>
                <a:gd name="T28" fmla="*/ 141 w 380"/>
                <a:gd name="T29" fmla="*/ 209 h 366"/>
                <a:gd name="T30" fmla="*/ 141 w 380"/>
                <a:gd name="T31" fmla="*/ 209 h 366"/>
                <a:gd name="T32" fmla="*/ 29 w 380"/>
                <a:gd name="T33" fmla="*/ 301 h 366"/>
                <a:gd name="T34" fmla="*/ 29 w 380"/>
                <a:gd name="T35" fmla="*/ 301 h 366"/>
                <a:gd name="T36" fmla="*/ 64 w 380"/>
                <a:gd name="T37" fmla="*/ 351 h 366"/>
                <a:gd name="T38" fmla="*/ 64 w 380"/>
                <a:gd name="T39" fmla="*/ 351 h 366"/>
                <a:gd name="T40" fmla="*/ 195 w 380"/>
                <a:gd name="T41" fmla="*/ 249 h 366"/>
                <a:gd name="T42" fmla="*/ 195 w 380"/>
                <a:gd name="T43" fmla="*/ 249 h 366"/>
                <a:gd name="T44" fmla="*/ 335 w 380"/>
                <a:gd name="T45" fmla="*/ 313 h 366"/>
                <a:gd name="T46" fmla="*/ 335 w 380"/>
                <a:gd name="T47" fmla="*/ 313 h 366"/>
                <a:gd name="T48" fmla="*/ 354 w 380"/>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6">
                  <a:moveTo>
                    <a:pt x="354" y="272"/>
                  </a:moveTo>
                  <a:lnTo>
                    <a:pt x="354" y="272"/>
                  </a:lnTo>
                  <a:cubicBezTo>
                    <a:pt x="313" y="249"/>
                    <a:pt x="272" y="227"/>
                    <a:pt x="233" y="201"/>
                  </a:cubicBezTo>
                  <a:lnTo>
                    <a:pt x="233" y="201"/>
                  </a:lnTo>
                  <a:cubicBezTo>
                    <a:pt x="268" y="150"/>
                    <a:pt x="296" y="94"/>
                    <a:pt x="308" y="43"/>
                  </a:cubicBezTo>
                  <a:lnTo>
                    <a:pt x="308" y="43"/>
                  </a:lnTo>
                  <a:cubicBezTo>
                    <a:pt x="314" y="20"/>
                    <a:pt x="281" y="0"/>
                    <a:pt x="267" y="23"/>
                  </a:cubicBezTo>
                  <a:lnTo>
                    <a:pt x="267" y="23"/>
                  </a:lnTo>
                  <a:cubicBezTo>
                    <a:pt x="241" y="71"/>
                    <a:pt x="217" y="118"/>
                    <a:pt x="184" y="160"/>
                  </a:cubicBezTo>
                  <a:lnTo>
                    <a:pt x="184" y="160"/>
                  </a:lnTo>
                  <a:cubicBezTo>
                    <a:pt x="143" y="122"/>
                    <a:pt x="113" y="76"/>
                    <a:pt x="78" y="34"/>
                  </a:cubicBezTo>
                  <a:lnTo>
                    <a:pt x="78" y="34"/>
                  </a:lnTo>
                  <a:cubicBezTo>
                    <a:pt x="53" y="6"/>
                    <a:pt x="13" y="38"/>
                    <a:pt x="26" y="69"/>
                  </a:cubicBezTo>
                  <a:lnTo>
                    <a:pt x="26" y="69"/>
                  </a:lnTo>
                  <a:cubicBezTo>
                    <a:pt x="50" y="119"/>
                    <a:pt x="91" y="168"/>
                    <a:pt x="141" y="209"/>
                  </a:cubicBezTo>
                  <a:lnTo>
                    <a:pt x="141" y="209"/>
                  </a:lnTo>
                  <a:cubicBezTo>
                    <a:pt x="105" y="242"/>
                    <a:pt x="66" y="269"/>
                    <a:pt x="29" y="301"/>
                  </a:cubicBezTo>
                  <a:lnTo>
                    <a:pt x="29" y="301"/>
                  </a:lnTo>
                  <a:cubicBezTo>
                    <a:pt x="0" y="324"/>
                    <a:pt x="33" y="365"/>
                    <a:pt x="64" y="351"/>
                  </a:cubicBezTo>
                  <a:lnTo>
                    <a:pt x="64" y="351"/>
                  </a:lnTo>
                  <a:cubicBezTo>
                    <a:pt x="110" y="330"/>
                    <a:pt x="155" y="293"/>
                    <a:pt x="195" y="249"/>
                  </a:cubicBezTo>
                  <a:lnTo>
                    <a:pt x="195" y="249"/>
                  </a:lnTo>
                  <a:cubicBezTo>
                    <a:pt x="239" y="280"/>
                    <a:pt x="289" y="302"/>
                    <a:pt x="335" y="313"/>
                  </a:cubicBezTo>
                  <a:lnTo>
                    <a:pt x="335" y="313"/>
                  </a:lnTo>
                  <a:cubicBezTo>
                    <a:pt x="359" y="319"/>
                    <a:pt x="379" y="285"/>
                    <a:pt x="354" y="272"/>
                  </a:cubicBezTo>
                </a:path>
              </a:pathLst>
            </a:custGeom>
            <a:solidFill>
              <a:schemeClr val="accent3">
                <a:lumMod val="75000"/>
              </a:schemeClr>
            </a:solidFill>
            <a:ln>
              <a:noFill/>
            </a:ln>
            <a:effectLst/>
          </p:spPr>
          <p:txBody>
            <a:bodyPr wrap="none" anchor="ctr"/>
            <a:lstStyle/>
            <a:p>
              <a:pPr>
                <a:defRPr/>
              </a:pPr>
              <a:endParaRPr lang="es-ES_tradnl"/>
            </a:p>
          </p:txBody>
        </p:sp>
        <p:sp>
          <p:nvSpPr>
            <p:cNvPr id="37" name="Freeform 67">
              <a:extLst>
                <a:ext uri="{FF2B5EF4-FFF2-40B4-BE49-F238E27FC236}">
                  <a16:creationId xmlns:a16="http://schemas.microsoft.com/office/drawing/2014/main" id="{17785876-ED04-714B-9EC0-630EE6EFC2CD}"/>
                </a:ext>
              </a:extLst>
            </p:cNvPr>
            <p:cNvSpPr>
              <a:spLocks noChangeArrowheads="1"/>
            </p:cNvSpPr>
            <p:nvPr/>
          </p:nvSpPr>
          <p:spPr bwMode="auto">
            <a:xfrm>
              <a:off x="6123550" y="59177"/>
              <a:ext cx="180952" cy="174602"/>
            </a:xfrm>
            <a:custGeom>
              <a:avLst/>
              <a:gdLst>
                <a:gd name="T0" fmla="*/ 353 w 378"/>
                <a:gd name="T1" fmla="*/ 272 h 366"/>
                <a:gd name="T2" fmla="*/ 353 w 378"/>
                <a:gd name="T3" fmla="*/ 272 h 366"/>
                <a:gd name="T4" fmla="*/ 231 w 378"/>
                <a:gd name="T5" fmla="*/ 201 h 366"/>
                <a:gd name="T6" fmla="*/ 231 w 378"/>
                <a:gd name="T7" fmla="*/ 201 h 366"/>
                <a:gd name="T8" fmla="*/ 307 w 378"/>
                <a:gd name="T9" fmla="*/ 43 h 366"/>
                <a:gd name="T10" fmla="*/ 307 w 378"/>
                <a:gd name="T11" fmla="*/ 43 h 366"/>
                <a:gd name="T12" fmla="*/ 265 w 378"/>
                <a:gd name="T13" fmla="*/ 23 h 366"/>
                <a:gd name="T14" fmla="*/ 265 w 378"/>
                <a:gd name="T15" fmla="*/ 23 h 366"/>
                <a:gd name="T16" fmla="*/ 182 w 378"/>
                <a:gd name="T17" fmla="*/ 160 h 366"/>
                <a:gd name="T18" fmla="*/ 182 w 378"/>
                <a:gd name="T19" fmla="*/ 160 h 366"/>
                <a:gd name="T20" fmla="*/ 75 w 378"/>
                <a:gd name="T21" fmla="*/ 34 h 366"/>
                <a:gd name="T22" fmla="*/ 75 w 378"/>
                <a:gd name="T23" fmla="*/ 34 h 366"/>
                <a:gd name="T24" fmla="*/ 25 w 378"/>
                <a:gd name="T25" fmla="*/ 69 h 366"/>
                <a:gd name="T26" fmla="*/ 25 w 378"/>
                <a:gd name="T27" fmla="*/ 69 h 366"/>
                <a:gd name="T28" fmla="*/ 138 w 378"/>
                <a:gd name="T29" fmla="*/ 209 h 366"/>
                <a:gd name="T30" fmla="*/ 138 w 378"/>
                <a:gd name="T31" fmla="*/ 209 h 366"/>
                <a:gd name="T32" fmla="*/ 26 w 378"/>
                <a:gd name="T33" fmla="*/ 301 h 366"/>
                <a:gd name="T34" fmla="*/ 26 w 378"/>
                <a:gd name="T35" fmla="*/ 301 h 366"/>
                <a:gd name="T36" fmla="*/ 62 w 378"/>
                <a:gd name="T37" fmla="*/ 351 h 366"/>
                <a:gd name="T38" fmla="*/ 62 w 378"/>
                <a:gd name="T39" fmla="*/ 351 h 366"/>
                <a:gd name="T40" fmla="*/ 192 w 378"/>
                <a:gd name="T41" fmla="*/ 249 h 366"/>
                <a:gd name="T42" fmla="*/ 192 w 378"/>
                <a:gd name="T43" fmla="*/ 249 h 366"/>
                <a:gd name="T44" fmla="*/ 334 w 378"/>
                <a:gd name="T45" fmla="*/ 313 h 366"/>
                <a:gd name="T46" fmla="*/ 334 w 378"/>
                <a:gd name="T47" fmla="*/ 313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0" y="249"/>
                    <a:pt x="269" y="227"/>
                    <a:pt x="231" y="201"/>
                  </a:cubicBezTo>
                  <a:lnTo>
                    <a:pt x="231" y="201"/>
                  </a:lnTo>
                  <a:cubicBezTo>
                    <a:pt x="266" y="150"/>
                    <a:pt x="294" y="94"/>
                    <a:pt x="307" y="43"/>
                  </a:cubicBezTo>
                  <a:lnTo>
                    <a:pt x="307" y="43"/>
                  </a:lnTo>
                  <a:cubicBezTo>
                    <a:pt x="311" y="20"/>
                    <a:pt x="278" y="0"/>
                    <a:pt x="265" y="23"/>
                  </a:cubicBezTo>
                  <a:lnTo>
                    <a:pt x="265" y="23"/>
                  </a:lnTo>
                  <a:cubicBezTo>
                    <a:pt x="239" y="71"/>
                    <a:pt x="215" y="118"/>
                    <a:pt x="182" y="160"/>
                  </a:cubicBezTo>
                  <a:lnTo>
                    <a:pt x="182" y="160"/>
                  </a:lnTo>
                  <a:cubicBezTo>
                    <a:pt x="142" y="122"/>
                    <a:pt x="111" y="76"/>
                    <a:pt x="75" y="34"/>
                  </a:cubicBezTo>
                  <a:lnTo>
                    <a:pt x="75" y="34"/>
                  </a:lnTo>
                  <a:cubicBezTo>
                    <a:pt x="52" y="6"/>
                    <a:pt x="12" y="38"/>
                    <a:pt x="25" y="69"/>
                  </a:cubicBezTo>
                  <a:lnTo>
                    <a:pt x="25" y="69"/>
                  </a:lnTo>
                  <a:cubicBezTo>
                    <a:pt x="48" y="119"/>
                    <a:pt x="89" y="168"/>
                    <a:pt x="138" y="209"/>
                  </a:cubicBezTo>
                  <a:lnTo>
                    <a:pt x="138" y="209"/>
                  </a:lnTo>
                  <a:cubicBezTo>
                    <a:pt x="102" y="242"/>
                    <a:pt x="64" y="269"/>
                    <a:pt x="26" y="301"/>
                  </a:cubicBezTo>
                  <a:lnTo>
                    <a:pt x="26" y="301"/>
                  </a:lnTo>
                  <a:cubicBezTo>
                    <a:pt x="0" y="324"/>
                    <a:pt x="31" y="365"/>
                    <a:pt x="62" y="351"/>
                  </a:cubicBezTo>
                  <a:lnTo>
                    <a:pt x="62" y="351"/>
                  </a:lnTo>
                  <a:cubicBezTo>
                    <a:pt x="109" y="330"/>
                    <a:pt x="153" y="293"/>
                    <a:pt x="192" y="249"/>
                  </a:cubicBezTo>
                  <a:lnTo>
                    <a:pt x="192" y="249"/>
                  </a:lnTo>
                  <a:cubicBezTo>
                    <a:pt x="239" y="280"/>
                    <a:pt x="288" y="302"/>
                    <a:pt x="334" y="313"/>
                  </a:cubicBezTo>
                  <a:lnTo>
                    <a:pt x="334" y="313"/>
                  </a:lnTo>
                  <a:cubicBezTo>
                    <a:pt x="357" y="319"/>
                    <a:pt x="377" y="285"/>
                    <a:pt x="353" y="272"/>
                  </a:cubicBezTo>
                </a:path>
              </a:pathLst>
            </a:custGeom>
            <a:solidFill>
              <a:schemeClr val="accent3">
                <a:lumMod val="25000"/>
              </a:schemeClr>
            </a:solidFill>
            <a:ln>
              <a:noFill/>
            </a:ln>
            <a:effectLst/>
          </p:spPr>
          <p:txBody>
            <a:bodyPr wrap="none" anchor="ctr"/>
            <a:lstStyle/>
            <a:p>
              <a:pPr>
                <a:defRPr/>
              </a:pPr>
              <a:endParaRPr lang="es-ES_tradnl"/>
            </a:p>
          </p:txBody>
        </p:sp>
        <p:sp>
          <p:nvSpPr>
            <p:cNvPr id="38" name="Freeform 68">
              <a:extLst>
                <a:ext uri="{FF2B5EF4-FFF2-40B4-BE49-F238E27FC236}">
                  <a16:creationId xmlns:a16="http://schemas.microsoft.com/office/drawing/2014/main" id="{D7F6F3E3-E697-7F41-886D-A0884C504AE3}"/>
                </a:ext>
              </a:extLst>
            </p:cNvPr>
            <p:cNvSpPr>
              <a:spLocks noChangeArrowheads="1"/>
            </p:cNvSpPr>
            <p:nvPr/>
          </p:nvSpPr>
          <p:spPr bwMode="auto">
            <a:xfrm>
              <a:off x="6690212" y="59177"/>
              <a:ext cx="180952" cy="174602"/>
            </a:xfrm>
            <a:custGeom>
              <a:avLst/>
              <a:gdLst>
                <a:gd name="T0" fmla="*/ 354 w 378"/>
                <a:gd name="T1" fmla="*/ 272 h 366"/>
                <a:gd name="T2" fmla="*/ 354 w 378"/>
                <a:gd name="T3" fmla="*/ 272 h 366"/>
                <a:gd name="T4" fmla="*/ 232 w 378"/>
                <a:gd name="T5" fmla="*/ 201 h 366"/>
                <a:gd name="T6" fmla="*/ 232 w 378"/>
                <a:gd name="T7" fmla="*/ 201 h 366"/>
                <a:gd name="T8" fmla="*/ 308 w 378"/>
                <a:gd name="T9" fmla="*/ 43 h 366"/>
                <a:gd name="T10" fmla="*/ 308 w 378"/>
                <a:gd name="T11" fmla="*/ 43 h 366"/>
                <a:gd name="T12" fmla="*/ 266 w 378"/>
                <a:gd name="T13" fmla="*/ 23 h 366"/>
                <a:gd name="T14" fmla="*/ 266 w 378"/>
                <a:gd name="T15" fmla="*/ 23 h 366"/>
                <a:gd name="T16" fmla="*/ 183 w 378"/>
                <a:gd name="T17" fmla="*/ 160 h 366"/>
                <a:gd name="T18" fmla="*/ 183 w 378"/>
                <a:gd name="T19" fmla="*/ 160 h 366"/>
                <a:gd name="T20" fmla="*/ 75 w 378"/>
                <a:gd name="T21" fmla="*/ 34 h 366"/>
                <a:gd name="T22" fmla="*/ 75 w 378"/>
                <a:gd name="T23" fmla="*/ 34 h 366"/>
                <a:gd name="T24" fmla="*/ 25 w 378"/>
                <a:gd name="T25" fmla="*/ 69 h 366"/>
                <a:gd name="T26" fmla="*/ 25 w 378"/>
                <a:gd name="T27" fmla="*/ 69 h 366"/>
                <a:gd name="T28" fmla="*/ 140 w 378"/>
                <a:gd name="T29" fmla="*/ 209 h 366"/>
                <a:gd name="T30" fmla="*/ 140 w 378"/>
                <a:gd name="T31" fmla="*/ 209 h 366"/>
                <a:gd name="T32" fmla="*/ 27 w 378"/>
                <a:gd name="T33" fmla="*/ 301 h 366"/>
                <a:gd name="T34" fmla="*/ 27 w 378"/>
                <a:gd name="T35" fmla="*/ 301 h 366"/>
                <a:gd name="T36" fmla="*/ 62 w 378"/>
                <a:gd name="T37" fmla="*/ 351 h 366"/>
                <a:gd name="T38" fmla="*/ 62 w 378"/>
                <a:gd name="T39" fmla="*/ 351 h 366"/>
                <a:gd name="T40" fmla="*/ 193 w 378"/>
                <a:gd name="T41" fmla="*/ 249 h 366"/>
                <a:gd name="T42" fmla="*/ 193 w 378"/>
                <a:gd name="T43" fmla="*/ 249 h 366"/>
                <a:gd name="T44" fmla="*/ 334 w 378"/>
                <a:gd name="T45" fmla="*/ 313 h 366"/>
                <a:gd name="T46" fmla="*/ 334 w 378"/>
                <a:gd name="T47" fmla="*/ 313 h 366"/>
                <a:gd name="T48" fmla="*/ 354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2"/>
                  </a:moveTo>
                  <a:lnTo>
                    <a:pt x="354" y="272"/>
                  </a:lnTo>
                  <a:cubicBezTo>
                    <a:pt x="312" y="249"/>
                    <a:pt x="271" y="227"/>
                    <a:pt x="232" y="201"/>
                  </a:cubicBezTo>
                  <a:lnTo>
                    <a:pt x="232" y="201"/>
                  </a:lnTo>
                  <a:cubicBezTo>
                    <a:pt x="267" y="150"/>
                    <a:pt x="295" y="94"/>
                    <a:pt x="308" y="43"/>
                  </a:cubicBezTo>
                  <a:lnTo>
                    <a:pt x="308" y="43"/>
                  </a:lnTo>
                  <a:cubicBezTo>
                    <a:pt x="313" y="20"/>
                    <a:pt x="279" y="0"/>
                    <a:pt x="266" y="23"/>
                  </a:cubicBezTo>
                  <a:lnTo>
                    <a:pt x="266" y="23"/>
                  </a:lnTo>
                  <a:cubicBezTo>
                    <a:pt x="239" y="71"/>
                    <a:pt x="216" y="118"/>
                    <a:pt x="183" y="160"/>
                  </a:cubicBezTo>
                  <a:lnTo>
                    <a:pt x="183" y="160"/>
                  </a:lnTo>
                  <a:cubicBezTo>
                    <a:pt x="142" y="122"/>
                    <a:pt x="113" y="76"/>
                    <a:pt x="75" y="34"/>
                  </a:cubicBezTo>
                  <a:lnTo>
                    <a:pt x="75" y="34"/>
                  </a:lnTo>
                  <a:cubicBezTo>
                    <a:pt x="53" y="6"/>
                    <a:pt x="12" y="38"/>
                    <a:pt x="25" y="69"/>
                  </a:cubicBezTo>
                  <a:lnTo>
                    <a:pt x="25" y="69"/>
                  </a:lnTo>
                  <a:cubicBezTo>
                    <a:pt x="49" y="119"/>
                    <a:pt x="91" y="168"/>
                    <a:pt x="140" y="209"/>
                  </a:cubicBezTo>
                  <a:lnTo>
                    <a:pt x="140" y="209"/>
                  </a:lnTo>
                  <a:cubicBezTo>
                    <a:pt x="104" y="242"/>
                    <a:pt x="65" y="269"/>
                    <a:pt x="27" y="301"/>
                  </a:cubicBezTo>
                  <a:lnTo>
                    <a:pt x="27" y="301"/>
                  </a:lnTo>
                  <a:cubicBezTo>
                    <a:pt x="0" y="324"/>
                    <a:pt x="32" y="365"/>
                    <a:pt x="62" y="351"/>
                  </a:cubicBezTo>
                  <a:lnTo>
                    <a:pt x="62" y="351"/>
                  </a:lnTo>
                  <a:cubicBezTo>
                    <a:pt x="109" y="330"/>
                    <a:pt x="154" y="293"/>
                    <a:pt x="193" y="249"/>
                  </a:cubicBezTo>
                  <a:lnTo>
                    <a:pt x="193" y="249"/>
                  </a:lnTo>
                  <a:cubicBezTo>
                    <a:pt x="239" y="280"/>
                    <a:pt x="288" y="302"/>
                    <a:pt x="334" y="313"/>
                  </a:cubicBezTo>
                  <a:lnTo>
                    <a:pt x="334" y="313"/>
                  </a:lnTo>
                  <a:cubicBezTo>
                    <a:pt x="358" y="319"/>
                    <a:pt x="377" y="285"/>
                    <a:pt x="354" y="272"/>
                  </a:cubicBezTo>
                </a:path>
              </a:pathLst>
            </a:custGeom>
            <a:solidFill>
              <a:schemeClr val="accent3">
                <a:lumMod val="25000"/>
              </a:schemeClr>
            </a:solidFill>
            <a:ln>
              <a:noFill/>
            </a:ln>
            <a:effectLst/>
          </p:spPr>
          <p:txBody>
            <a:bodyPr wrap="none" anchor="ctr"/>
            <a:lstStyle/>
            <a:p>
              <a:pPr>
                <a:defRPr/>
              </a:pPr>
              <a:endParaRPr lang="es-ES_tradnl"/>
            </a:p>
          </p:txBody>
        </p:sp>
        <p:sp>
          <p:nvSpPr>
            <p:cNvPr id="39" name="Freeform 69">
              <a:extLst>
                <a:ext uri="{FF2B5EF4-FFF2-40B4-BE49-F238E27FC236}">
                  <a16:creationId xmlns:a16="http://schemas.microsoft.com/office/drawing/2014/main" id="{1D1108C9-03B9-B647-93AA-C64FAD0ADDB1}"/>
                </a:ext>
              </a:extLst>
            </p:cNvPr>
            <p:cNvSpPr>
              <a:spLocks noChangeArrowheads="1"/>
            </p:cNvSpPr>
            <p:nvPr/>
          </p:nvSpPr>
          <p:spPr bwMode="auto">
            <a:xfrm>
              <a:off x="7083862" y="56003"/>
              <a:ext cx="180952" cy="174602"/>
            </a:xfrm>
            <a:custGeom>
              <a:avLst/>
              <a:gdLst>
                <a:gd name="T0" fmla="*/ 354 w 380"/>
                <a:gd name="T1" fmla="*/ 273 h 366"/>
                <a:gd name="T2" fmla="*/ 354 w 380"/>
                <a:gd name="T3" fmla="*/ 273 h 366"/>
                <a:gd name="T4" fmla="*/ 233 w 380"/>
                <a:gd name="T5" fmla="*/ 201 h 366"/>
                <a:gd name="T6" fmla="*/ 233 w 380"/>
                <a:gd name="T7" fmla="*/ 201 h 366"/>
                <a:gd name="T8" fmla="*/ 307 w 380"/>
                <a:gd name="T9" fmla="*/ 43 h 366"/>
                <a:gd name="T10" fmla="*/ 307 w 380"/>
                <a:gd name="T11" fmla="*/ 43 h 366"/>
                <a:gd name="T12" fmla="*/ 267 w 380"/>
                <a:gd name="T13" fmla="*/ 23 h 366"/>
                <a:gd name="T14" fmla="*/ 267 w 380"/>
                <a:gd name="T15" fmla="*/ 23 h 366"/>
                <a:gd name="T16" fmla="*/ 183 w 380"/>
                <a:gd name="T17" fmla="*/ 161 h 366"/>
                <a:gd name="T18" fmla="*/ 183 w 380"/>
                <a:gd name="T19" fmla="*/ 161 h 366"/>
                <a:gd name="T20" fmla="*/ 77 w 380"/>
                <a:gd name="T21" fmla="*/ 34 h 366"/>
                <a:gd name="T22" fmla="*/ 77 w 380"/>
                <a:gd name="T23" fmla="*/ 34 h 366"/>
                <a:gd name="T24" fmla="*/ 27 w 380"/>
                <a:gd name="T25" fmla="*/ 69 h 366"/>
                <a:gd name="T26" fmla="*/ 27 w 380"/>
                <a:gd name="T27" fmla="*/ 69 h 366"/>
                <a:gd name="T28" fmla="*/ 140 w 380"/>
                <a:gd name="T29" fmla="*/ 210 h 366"/>
                <a:gd name="T30" fmla="*/ 140 w 380"/>
                <a:gd name="T31" fmla="*/ 210 h 366"/>
                <a:gd name="T32" fmla="*/ 28 w 380"/>
                <a:gd name="T33" fmla="*/ 301 h 366"/>
                <a:gd name="T34" fmla="*/ 28 w 380"/>
                <a:gd name="T35" fmla="*/ 301 h 366"/>
                <a:gd name="T36" fmla="*/ 64 w 380"/>
                <a:gd name="T37" fmla="*/ 352 h 366"/>
                <a:gd name="T38" fmla="*/ 64 w 380"/>
                <a:gd name="T39" fmla="*/ 352 h 366"/>
                <a:gd name="T40" fmla="*/ 194 w 380"/>
                <a:gd name="T41" fmla="*/ 249 h 366"/>
                <a:gd name="T42" fmla="*/ 194 w 380"/>
                <a:gd name="T43" fmla="*/ 249 h 366"/>
                <a:gd name="T44" fmla="*/ 336 w 380"/>
                <a:gd name="T45" fmla="*/ 314 h 366"/>
                <a:gd name="T46" fmla="*/ 336 w 380"/>
                <a:gd name="T47" fmla="*/ 314 h 366"/>
                <a:gd name="T48" fmla="*/ 354 w 380"/>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6">
                  <a:moveTo>
                    <a:pt x="354" y="273"/>
                  </a:moveTo>
                  <a:lnTo>
                    <a:pt x="354" y="273"/>
                  </a:lnTo>
                  <a:cubicBezTo>
                    <a:pt x="312" y="249"/>
                    <a:pt x="271" y="228"/>
                    <a:pt x="233" y="201"/>
                  </a:cubicBezTo>
                  <a:lnTo>
                    <a:pt x="233" y="201"/>
                  </a:lnTo>
                  <a:cubicBezTo>
                    <a:pt x="269" y="149"/>
                    <a:pt x="295" y="94"/>
                    <a:pt x="307" y="43"/>
                  </a:cubicBezTo>
                  <a:lnTo>
                    <a:pt x="307" y="43"/>
                  </a:lnTo>
                  <a:cubicBezTo>
                    <a:pt x="313" y="19"/>
                    <a:pt x="280" y="0"/>
                    <a:pt x="267" y="23"/>
                  </a:cubicBezTo>
                  <a:lnTo>
                    <a:pt x="267" y="23"/>
                  </a:lnTo>
                  <a:cubicBezTo>
                    <a:pt x="240" y="71"/>
                    <a:pt x="216" y="118"/>
                    <a:pt x="183" y="161"/>
                  </a:cubicBezTo>
                  <a:lnTo>
                    <a:pt x="183" y="161"/>
                  </a:lnTo>
                  <a:cubicBezTo>
                    <a:pt x="142" y="122"/>
                    <a:pt x="113" y="76"/>
                    <a:pt x="77" y="34"/>
                  </a:cubicBezTo>
                  <a:lnTo>
                    <a:pt x="77" y="34"/>
                  </a:lnTo>
                  <a:cubicBezTo>
                    <a:pt x="53" y="6"/>
                    <a:pt x="12" y="38"/>
                    <a:pt x="27" y="69"/>
                  </a:cubicBezTo>
                  <a:lnTo>
                    <a:pt x="27" y="69"/>
                  </a:lnTo>
                  <a:cubicBezTo>
                    <a:pt x="49" y="121"/>
                    <a:pt x="90" y="168"/>
                    <a:pt x="140" y="210"/>
                  </a:cubicBezTo>
                  <a:lnTo>
                    <a:pt x="140" y="210"/>
                  </a:lnTo>
                  <a:cubicBezTo>
                    <a:pt x="104" y="243"/>
                    <a:pt x="65" y="269"/>
                    <a:pt x="28" y="301"/>
                  </a:cubicBezTo>
                  <a:lnTo>
                    <a:pt x="28" y="301"/>
                  </a:lnTo>
                  <a:cubicBezTo>
                    <a:pt x="0" y="325"/>
                    <a:pt x="33" y="365"/>
                    <a:pt x="64" y="352"/>
                  </a:cubicBezTo>
                  <a:lnTo>
                    <a:pt x="64" y="352"/>
                  </a:lnTo>
                  <a:cubicBezTo>
                    <a:pt x="111" y="329"/>
                    <a:pt x="156" y="294"/>
                    <a:pt x="194" y="249"/>
                  </a:cubicBezTo>
                  <a:lnTo>
                    <a:pt x="194" y="249"/>
                  </a:lnTo>
                  <a:cubicBezTo>
                    <a:pt x="240" y="280"/>
                    <a:pt x="288" y="302"/>
                    <a:pt x="336" y="314"/>
                  </a:cubicBezTo>
                  <a:lnTo>
                    <a:pt x="336" y="314"/>
                  </a:lnTo>
                  <a:cubicBezTo>
                    <a:pt x="358" y="319"/>
                    <a:pt x="379" y="286"/>
                    <a:pt x="354" y="273"/>
                  </a:cubicBezTo>
                </a:path>
              </a:pathLst>
            </a:custGeom>
            <a:solidFill>
              <a:schemeClr val="accent3">
                <a:lumMod val="75000"/>
              </a:schemeClr>
            </a:solidFill>
            <a:ln>
              <a:noFill/>
            </a:ln>
            <a:effectLst/>
          </p:spPr>
          <p:txBody>
            <a:bodyPr wrap="none" anchor="ctr"/>
            <a:lstStyle/>
            <a:p>
              <a:pPr>
                <a:defRPr/>
              </a:pPr>
              <a:endParaRPr lang="es-ES_tradnl"/>
            </a:p>
          </p:txBody>
        </p:sp>
        <p:sp>
          <p:nvSpPr>
            <p:cNvPr id="40" name="Freeform 70">
              <a:extLst>
                <a:ext uri="{FF2B5EF4-FFF2-40B4-BE49-F238E27FC236}">
                  <a16:creationId xmlns:a16="http://schemas.microsoft.com/office/drawing/2014/main" id="{0A309B80-557F-5C4A-9A51-182731EB4CB6}"/>
                </a:ext>
              </a:extLst>
            </p:cNvPr>
            <p:cNvSpPr>
              <a:spLocks noChangeArrowheads="1"/>
            </p:cNvSpPr>
            <p:nvPr/>
          </p:nvSpPr>
          <p:spPr bwMode="auto">
            <a:xfrm>
              <a:off x="7272749" y="56003"/>
              <a:ext cx="180952" cy="174602"/>
            </a:xfrm>
            <a:custGeom>
              <a:avLst/>
              <a:gdLst>
                <a:gd name="T0" fmla="*/ 354 w 378"/>
                <a:gd name="T1" fmla="*/ 273 h 366"/>
                <a:gd name="T2" fmla="*/ 354 w 378"/>
                <a:gd name="T3" fmla="*/ 273 h 366"/>
                <a:gd name="T4" fmla="*/ 233 w 378"/>
                <a:gd name="T5" fmla="*/ 201 h 366"/>
                <a:gd name="T6" fmla="*/ 233 w 378"/>
                <a:gd name="T7" fmla="*/ 201 h 366"/>
                <a:gd name="T8" fmla="*/ 308 w 378"/>
                <a:gd name="T9" fmla="*/ 43 h 366"/>
                <a:gd name="T10" fmla="*/ 308 w 378"/>
                <a:gd name="T11" fmla="*/ 43 h 366"/>
                <a:gd name="T12" fmla="*/ 267 w 378"/>
                <a:gd name="T13" fmla="*/ 23 h 366"/>
                <a:gd name="T14" fmla="*/ 267 w 378"/>
                <a:gd name="T15" fmla="*/ 23 h 366"/>
                <a:gd name="T16" fmla="*/ 183 w 378"/>
                <a:gd name="T17" fmla="*/ 161 h 366"/>
                <a:gd name="T18" fmla="*/ 183 w 378"/>
                <a:gd name="T19" fmla="*/ 161 h 366"/>
                <a:gd name="T20" fmla="*/ 77 w 378"/>
                <a:gd name="T21" fmla="*/ 34 h 366"/>
                <a:gd name="T22" fmla="*/ 77 w 378"/>
                <a:gd name="T23" fmla="*/ 34 h 366"/>
                <a:gd name="T24" fmla="*/ 27 w 378"/>
                <a:gd name="T25" fmla="*/ 69 h 366"/>
                <a:gd name="T26" fmla="*/ 27 w 378"/>
                <a:gd name="T27" fmla="*/ 69 h 366"/>
                <a:gd name="T28" fmla="*/ 140 w 378"/>
                <a:gd name="T29" fmla="*/ 210 h 366"/>
                <a:gd name="T30" fmla="*/ 140 w 378"/>
                <a:gd name="T31" fmla="*/ 210 h 366"/>
                <a:gd name="T32" fmla="*/ 28 w 378"/>
                <a:gd name="T33" fmla="*/ 301 h 366"/>
                <a:gd name="T34" fmla="*/ 28 w 378"/>
                <a:gd name="T35" fmla="*/ 301 h 366"/>
                <a:gd name="T36" fmla="*/ 63 w 378"/>
                <a:gd name="T37" fmla="*/ 352 h 366"/>
                <a:gd name="T38" fmla="*/ 63 w 378"/>
                <a:gd name="T39" fmla="*/ 352 h 366"/>
                <a:gd name="T40" fmla="*/ 193 w 378"/>
                <a:gd name="T41" fmla="*/ 249 h 366"/>
                <a:gd name="T42" fmla="*/ 193 w 378"/>
                <a:gd name="T43" fmla="*/ 249 h 366"/>
                <a:gd name="T44" fmla="*/ 334 w 378"/>
                <a:gd name="T45" fmla="*/ 314 h 366"/>
                <a:gd name="T46" fmla="*/ 334 w 378"/>
                <a:gd name="T47" fmla="*/ 314 h 366"/>
                <a:gd name="T48" fmla="*/ 354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3"/>
                  </a:moveTo>
                  <a:lnTo>
                    <a:pt x="354" y="273"/>
                  </a:lnTo>
                  <a:cubicBezTo>
                    <a:pt x="313" y="249"/>
                    <a:pt x="271" y="228"/>
                    <a:pt x="233" y="201"/>
                  </a:cubicBezTo>
                  <a:lnTo>
                    <a:pt x="233" y="201"/>
                  </a:lnTo>
                  <a:cubicBezTo>
                    <a:pt x="267" y="149"/>
                    <a:pt x="295" y="94"/>
                    <a:pt x="308" y="43"/>
                  </a:cubicBezTo>
                  <a:lnTo>
                    <a:pt x="308" y="43"/>
                  </a:lnTo>
                  <a:cubicBezTo>
                    <a:pt x="313" y="19"/>
                    <a:pt x="280" y="0"/>
                    <a:pt x="267" y="23"/>
                  </a:cubicBezTo>
                  <a:lnTo>
                    <a:pt x="267" y="23"/>
                  </a:lnTo>
                  <a:cubicBezTo>
                    <a:pt x="241" y="71"/>
                    <a:pt x="217" y="118"/>
                    <a:pt x="183" y="161"/>
                  </a:cubicBezTo>
                  <a:lnTo>
                    <a:pt x="183" y="161"/>
                  </a:lnTo>
                  <a:cubicBezTo>
                    <a:pt x="144" y="122"/>
                    <a:pt x="113" y="76"/>
                    <a:pt x="77" y="34"/>
                  </a:cubicBezTo>
                  <a:lnTo>
                    <a:pt x="77" y="34"/>
                  </a:lnTo>
                  <a:cubicBezTo>
                    <a:pt x="53" y="6"/>
                    <a:pt x="12" y="38"/>
                    <a:pt x="27" y="69"/>
                  </a:cubicBezTo>
                  <a:lnTo>
                    <a:pt x="27" y="69"/>
                  </a:lnTo>
                  <a:cubicBezTo>
                    <a:pt x="49" y="121"/>
                    <a:pt x="91" y="168"/>
                    <a:pt x="140" y="210"/>
                  </a:cubicBezTo>
                  <a:lnTo>
                    <a:pt x="140" y="210"/>
                  </a:lnTo>
                  <a:cubicBezTo>
                    <a:pt x="104" y="243"/>
                    <a:pt x="66" y="269"/>
                    <a:pt x="28" y="301"/>
                  </a:cubicBezTo>
                  <a:lnTo>
                    <a:pt x="28" y="301"/>
                  </a:lnTo>
                  <a:cubicBezTo>
                    <a:pt x="0" y="325"/>
                    <a:pt x="32" y="365"/>
                    <a:pt x="63" y="352"/>
                  </a:cubicBezTo>
                  <a:lnTo>
                    <a:pt x="63" y="352"/>
                  </a:lnTo>
                  <a:cubicBezTo>
                    <a:pt x="111" y="329"/>
                    <a:pt x="155" y="294"/>
                    <a:pt x="193" y="249"/>
                  </a:cubicBezTo>
                  <a:lnTo>
                    <a:pt x="193" y="249"/>
                  </a:lnTo>
                  <a:cubicBezTo>
                    <a:pt x="239" y="280"/>
                    <a:pt x="289" y="302"/>
                    <a:pt x="334" y="314"/>
                  </a:cubicBezTo>
                  <a:lnTo>
                    <a:pt x="334" y="314"/>
                  </a:lnTo>
                  <a:cubicBezTo>
                    <a:pt x="359" y="319"/>
                    <a:pt x="377" y="286"/>
                    <a:pt x="354" y="273"/>
                  </a:cubicBezTo>
                </a:path>
              </a:pathLst>
            </a:custGeom>
            <a:solidFill>
              <a:schemeClr val="accent3">
                <a:lumMod val="25000"/>
              </a:schemeClr>
            </a:solidFill>
            <a:ln>
              <a:noFill/>
            </a:ln>
            <a:effectLst/>
          </p:spPr>
          <p:txBody>
            <a:bodyPr wrap="none" anchor="ctr"/>
            <a:lstStyle/>
            <a:p>
              <a:pPr>
                <a:defRPr/>
              </a:pPr>
              <a:endParaRPr lang="es-ES_tradnl"/>
            </a:p>
          </p:txBody>
        </p:sp>
        <p:sp>
          <p:nvSpPr>
            <p:cNvPr id="41" name="Freeform 71">
              <a:extLst>
                <a:ext uri="{FF2B5EF4-FFF2-40B4-BE49-F238E27FC236}">
                  <a16:creationId xmlns:a16="http://schemas.microsoft.com/office/drawing/2014/main" id="{46086FBB-AD61-9E4A-9EA1-5AAAC0C484A4}"/>
                </a:ext>
              </a:extLst>
            </p:cNvPr>
            <p:cNvSpPr>
              <a:spLocks noChangeArrowheads="1"/>
            </p:cNvSpPr>
            <p:nvPr/>
          </p:nvSpPr>
          <p:spPr bwMode="auto">
            <a:xfrm>
              <a:off x="6896560" y="56003"/>
              <a:ext cx="180952" cy="174602"/>
            </a:xfrm>
            <a:custGeom>
              <a:avLst/>
              <a:gdLst>
                <a:gd name="T0" fmla="*/ 353 w 378"/>
                <a:gd name="T1" fmla="*/ 273 h 366"/>
                <a:gd name="T2" fmla="*/ 353 w 378"/>
                <a:gd name="T3" fmla="*/ 273 h 366"/>
                <a:gd name="T4" fmla="*/ 232 w 378"/>
                <a:gd name="T5" fmla="*/ 201 h 366"/>
                <a:gd name="T6" fmla="*/ 232 w 378"/>
                <a:gd name="T7" fmla="*/ 201 h 366"/>
                <a:gd name="T8" fmla="*/ 307 w 378"/>
                <a:gd name="T9" fmla="*/ 43 h 366"/>
                <a:gd name="T10" fmla="*/ 307 w 378"/>
                <a:gd name="T11" fmla="*/ 43 h 366"/>
                <a:gd name="T12" fmla="*/ 266 w 378"/>
                <a:gd name="T13" fmla="*/ 23 h 366"/>
                <a:gd name="T14" fmla="*/ 266 w 378"/>
                <a:gd name="T15" fmla="*/ 23 h 366"/>
                <a:gd name="T16" fmla="*/ 182 w 378"/>
                <a:gd name="T17" fmla="*/ 161 h 366"/>
                <a:gd name="T18" fmla="*/ 182 w 378"/>
                <a:gd name="T19" fmla="*/ 161 h 366"/>
                <a:gd name="T20" fmla="*/ 76 w 378"/>
                <a:gd name="T21" fmla="*/ 34 h 366"/>
                <a:gd name="T22" fmla="*/ 76 w 378"/>
                <a:gd name="T23" fmla="*/ 34 h 366"/>
                <a:gd name="T24" fmla="*/ 26 w 378"/>
                <a:gd name="T25" fmla="*/ 69 h 366"/>
                <a:gd name="T26" fmla="*/ 26 w 378"/>
                <a:gd name="T27" fmla="*/ 69 h 366"/>
                <a:gd name="T28" fmla="*/ 139 w 378"/>
                <a:gd name="T29" fmla="*/ 210 h 366"/>
                <a:gd name="T30" fmla="*/ 139 w 378"/>
                <a:gd name="T31" fmla="*/ 210 h 366"/>
                <a:gd name="T32" fmla="*/ 27 w 378"/>
                <a:gd name="T33" fmla="*/ 301 h 366"/>
                <a:gd name="T34" fmla="*/ 27 w 378"/>
                <a:gd name="T35" fmla="*/ 301 h 366"/>
                <a:gd name="T36" fmla="*/ 63 w 378"/>
                <a:gd name="T37" fmla="*/ 352 h 366"/>
                <a:gd name="T38" fmla="*/ 63 w 378"/>
                <a:gd name="T39" fmla="*/ 352 h 366"/>
                <a:gd name="T40" fmla="*/ 193 w 378"/>
                <a:gd name="T41" fmla="*/ 249 h 366"/>
                <a:gd name="T42" fmla="*/ 193 w 378"/>
                <a:gd name="T43" fmla="*/ 249 h 366"/>
                <a:gd name="T44" fmla="*/ 333 w 378"/>
                <a:gd name="T45" fmla="*/ 314 h 366"/>
                <a:gd name="T46" fmla="*/ 333 w 378"/>
                <a:gd name="T47" fmla="*/ 314 h 366"/>
                <a:gd name="T48" fmla="*/ 353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3"/>
                  </a:moveTo>
                  <a:lnTo>
                    <a:pt x="353" y="273"/>
                  </a:lnTo>
                  <a:cubicBezTo>
                    <a:pt x="311" y="249"/>
                    <a:pt x="270" y="228"/>
                    <a:pt x="232" y="201"/>
                  </a:cubicBezTo>
                  <a:lnTo>
                    <a:pt x="232" y="201"/>
                  </a:lnTo>
                  <a:cubicBezTo>
                    <a:pt x="268" y="149"/>
                    <a:pt x="294" y="94"/>
                    <a:pt x="307" y="43"/>
                  </a:cubicBezTo>
                  <a:lnTo>
                    <a:pt x="307" y="43"/>
                  </a:lnTo>
                  <a:cubicBezTo>
                    <a:pt x="312" y="19"/>
                    <a:pt x="280" y="0"/>
                    <a:pt x="266" y="23"/>
                  </a:cubicBezTo>
                  <a:lnTo>
                    <a:pt x="266" y="23"/>
                  </a:lnTo>
                  <a:cubicBezTo>
                    <a:pt x="240" y="71"/>
                    <a:pt x="215" y="118"/>
                    <a:pt x="182" y="161"/>
                  </a:cubicBezTo>
                  <a:lnTo>
                    <a:pt x="182" y="161"/>
                  </a:lnTo>
                  <a:cubicBezTo>
                    <a:pt x="142" y="122"/>
                    <a:pt x="113" y="76"/>
                    <a:pt x="76" y="34"/>
                  </a:cubicBezTo>
                  <a:lnTo>
                    <a:pt x="76" y="34"/>
                  </a:lnTo>
                  <a:cubicBezTo>
                    <a:pt x="52" y="6"/>
                    <a:pt x="11" y="38"/>
                    <a:pt x="26" y="69"/>
                  </a:cubicBezTo>
                  <a:lnTo>
                    <a:pt x="26" y="69"/>
                  </a:lnTo>
                  <a:cubicBezTo>
                    <a:pt x="48" y="121"/>
                    <a:pt x="89" y="168"/>
                    <a:pt x="139" y="210"/>
                  </a:cubicBezTo>
                  <a:lnTo>
                    <a:pt x="139" y="210"/>
                  </a:lnTo>
                  <a:cubicBezTo>
                    <a:pt x="103" y="243"/>
                    <a:pt x="64" y="269"/>
                    <a:pt x="27" y="301"/>
                  </a:cubicBezTo>
                  <a:lnTo>
                    <a:pt x="27" y="301"/>
                  </a:lnTo>
                  <a:cubicBezTo>
                    <a:pt x="0" y="325"/>
                    <a:pt x="32" y="365"/>
                    <a:pt x="63" y="352"/>
                  </a:cubicBezTo>
                  <a:lnTo>
                    <a:pt x="63" y="352"/>
                  </a:lnTo>
                  <a:cubicBezTo>
                    <a:pt x="109" y="329"/>
                    <a:pt x="153" y="294"/>
                    <a:pt x="193" y="249"/>
                  </a:cubicBezTo>
                  <a:lnTo>
                    <a:pt x="193" y="249"/>
                  </a:lnTo>
                  <a:cubicBezTo>
                    <a:pt x="239" y="280"/>
                    <a:pt x="287" y="302"/>
                    <a:pt x="333" y="314"/>
                  </a:cubicBezTo>
                  <a:lnTo>
                    <a:pt x="333" y="314"/>
                  </a:lnTo>
                  <a:cubicBezTo>
                    <a:pt x="357" y="319"/>
                    <a:pt x="377" y="286"/>
                    <a:pt x="353" y="273"/>
                  </a:cubicBezTo>
                </a:path>
              </a:pathLst>
            </a:custGeom>
            <a:solidFill>
              <a:schemeClr val="accent3">
                <a:lumMod val="50000"/>
              </a:schemeClr>
            </a:solidFill>
            <a:ln>
              <a:noFill/>
            </a:ln>
            <a:effectLst/>
          </p:spPr>
          <p:txBody>
            <a:bodyPr wrap="none" anchor="ctr"/>
            <a:lstStyle/>
            <a:p>
              <a:pPr>
                <a:defRPr/>
              </a:pPr>
              <a:endParaRPr lang="es-ES_tradnl"/>
            </a:p>
          </p:txBody>
        </p:sp>
        <p:sp>
          <p:nvSpPr>
            <p:cNvPr id="42" name="Freeform 72">
              <a:extLst>
                <a:ext uri="{FF2B5EF4-FFF2-40B4-BE49-F238E27FC236}">
                  <a16:creationId xmlns:a16="http://schemas.microsoft.com/office/drawing/2014/main" id="{8952AF02-0A9A-DD4F-B26E-61500F51B6CB}"/>
                </a:ext>
              </a:extLst>
            </p:cNvPr>
            <p:cNvSpPr>
              <a:spLocks noChangeArrowheads="1"/>
            </p:cNvSpPr>
            <p:nvPr/>
          </p:nvSpPr>
          <p:spPr bwMode="auto">
            <a:xfrm>
              <a:off x="7461637" y="56003"/>
              <a:ext cx="180952" cy="174602"/>
            </a:xfrm>
            <a:custGeom>
              <a:avLst/>
              <a:gdLst>
                <a:gd name="T0" fmla="*/ 354 w 378"/>
                <a:gd name="T1" fmla="*/ 273 h 366"/>
                <a:gd name="T2" fmla="*/ 354 w 378"/>
                <a:gd name="T3" fmla="*/ 273 h 366"/>
                <a:gd name="T4" fmla="*/ 233 w 378"/>
                <a:gd name="T5" fmla="*/ 201 h 366"/>
                <a:gd name="T6" fmla="*/ 233 w 378"/>
                <a:gd name="T7" fmla="*/ 201 h 366"/>
                <a:gd name="T8" fmla="*/ 308 w 378"/>
                <a:gd name="T9" fmla="*/ 43 h 366"/>
                <a:gd name="T10" fmla="*/ 308 w 378"/>
                <a:gd name="T11" fmla="*/ 43 h 366"/>
                <a:gd name="T12" fmla="*/ 267 w 378"/>
                <a:gd name="T13" fmla="*/ 23 h 366"/>
                <a:gd name="T14" fmla="*/ 267 w 378"/>
                <a:gd name="T15" fmla="*/ 23 h 366"/>
                <a:gd name="T16" fmla="*/ 183 w 378"/>
                <a:gd name="T17" fmla="*/ 161 h 366"/>
                <a:gd name="T18" fmla="*/ 183 w 378"/>
                <a:gd name="T19" fmla="*/ 161 h 366"/>
                <a:gd name="T20" fmla="*/ 76 w 378"/>
                <a:gd name="T21" fmla="*/ 34 h 366"/>
                <a:gd name="T22" fmla="*/ 76 w 378"/>
                <a:gd name="T23" fmla="*/ 34 h 366"/>
                <a:gd name="T24" fmla="*/ 26 w 378"/>
                <a:gd name="T25" fmla="*/ 69 h 366"/>
                <a:gd name="T26" fmla="*/ 26 w 378"/>
                <a:gd name="T27" fmla="*/ 69 h 366"/>
                <a:gd name="T28" fmla="*/ 139 w 378"/>
                <a:gd name="T29" fmla="*/ 210 h 366"/>
                <a:gd name="T30" fmla="*/ 139 w 378"/>
                <a:gd name="T31" fmla="*/ 210 h 366"/>
                <a:gd name="T32" fmla="*/ 28 w 378"/>
                <a:gd name="T33" fmla="*/ 301 h 366"/>
                <a:gd name="T34" fmla="*/ 28 w 378"/>
                <a:gd name="T35" fmla="*/ 301 h 366"/>
                <a:gd name="T36" fmla="*/ 63 w 378"/>
                <a:gd name="T37" fmla="*/ 352 h 366"/>
                <a:gd name="T38" fmla="*/ 63 w 378"/>
                <a:gd name="T39" fmla="*/ 352 h 366"/>
                <a:gd name="T40" fmla="*/ 195 w 378"/>
                <a:gd name="T41" fmla="*/ 249 h 366"/>
                <a:gd name="T42" fmla="*/ 195 w 378"/>
                <a:gd name="T43" fmla="*/ 249 h 366"/>
                <a:gd name="T44" fmla="*/ 334 w 378"/>
                <a:gd name="T45" fmla="*/ 314 h 366"/>
                <a:gd name="T46" fmla="*/ 334 w 378"/>
                <a:gd name="T47" fmla="*/ 314 h 366"/>
                <a:gd name="T48" fmla="*/ 354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3"/>
                  </a:moveTo>
                  <a:lnTo>
                    <a:pt x="354" y="273"/>
                  </a:lnTo>
                  <a:cubicBezTo>
                    <a:pt x="312" y="249"/>
                    <a:pt x="271" y="228"/>
                    <a:pt x="233" y="201"/>
                  </a:cubicBezTo>
                  <a:lnTo>
                    <a:pt x="233" y="201"/>
                  </a:lnTo>
                  <a:cubicBezTo>
                    <a:pt x="268" y="149"/>
                    <a:pt x="294" y="94"/>
                    <a:pt x="308" y="43"/>
                  </a:cubicBezTo>
                  <a:lnTo>
                    <a:pt x="308" y="43"/>
                  </a:lnTo>
                  <a:cubicBezTo>
                    <a:pt x="314" y="19"/>
                    <a:pt x="280" y="0"/>
                    <a:pt x="267" y="23"/>
                  </a:cubicBezTo>
                  <a:lnTo>
                    <a:pt x="267" y="23"/>
                  </a:lnTo>
                  <a:cubicBezTo>
                    <a:pt x="241" y="71"/>
                    <a:pt x="216" y="118"/>
                    <a:pt x="183" y="161"/>
                  </a:cubicBezTo>
                  <a:lnTo>
                    <a:pt x="183" y="161"/>
                  </a:lnTo>
                  <a:cubicBezTo>
                    <a:pt x="143" y="122"/>
                    <a:pt x="113" y="76"/>
                    <a:pt x="76" y="34"/>
                  </a:cubicBezTo>
                  <a:lnTo>
                    <a:pt x="76" y="34"/>
                  </a:lnTo>
                  <a:cubicBezTo>
                    <a:pt x="53" y="6"/>
                    <a:pt x="13" y="38"/>
                    <a:pt x="26" y="69"/>
                  </a:cubicBezTo>
                  <a:lnTo>
                    <a:pt x="26" y="69"/>
                  </a:lnTo>
                  <a:cubicBezTo>
                    <a:pt x="50" y="121"/>
                    <a:pt x="91" y="168"/>
                    <a:pt x="139" y="210"/>
                  </a:cubicBezTo>
                  <a:lnTo>
                    <a:pt x="139" y="210"/>
                  </a:lnTo>
                  <a:cubicBezTo>
                    <a:pt x="104" y="243"/>
                    <a:pt x="65" y="269"/>
                    <a:pt x="28" y="301"/>
                  </a:cubicBezTo>
                  <a:lnTo>
                    <a:pt x="28" y="301"/>
                  </a:lnTo>
                  <a:cubicBezTo>
                    <a:pt x="0" y="325"/>
                    <a:pt x="33" y="365"/>
                    <a:pt x="63" y="352"/>
                  </a:cubicBezTo>
                  <a:lnTo>
                    <a:pt x="63" y="352"/>
                  </a:lnTo>
                  <a:cubicBezTo>
                    <a:pt x="109" y="329"/>
                    <a:pt x="155" y="294"/>
                    <a:pt x="195" y="249"/>
                  </a:cubicBezTo>
                  <a:lnTo>
                    <a:pt x="195" y="249"/>
                  </a:lnTo>
                  <a:cubicBezTo>
                    <a:pt x="239" y="280"/>
                    <a:pt x="289" y="302"/>
                    <a:pt x="334" y="314"/>
                  </a:cubicBezTo>
                  <a:lnTo>
                    <a:pt x="334" y="314"/>
                  </a:lnTo>
                  <a:cubicBezTo>
                    <a:pt x="359" y="319"/>
                    <a:pt x="377" y="286"/>
                    <a:pt x="354" y="273"/>
                  </a:cubicBezTo>
                </a:path>
              </a:pathLst>
            </a:custGeom>
            <a:solidFill>
              <a:schemeClr val="accent3">
                <a:lumMod val="50000"/>
              </a:schemeClr>
            </a:solidFill>
            <a:ln>
              <a:noFill/>
            </a:ln>
            <a:effectLst/>
          </p:spPr>
          <p:txBody>
            <a:bodyPr wrap="none" anchor="ctr"/>
            <a:lstStyle/>
            <a:p>
              <a:pPr>
                <a:defRPr/>
              </a:pPr>
              <a:endParaRPr lang="es-ES_tradnl"/>
            </a:p>
          </p:txBody>
        </p:sp>
        <p:sp>
          <p:nvSpPr>
            <p:cNvPr id="43" name="Freeform 73">
              <a:extLst>
                <a:ext uri="{FF2B5EF4-FFF2-40B4-BE49-F238E27FC236}">
                  <a16:creationId xmlns:a16="http://schemas.microsoft.com/office/drawing/2014/main" id="{4FA299CB-282F-534D-B0A1-8D60BB82BF14}"/>
                </a:ext>
              </a:extLst>
            </p:cNvPr>
            <p:cNvSpPr>
              <a:spLocks noChangeArrowheads="1"/>
            </p:cNvSpPr>
            <p:nvPr/>
          </p:nvSpPr>
          <p:spPr bwMode="auto">
            <a:xfrm>
              <a:off x="7826715" y="52828"/>
              <a:ext cx="179365" cy="174602"/>
            </a:xfrm>
            <a:custGeom>
              <a:avLst/>
              <a:gdLst>
                <a:gd name="T0" fmla="*/ 354 w 378"/>
                <a:gd name="T1" fmla="*/ 272 h 366"/>
                <a:gd name="T2" fmla="*/ 354 w 378"/>
                <a:gd name="T3" fmla="*/ 272 h 366"/>
                <a:gd name="T4" fmla="*/ 233 w 378"/>
                <a:gd name="T5" fmla="*/ 201 h 366"/>
                <a:gd name="T6" fmla="*/ 233 w 378"/>
                <a:gd name="T7" fmla="*/ 201 h 366"/>
                <a:gd name="T8" fmla="*/ 306 w 378"/>
                <a:gd name="T9" fmla="*/ 43 h 366"/>
                <a:gd name="T10" fmla="*/ 306 w 378"/>
                <a:gd name="T11" fmla="*/ 43 h 366"/>
                <a:gd name="T12" fmla="*/ 266 w 378"/>
                <a:gd name="T13" fmla="*/ 23 h 366"/>
                <a:gd name="T14" fmla="*/ 266 w 378"/>
                <a:gd name="T15" fmla="*/ 23 h 366"/>
                <a:gd name="T16" fmla="*/ 183 w 378"/>
                <a:gd name="T17" fmla="*/ 160 h 366"/>
                <a:gd name="T18" fmla="*/ 183 w 378"/>
                <a:gd name="T19" fmla="*/ 160 h 366"/>
                <a:gd name="T20" fmla="*/ 76 w 378"/>
                <a:gd name="T21" fmla="*/ 34 h 366"/>
                <a:gd name="T22" fmla="*/ 76 w 378"/>
                <a:gd name="T23" fmla="*/ 34 h 366"/>
                <a:gd name="T24" fmla="*/ 27 w 378"/>
                <a:gd name="T25" fmla="*/ 69 h 366"/>
                <a:gd name="T26" fmla="*/ 27 w 378"/>
                <a:gd name="T27" fmla="*/ 69 h 366"/>
                <a:gd name="T28" fmla="*/ 140 w 378"/>
                <a:gd name="T29" fmla="*/ 209 h 366"/>
                <a:gd name="T30" fmla="*/ 140 w 378"/>
                <a:gd name="T31" fmla="*/ 209 h 366"/>
                <a:gd name="T32" fmla="*/ 28 w 378"/>
                <a:gd name="T33" fmla="*/ 301 h 366"/>
                <a:gd name="T34" fmla="*/ 28 w 378"/>
                <a:gd name="T35" fmla="*/ 301 h 366"/>
                <a:gd name="T36" fmla="*/ 63 w 378"/>
                <a:gd name="T37" fmla="*/ 351 h 366"/>
                <a:gd name="T38" fmla="*/ 63 w 378"/>
                <a:gd name="T39" fmla="*/ 351 h 366"/>
                <a:gd name="T40" fmla="*/ 193 w 378"/>
                <a:gd name="T41" fmla="*/ 249 h 366"/>
                <a:gd name="T42" fmla="*/ 193 w 378"/>
                <a:gd name="T43" fmla="*/ 249 h 366"/>
                <a:gd name="T44" fmla="*/ 334 w 378"/>
                <a:gd name="T45" fmla="*/ 312 h 366"/>
                <a:gd name="T46" fmla="*/ 334 w 378"/>
                <a:gd name="T47" fmla="*/ 312 h 366"/>
                <a:gd name="T48" fmla="*/ 354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2"/>
                  </a:moveTo>
                  <a:lnTo>
                    <a:pt x="354" y="272"/>
                  </a:lnTo>
                  <a:cubicBezTo>
                    <a:pt x="312" y="249"/>
                    <a:pt x="270" y="227"/>
                    <a:pt x="233" y="201"/>
                  </a:cubicBezTo>
                  <a:lnTo>
                    <a:pt x="233" y="201"/>
                  </a:lnTo>
                  <a:cubicBezTo>
                    <a:pt x="268" y="151"/>
                    <a:pt x="295" y="94"/>
                    <a:pt x="306" y="43"/>
                  </a:cubicBezTo>
                  <a:lnTo>
                    <a:pt x="306" y="43"/>
                  </a:lnTo>
                  <a:cubicBezTo>
                    <a:pt x="313" y="19"/>
                    <a:pt x="279" y="0"/>
                    <a:pt x="266" y="23"/>
                  </a:cubicBezTo>
                  <a:lnTo>
                    <a:pt x="266" y="23"/>
                  </a:lnTo>
                  <a:cubicBezTo>
                    <a:pt x="239" y="71"/>
                    <a:pt x="216" y="118"/>
                    <a:pt x="183" y="160"/>
                  </a:cubicBezTo>
                  <a:lnTo>
                    <a:pt x="183" y="160"/>
                  </a:lnTo>
                  <a:cubicBezTo>
                    <a:pt x="142" y="122"/>
                    <a:pt x="113" y="76"/>
                    <a:pt x="76" y="34"/>
                  </a:cubicBezTo>
                  <a:lnTo>
                    <a:pt x="76" y="34"/>
                  </a:lnTo>
                  <a:cubicBezTo>
                    <a:pt x="53" y="6"/>
                    <a:pt x="12" y="38"/>
                    <a:pt x="27" y="69"/>
                  </a:cubicBezTo>
                  <a:lnTo>
                    <a:pt x="27" y="69"/>
                  </a:lnTo>
                  <a:cubicBezTo>
                    <a:pt x="49" y="119"/>
                    <a:pt x="90" y="168"/>
                    <a:pt x="140" y="209"/>
                  </a:cubicBezTo>
                  <a:lnTo>
                    <a:pt x="140" y="209"/>
                  </a:lnTo>
                  <a:cubicBezTo>
                    <a:pt x="104" y="241"/>
                    <a:pt x="65" y="269"/>
                    <a:pt x="28" y="301"/>
                  </a:cubicBezTo>
                  <a:lnTo>
                    <a:pt x="28" y="301"/>
                  </a:lnTo>
                  <a:cubicBezTo>
                    <a:pt x="0" y="324"/>
                    <a:pt x="33" y="365"/>
                    <a:pt x="63" y="351"/>
                  </a:cubicBezTo>
                  <a:lnTo>
                    <a:pt x="63" y="351"/>
                  </a:lnTo>
                  <a:cubicBezTo>
                    <a:pt x="109" y="329"/>
                    <a:pt x="154" y="293"/>
                    <a:pt x="193" y="249"/>
                  </a:cubicBezTo>
                  <a:lnTo>
                    <a:pt x="193" y="249"/>
                  </a:lnTo>
                  <a:cubicBezTo>
                    <a:pt x="239" y="280"/>
                    <a:pt x="288" y="302"/>
                    <a:pt x="334" y="312"/>
                  </a:cubicBezTo>
                  <a:lnTo>
                    <a:pt x="334" y="312"/>
                  </a:lnTo>
                  <a:cubicBezTo>
                    <a:pt x="358" y="319"/>
                    <a:pt x="377" y="285"/>
                    <a:pt x="354" y="272"/>
                  </a:cubicBezTo>
                </a:path>
              </a:pathLst>
            </a:custGeom>
            <a:solidFill>
              <a:schemeClr val="accent3">
                <a:lumMod val="25000"/>
              </a:schemeClr>
            </a:solidFill>
            <a:ln>
              <a:noFill/>
            </a:ln>
            <a:effectLst/>
          </p:spPr>
          <p:txBody>
            <a:bodyPr wrap="none" anchor="ctr"/>
            <a:lstStyle/>
            <a:p>
              <a:pPr>
                <a:defRPr/>
              </a:pPr>
              <a:endParaRPr lang="es-ES_tradnl"/>
            </a:p>
          </p:txBody>
        </p:sp>
        <p:sp>
          <p:nvSpPr>
            <p:cNvPr id="44" name="Freeform 74">
              <a:extLst>
                <a:ext uri="{FF2B5EF4-FFF2-40B4-BE49-F238E27FC236}">
                  <a16:creationId xmlns:a16="http://schemas.microsoft.com/office/drawing/2014/main" id="{EFA4287E-5CB4-0949-AE40-F7CAD6FF04BC}"/>
                </a:ext>
              </a:extLst>
            </p:cNvPr>
            <p:cNvSpPr>
              <a:spLocks noChangeArrowheads="1"/>
            </p:cNvSpPr>
            <p:nvPr/>
          </p:nvSpPr>
          <p:spPr bwMode="auto">
            <a:xfrm>
              <a:off x="8015603" y="52828"/>
              <a:ext cx="180952" cy="174602"/>
            </a:xfrm>
            <a:custGeom>
              <a:avLst/>
              <a:gdLst>
                <a:gd name="T0" fmla="*/ 354 w 378"/>
                <a:gd name="T1" fmla="*/ 272 h 366"/>
                <a:gd name="T2" fmla="*/ 354 w 378"/>
                <a:gd name="T3" fmla="*/ 272 h 366"/>
                <a:gd name="T4" fmla="*/ 233 w 378"/>
                <a:gd name="T5" fmla="*/ 201 h 366"/>
                <a:gd name="T6" fmla="*/ 233 w 378"/>
                <a:gd name="T7" fmla="*/ 201 h 366"/>
                <a:gd name="T8" fmla="*/ 306 w 378"/>
                <a:gd name="T9" fmla="*/ 43 h 366"/>
                <a:gd name="T10" fmla="*/ 306 w 378"/>
                <a:gd name="T11" fmla="*/ 43 h 366"/>
                <a:gd name="T12" fmla="*/ 266 w 378"/>
                <a:gd name="T13" fmla="*/ 23 h 366"/>
                <a:gd name="T14" fmla="*/ 266 w 378"/>
                <a:gd name="T15" fmla="*/ 23 h 366"/>
                <a:gd name="T16" fmla="*/ 183 w 378"/>
                <a:gd name="T17" fmla="*/ 160 h 366"/>
                <a:gd name="T18" fmla="*/ 183 w 378"/>
                <a:gd name="T19" fmla="*/ 160 h 366"/>
                <a:gd name="T20" fmla="*/ 76 w 378"/>
                <a:gd name="T21" fmla="*/ 34 h 366"/>
                <a:gd name="T22" fmla="*/ 76 w 378"/>
                <a:gd name="T23" fmla="*/ 34 h 366"/>
                <a:gd name="T24" fmla="*/ 26 w 378"/>
                <a:gd name="T25" fmla="*/ 69 h 366"/>
                <a:gd name="T26" fmla="*/ 26 w 378"/>
                <a:gd name="T27" fmla="*/ 69 h 366"/>
                <a:gd name="T28" fmla="*/ 139 w 378"/>
                <a:gd name="T29" fmla="*/ 209 h 366"/>
                <a:gd name="T30" fmla="*/ 139 w 378"/>
                <a:gd name="T31" fmla="*/ 209 h 366"/>
                <a:gd name="T32" fmla="*/ 28 w 378"/>
                <a:gd name="T33" fmla="*/ 301 h 366"/>
                <a:gd name="T34" fmla="*/ 28 w 378"/>
                <a:gd name="T35" fmla="*/ 301 h 366"/>
                <a:gd name="T36" fmla="*/ 63 w 378"/>
                <a:gd name="T37" fmla="*/ 351 h 366"/>
                <a:gd name="T38" fmla="*/ 63 w 378"/>
                <a:gd name="T39" fmla="*/ 351 h 366"/>
                <a:gd name="T40" fmla="*/ 193 w 378"/>
                <a:gd name="T41" fmla="*/ 249 h 366"/>
                <a:gd name="T42" fmla="*/ 193 w 378"/>
                <a:gd name="T43" fmla="*/ 249 h 366"/>
                <a:gd name="T44" fmla="*/ 334 w 378"/>
                <a:gd name="T45" fmla="*/ 312 h 366"/>
                <a:gd name="T46" fmla="*/ 334 w 378"/>
                <a:gd name="T47" fmla="*/ 312 h 366"/>
                <a:gd name="T48" fmla="*/ 354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2"/>
                  </a:moveTo>
                  <a:lnTo>
                    <a:pt x="354" y="272"/>
                  </a:lnTo>
                  <a:cubicBezTo>
                    <a:pt x="312" y="249"/>
                    <a:pt x="271" y="227"/>
                    <a:pt x="233" y="201"/>
                  </a:cubicBezTo>
                  <a:lnTo>
                    <a:pt x="233" y="201"/>
                  </a:lnTo>
                  <a:cubicBezTo>
                    <a:pt x="267" y="151"/>
                    <a:pt x="294" y="94"/>
                    <a:pt x="306" y="43"/>
                  </a:cubicBezTo>
                  <a:lnTo>
                    <a:pt x="306" y="43"/>
                  </a:lnTo>
                  <a:cubicBezTo>
                    <a:pt x="313" y="19"/>
                    <a:pt x="280" y="0"/>
                    <a:pt x="266" y="23"/>
                  </a:cubicBezTo>
                  <a:lnTo>
                    <a:pt x="266" y="23"/>
                  </a:lnTo>
                  <a:cubicBezTo>
                    <a:pt x="239" y="71"/>
                    <a:pt x="216" y="118"/>
                    <a:pt x="183" y="160"/>
                  </a:cubicBezTo>
                  <a:lnTo>
                    <a:pt x="183" y="160"/>
                  </a:lnTo>
                  <a:cubicBezTo>
                    <a:pt x="142" y="122"/>
                    <a:pt x="112" y="76"/>
                    <a:pt x="76" y="34"/>
                  </a:cubicBezTo>
                  <a:lnTo>
                    <a:pt x="76" y="34"/>
                  </a:lnTo>
                  <a:cubicBezTo>
                    <a:pt x="53" y="6"/>
                    <a:pt x="12" y="38"/>
                    <a:pt x="26" y="69"/>
                  </a:cubicBezTo>
                  <a:lnTo>
                    <a:pt x="26" y="69"/>
                  </a:lnTo>
                  <a:cubicBezTo>
                    <a:pt x="49" y="119"/>
                    <a:pt x="89" y="168"/>
                    <a:pt x="139" y="209"/>
                  </a:cubicBezTo>
                  <a:lnTo>
                    <a:pt x="139" y="209"/>
                  </a:lnTo>
                  <a:cubicBezTo>
                    <a:pt x="104" y="241"/>
                    <a:pt x="64" y="269"/>
                    <a:pt x="28" y="301"/>
                  </a:cubicBezTo>
                  <a:lnTo>
                    <a:pt x="28" y="301"/>
                  </a:lnTo>
                  <a:cubicBezTo>
                    <a:pt x="0" y="324"/>
                    <a:pt x="32" y="365"/>
                    <a:pt x="63" y="351"/>
                  </a:cubicBezTo>
                  <a:lnTo>
                    <a:pt x="63" y="351"/>
                  </a:lnTo>
                  <a:cubicBezTo>
                    <a:pt x="110" y="329"/>
                    <a:pt x="155" y="293"/>
                    <a:pt x="193" y="249"/>
                  </a:cubicBezTo>
                  <a:lnTo>
                    <a:pt x="193" y="249"/>
                  </a:lnTo>
                  <a:cubicBezTo>
                    <a:pt x="239" y="280"/>
                    <a:pt x="288" y="302"/>
                    <a:pt x="334" y="312"/>
                  </a:cubicBezTo>
                  <a:lnTo>
                    <a:pt x="334" y="312"/>
                  </a:lnTo>
                  <a:cubicBezTo>
                    <a:pt x="357" y="319"/>
                    <a:pt x="377" y="285"/>
                    <a:pt x="354" y="272"/>
                  </a:cubicBezTo>
                </a:path>
              </a:pathLst>
            </a:custGeom>
            <a:solidFill>
              <a:schemeClr val="accent3">
                <a:lumMod val="50000"/>
              </a:schemeClr>
            </a:solidFill>
            <a:ln>
              <a:noFill/>
            </a:ln>
            <a:effectLst/>
          </p:spPr>
          <p:txBody>
            <a:bodyPr wrap="none" anchor="ctr"/>
            <a:lstStyle/>
            <a:p>
              <a:pPr>
                <a:defRPr/>
              </a:pPr>
              <a:endParaRPr lang="es-ES_tradnl"/>
            </a:p>
          </p:txBody>
        </p:sp>
        <p:sp>
          <p:nvSpPr>
            <p:cNvPr id="45" name="Freeform 75">
              <a:extLst>
                <a:ext uri="{FF2B5EF4-FFF2-40B4-BE49-F238E27FC236}">
                  <a16:creationId xmlns:a16="http://schemas.microsoft.com/office/drawing/2014/main" id="{4B259A1C-5F3D-BB40-A59C-6A533BE91BD4}"/>
                </a:ext>
              </a:extLst>
            </p:cNvPr>
            <p:cNvSpPr>
              <a:spLocks noChangeArrowheads="1"/>
            </p:cNvSpPr>
            <p:nvPr/>
          </p:nvSpPr>
          <p:spPr bwMode="auto">
            <a:xfrm>
              <a:off x="7636239" y="52828"/>
              <a:ext cx="180952" cy="174602"/>
            </a:xfrm>
            <a:custGeom>
              <a:avLst/>
              <a:gdLst>
                <a:gd name="T0" fmla="*/ 354 w 379"/>
                <a:gd name="T1" fmla="*/ 272 h 366"/>
                <a:gd name="T2" fmla="*/ 354 w 379"/>
                <a:gd name="T3" fmla="*/ 272 h 366"/>
                <a:gd name="T4" fmla="*/ 232 w 379"/>
                <a:gd name="T5" fmla="*/ 201 h 366"/>
                <a:gd name="T6" fmla="*/ 232 w 379"/>
                <a:gd name="T7" fmla="*/ 201 h 366"/>
                <a:gd name="T8" fmla="*/ 308 w 379"/>
                <a:gd name="T9" fmla="*/ 43 h 366"/>
                <a:gd name="T10" fmla="*/ 308 w 379"/>
                <a:gd name="T11" fmla="*/ 43 h 366"/>
                <a:gd name="T12" fmla="*/ 267 w 379"/>
                <a:gd name="T13" fmla="*/ 23 h 366"/>
                <a:gd name="T14" fmla="*/ 267 w 379"/>
                <a:gd name="T15" fmla="*/ 23 h 366"/>
                <a:gd name="T16" fmla="*/ 183 w 379"/>
                <a:gd name="T17" fmla="*/ 160 h 366"/>
                <a:gd name="T18" fmla="*/ 183 w 379"/>
                <a:gd name="T19" fmla="*/ 160 h 366"/>
                <a:gd name="T20" fmla="*/ 75 w 379"/>
                <a:gd name="T21" fmla="*/ 34 h 366"/>
                <a:gd name="T22" fmla="*/ 75 w 379"/>
                <a:gd name="T23" fmla="*/ 34 h 366"/>
                <a:gd name="T24" fmla="*/ 25 w 379"/>
                <a:gd name="T25" fmla="*/ 69 h 366"/>
                <a:gd name="T26" fmla="*/ 25 w 379"/>
                <a:gd name="T27" fmla="*/ 69 h 366"/>
                <a:gd name="T28" fmla="*/ 140 w 379"/>
                <a:gd name="T29" fmla="*/ 209 h 366"/>
                <a:gd name="T30" fmla="*/ 140 w 379"/>
                <a:gd name="T31" fmla="*/ 209 h 366"/>
                <a:gd name="T32" fmla="*/ 27 w 379"/>
                <a:gd name="T33" fmla="*/ 301 h 366"/>
                <a:gd name="T34" fmla="*/ 27 w 379"/>
                <a:gd name="T35" fmla="*/ 301 h 366"/>
                <a:gd name="T36" fmla="*/ 62 w 379"/>
                <a:gd name="T37" fmla="*/ 351 h 366"/>
                <a:gd name="T38" fmla="*/ 62 w 379"/>
                <a:gd name="T39" fmla="*/ 351 h 366"/>
                <a:gd name="T40" fmla="*/ 194 w 379"/>
                <a:gd name="T41" fmla="*/ 249 h 366"/>
                <a:gd name="T42" fmla="*/ 194 w 379"/>
                <a:gd name="T43" fmla="*/ 249 h 366"/>
                <a:gd name="T44" fmla="*/ 334 w 379"/>
                <a:gd name="T45" fmla="*/ 312 h 366"/>
                <a:gd name="T46" fmla="*/ 334 w 379"/>
                <a:gd name="T47" fmla="*/ 312 h 366"/>
                <a:gd name="T48" fmla="*/ 354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4" y="272"/>
                  </a:moveTo>
                  <a:lnTo>
                    <a:pt x="354" y="272"/>
                  </a:lnTo>
                  <a:cubicBezTo>
                    <a:pt x="312" y="249"/>
                    <a:pt x="271" y="227"/>
                    <a:pt x="232" y="201"/>
                  </a:cubicBezTo>
                  <a:lnTo>
                    <a:pt x="232" y="201"/>
                  </a:lnTo>
                  <a:cubicBezTo>
                    <a:pt x="267" y="151"/>
                    <a:pt x="295" y="94"/>
                    <a:pt x="308" y="43"/>
                  </a:cubicBezTo>
                  <a:lnTo>
                    <a:pt x="308" y="43"/>
                  </a:lnTo>
                  <a:cubicBezTo>
                    <a:pt x="313" y="19"/>
                    <a:pt x="280" y="0"/>
                    <a:pt x="267" y="23"/>
                  </a:cubicBezTo>
                  <a:lnTo>
                    <a:pt x="267" y="23"/>
                  </a:lnTo>
                  <a:cubicBezTo>
                    <a:pt x="241" y="71"/>
                    <a:pt x="216" y="118"/>
                    <a:pt x="183" y="160"/>
                  </a:cubicBezTo>
                  <a:lnTo>
                    <a:pt x="183" y="160"/>
                  </a:lnTo>
                  <a:cubicBezTo>
                    <a:pt x="142" y="122"/>
                    <a:pt x="113" y="76"/>
                    <a:pt x="75" y="34"/>
                  </a:cubicBezTo>
                  <a:lnTo>
                    <a:pt x="75" y="34"/>
                  </a:lnTo>
                  <a:cubicBezTo>
                    <a:pt x="53" y="6"/>
                    <a:pt x="12" y="38"/>
                    <a:pt x="25" y="69"/>
                  </a:cubicBezTo>
                  <a:lnTo>
                    <a:pt x="25" y="69"/>
                  </a:lnTo>
                  <a:cubicBezTo>
                    <a:pt x="49" y="119"/>
                    <a:pt x="90" y="168"/>
                    <a:pt x="140" y="209"/>
                  </a:cubicBezTo>
                  <a:lnTo>
                    <a:pt x="140" y="209"/>
                  </a:lnTo>
                  <a:cubicBezTo>
                    <a:pt x="103" y="241"/>
                    <a:pt x="65" y="269"/>
                    <a:pt x="27" y="301"/>
                  </a:cubicBezTo>
                  <a:lnTo>
                    <a:pt x="27" y="301"/>
                  </a:lnTo>
                  <a:cubicBezTo>
                    <a:pt x="0" y="324"/>
                    <a:pt x="32" y="365"/>
                    <a:pt x="62" y="351"/>
                  </a:cubicBezTo>
                  <a:lnTo>
                    <a:pt x="62" y="351"/>
                  </a:lnTo>
                  <a:cubicBezTo>
                    <a:pt x="109" y="329"/>
                    <a:pt x="154" y="293"/>
                    <a:pt x="194" y="249"/>
                  </a:cubicBezTo>
                  <a:lnTo>
                    <a:pt x="194" y="249"/>
                  </a:lnTo>
                  <a:cubicBezTo>
                    <a:pt x="240" y="280"/>
                    <a:pt x="288" y="302"/>
                    <a:pt x="334" y="312"/>
                  </a:cubicBezTo>
                  <a:lnTo>
                    <a:pt x="334" y="312"/>
                  </a:lnTo>
                  <a:cubicBezTo>
                    <a:pt x="358" y="319"/>
                    <a:pt x="378" y="285"/>
                    <a:pt x="354" y="272"/>
                  </a:cubicBezTo>
                </a:path>
              </a:pathLst>
            </a:custGeom>
            <a:solidFill>
              <a:schemeClr val="accent3">
                <a:lumMod val="75000"/>
              </a:schemeClr>
            </a:solidFill>
            <a:ln>
              <a:noFill/>
            </a:ln>
            <a:effectLst/>
          </p:spPr>
          <p:txBody>
            <a:bodyPr wrap="none" anchor="ctr"/>
            <a:lstStyle/>
            <a:p>
              <a:pPr>
                <a:defRPr/>
              </a:pPr>
              <a:endParaRPr lang="es-ES_tradnl"/>
            </a:p>
          </p:txBody>
        </p:sp>
        <p:sp>
          <p:nvSpPr>
            <p:cNvPr id="46" name="Freeform 76">
              <a:extLst>
                <a:ext uri="{FF2B5EF4-FFF2-40B4-BE49-F238E27FC236}">
                  <a16:creationId xmlns:a16="http://schemas.microsoft.com/office/drawing/2014/main" id="{3A7F1582-6CC3-A54C-85EF-AC8D91A5E0BB}"/>
                </a:ext>
              </a:extLst>
            </p:cNvPr>
            <p:cNvSpPr>
              <a:spLocks noChangeArrowheads="1"/>
            </p:cNvSpPr>
            <p:nvPr/>
          </p:nvSpPr>
          <p:spPr bwMode="auto">
            <a:xfrm>
              <a:off x="8204491" y="52828"/>
              <a:ext cx="180952" cy="174602"/>
            </a:xfrm>
            <a:custGeom>
              <a:avLst/>
              <a:gdLst>
                <a:gd name="T0" fmla="*/ 353 w 378"/>
                <a:gd name="T1" fmla="*/ 272 h 366"/>
                <a:gd name="T2" fmla="*/ 353 w 378"/>
                <a:gd name="T3" fmla="*/ 272 h 366"/>
                <a:gd name="T4" fmla="*/ 231 w 378"/>
                <a:gd name="T5" fmla="*/ 201 h 366"/>
                <a:gd name="T6" fmla="*/ 231 w 378"/>
                <a:gd name="T7" fmla="*/ 201 h 366"/>
                <a:gd name="T8" fmla="*/ 307 w 378"/>
                <a:gd name="T9" fmla="*/ 43 h 366"/>
                <a:gd name="T10" fmla="*/ 307 w 378"/>
                <a:gd name="T11" fmla="*/ 43 h 366"/>
                <a:gd name="T12" fmla="*/ 267 w 378"/>
                <a:gd name="T13" fmla="*/ 23 h 366"/>
                <a:gd name="T14" fmla="*/ 267 w 378"/>
                <a:gd name="T15" fmla="*/ 23 h 366"/>
                <a:gd name="T16" fmla="*/ 183 w 378"/>
                <a:gd name="T17" fmla="*/ 160 h 366"/>
                <a:gd name="T18" fmla="*/ 183 w 378"/>
                <a:gd name="T19" fmla="*/ 160 h 366"/>
                <a:gd name="T20" fmla="*/ 76 w 378"/>
                <a:gd name="T21" fmla="*/ 34 h 366"/>
                <a:gd name="T22" fmla="*/ 76 w 378"/>
                <a:gd name="T23" fmla="*/ 34 h 366"/>
                <a:gd name="T24" fmla="*/ 26 w 378"/>
                <a:gd name="T25" fmla="*/ 69 h 366"/>
                <a:gd name="T26" fmla="*/ 26 w 378"/>
                <a:gd name="T27" fmla="*/ 69 h 366"/>
                <a:gd name="T28" fmla="*/ 139 w 378"/>
                <a:gd name="T29" fmla="*/ 209 h 366"/>
                <a:gd name="T30" fmla="*/ 139 w 378"/>
                <a:gd name="T31" fmla="*/ 209 h 366"/>
                <a:gd name="T32" fmla="*/ 28 w 378"/>
                <a:gd name="T33" fmla="*/ 301 h 366"/>
                <a:gd name="T34" fmla="*/ 28 w 378"/>
                <a:gd name="T35" fmla="*/ 301 h 366"/>
                <a:gd name="T36" fmla="*/ 63 w 378"/>
                <a:gd name="T37" fmla="*/ 351 h 366"/>
                <a:gd name="T38" fmla="*/ 63 w 378"/>
                <a:gd name="T39" fmla="*/ 351 h 366"/>
                <a:gd name="T40" fmla="*/ 193 w 378"/>
                <a:gd name="T41" fmla="*/ 249 h 366"/>
                <a:gd name="T42" fmla="*/ 193 w 378"/>
                <a:gd name="T43" fmla="*/ 249 h 366"/>
                <a:gd name="T44" fmla="*/ 334 w 378"/>
                <a:gd name="T45" fmla="*/ 312 h 366"/>
                <a:gd name="T46" fmla="*/ 334 w 378"/>
                <a:gd name="T47" fmla="*/ 312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49"/>
                    <a:pt x="271" y="227"/>
                    <a:pt x="231" y="201"/>
                  </a:cubicBezTo>
                  <a:lnTo>
                    <a:pt x="231" y="201"/>
                  </a:lnTo>
                  <a:cubicBezTo>
                    <a:pt x="267" y="151"/>
                    <a:pt x="294" y="94"/>
                    <a:pt x="307" y="43"/>
                  </a:cubicBezTo>
                  <a:lnTo>
                    <a:pt x="307" y="43"/>
                  </a:lnTo>
                  <a:cubicBezTo>
                    <a:pt x="313" y="19"/>
                    <a:pt x="280" y="0"/>
                    <a:pt x="267" y="23"/>
                  </a:cubicBezTo>
                  <a:lnTo>
                    <a:pt x="267" y="23"/>
                  </a:lnTo>
                  <a:cubicBezTo>
                    <a:pt x="240" y="71"/>
                    <a:pt x="215" y="118"/>
                    <a:pt x="183" y="160"/>
                  </a:cubicBezTo>
                  <a:lnTo>
                    <a:pt x="183" y="160"/>
                  </a:lnTo>
                  <a:cubicBezTo>
                    <a:pt x="143" y="122"/>
                    <a:pt x="113" y="76"/>
                    <a:pt x="76" y="34"/>
                  </a:cubicBezTo>
                  <a:lnTo>
                    <a:pt x="76" y="34"/>
                  </a:lnTo>
                  <a:cubicBezTo>
                    <a:pt x="52" y="6"/>
                    <a:pt x="12" y="38"/>
                    <a:pt x="26" y="69"/>
                  </a:cubicBezTo>
                  <a:lnTo>
                    <a:pt x="26" y="69"/>
                  </a:lnTo>
                  <a:cubicBezTo>
                    <a:pt x="49" y="119"/>
                    <a:pt x="91" y="168"/>
                    <a:pt x="139" y="209"/>
                  </a:cubicBezTo>
                  <a:lnTo>
                    <a:pt x="139" y="209"/>
                  </a:lnTo>
                  <a:cubicBezTo>
                    <a:pt x="105" y="241"/>
                    <a:pt x="64" y="269"/>
                    <a:pt x="28" y="301"/>
                  </a:cubicBezTo>
                  <a:lnTo>
                    <a:pt x="28" y="301"/>
                  </a:lnTo>
                  <a:cubicBezTo>
                    <a:pt x="0" y="324"/>
                    <a:pt x="31" y="365"/>
                    <a:pt x="63" y="351"/>
                  </a:cubicBezTo>
                  <a:lnTo>
                    <a:pt x="63" y="351"/>
                  </a:lnTo>
                  <a:cubicBezTo>
                    <a:pt x="109" y="329"/>
                    <a:pt x="155" y="293"/>
                    <a:pt x="193" y="249"/>
                  </a:cubicBezTo>
                  <a:lnTo>
                    <a:pt x="193" y="249"/>
                  </a:lnTo>
                  <a:cubicBezTo>
                    <a:pt x="239" y="280"/>
                    <a:pt x="289" y="302"/>
                    <a:pt x="334" y="312"/>
                  </a:cubicBezTo>
                  <a:lnTo>
                    <a:pt x="334" y="312"/>
                  </a:lnTo>
                  <a:cubicBezTo>
                    <a:pt x="359" y="319"/>
                    <a:pt x="377" y="285"/>
                    <a:pt x="353" y="272"/>
                  </a:cubicBezTo>
                </a:path>
              </a:pathLst>
            </a:custGeom>
            <a:solidFill>
              <a:schemeClr val="accent3">
                <a:lumMod val="75000"/>
              </a:schemeClr>
            </a:solidFill>
            <a:ln>
              <a:noFill/>
            </a:ln>
            <a:effectLst/>
          </p:spPr>
          <p:txBody>
            <a:bodyPr wrap="none" anchor="ctr"/>
            <a:lstStyle/>
            <a:p>
              <a:pPr>
                <a:defRPr/>
              </a:pPr>
              <a:endParaRPr lang="es-ES_tradnl"/>
            </a:p>
          </p:txBody>
        </p:sp>
        <p:sp>
          <p:nvSpPr>
            <p:cNvPr id="47" name="Freeform 77">
              <a:extLst>
                <a:ext uri="{FF2B5EF4-FFF2-40B4-BE49-F238E27FC236}">
                  <a16:creationId xmlns:a16="http://schemas.microsoft.com/office/drawing/2014/main" id="{C9303541-EFA6-0B40-AF76-E7677F120F21}"/>
                </a:ext>
              </a:extLst>
            </p:cNvPr>
            <p:cNvSpPr>
              <a:spLocks noChangeArrowheads="1"/>
            </p:cNvSpPr>
            <p:nvPr/>
          </p:nvSpPr>
          <p:spPr bwMode="auto">
            <a:xfrm>
              <a:off x="8599727" y="51240"/>
              <a:ext cx="180952" cy="174602"/>
            </a:xfrm>
            <a:custGeom>
              <a:avLst/>
              <a:gdLst>
                <a:gd name="T0" fmla="*/ 354 w 379"/>
                <a:gd name="T1" fmla="*/ 272 h 365"/>
                <a:gd name="T2" fmla="*/ 354 w 379"/>
                <a:gd name="T3" fmla="*/ 272 h 365"/>
                <a:gd name="T4" fmla="*/ 232 w 379"/>
                <a:gd name="T5" fmla="*/ 200 h 365"/>
                <a:gd name="T6" fmla="*/ 232 w 379"/>
                <a:gd name="T7" fmla="*/ 200 h 365"/>
                <a:gd name="T8" fmla="*/ 307 w 379"/>
                <a:gd name="T9" fmla="*/ 42 h 365"/>
                <a:gd name="T10" fmla="*/ 307 w 379"/>
                <a:gd name="T11" fmla="*/ 42 h 365"/>
                <a:gd name="T12" fmla="*/ 266 w 379"/>
                <a:gd name="T13" fmla="*/ 23 h 365"/>
                <a:gd name="T14" fmla="*/ 266 w 379"/>
                <a:gd name="T15" fmla="*/ 23 h 365"/>
                <a:gd name="T16" fmla="*/ 183 w 379"/>
                <a:gd name="T17" fmla="*/ 160 h 365"/>
                <a:gd name="T18" fmla="*/ 183 w 379"/>
                <a:gd name="T19" fmla="*/ 160 h 365"/>
                <a:gd name="T20" fmla="*/ 75 w 379"/>
                <a:gd name="T21" fmla="*/ 33 h 365"/>
                <a:gd name="T22" fmla="*/ 75 w 379"/>
                <a:gd name="T23" fmla="*/ 33 h 365"/>
                <a:gd name="T24" fmla="*/ 25 w 379"/>
                <a:gd name="T25" fmla="*/ 68 h 365"/>
                <a:gd name="T26" fmla="*/ 25 w 379"/>
                <a:gd name="T27" fmla="*/ 68 h 365"/>
                <a:gd name="T28" fmla="*/ 138 w 379"/>
                <a:gd name="T29" fmla="*/ 209 h 365"/>
                <a:gd name="T30" fmla="*/ 138 w 379"/>
                <a:gd name="T31" fmla="*/ 209 h 365"/>
                <a:gd name="T32" fmla="*/ 27 w 379"/>
                <a:gd name="T33" fmla="*/ 301 h 365"/>
                <a:gd name="T34" fmla="*/ 27 w 379"/>
                <a:gd name="T35" fmla="*/ 301 h 365"/>
                <a:gd name="T36" fmla="*/ 62 w 379"/>
                <a:gd name="T37" fmla="*/ 351 h 365"/>
                <a:gd name="T38" fmla="*/ 62 w 379"/>
                <a:gd name="T39" fmla="*/ 351 h 365"/>
                <a:gd name="T40" fmla="*/ 192 w 379"/>
                <a:gd name="T41" fmla="*/ 248 h 365"/>
                <a:gd name="T42" fmla="*/ 192 w 379"/>
                <a:gd name="T43" fmla="*/ 248 h 365"/>
                <a:gd name="T44" fmla="*/ 334 w 379"/>
                <a:gd name="T45" fmla="*/ 313 h 365"/>
                <a:gd name="T46" fmla="*/ 334 w 379"/>
                <a:gd name="T47" fmla="*/ 313 h 365"/>
                <a:gd name="T48" fmla="*/ 354 w 379"/>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5">
                  <a:moveTo>
                    <a:pt x="354" y="272"/>
                  </a:moveTo>
                  <a:lnTo>
                    <a:pt x="354" y="272"/>
                  </a:lnTo>
                  <a:cubicBezTo>
                    <a:pt x="311" y="248"/>
                    <a:pt x="270" y="227"/>
                    <a:pt x="232" y="200"/>
                  </a:cubicBezTo>
                  <a:lnTo>
                    <a:pt x="232" y="200"/>
                  </a:lnTo>
                  <a:cubicBezTo>
                    <a:pt x="267" y="148"/>
                    <a:pt x="293" y="93"/>
                    <a:pt x="307" y="42"/>
                  </a:cubicBezTo>
                  <a:lnTo>
                    <a:pt x="307" y="42"/>
                  </a:lnTo>
                  <a:cubicBezTo>
                    <a:pt x="312" y="18"/>
                    <a:pt x="279" y="0"/>
                    <a:pt x="266" y="23"/>
                  </a:cubicBezTo>
                  <a:lnTo>
                    <a:pt x="266" y="23"/>
                  </a:lnTo>
                  <a:cubicBezTo>
                    <a:pt x="240" y="69"/>
                    <a:pt x="215" y="117"/>
                    <a:pt x="183" y="160"/>
                  </a:cubicBezTo>
                  <a:lnTo>
                    <a:pt x="183" y="160"/>
                  </a:lnTo>
                  <a:cubicBezTo>
                    <a:pt x="142" y="121"/>
                    <a:pt x="112" y="76"/>
                    <a:pt x="75" y="33"/>
                  </a:cubicBezTo>
                  <a:lnTo>
                    <a:pt x="75" y="33"/>
                  </a:lnTo>
                  <a:cubicBezTo>
                    <a:pt x="52" y="5"/>
                    <a:pt x="11" y="38"/>
                    <a:pt x="25" y="68"/>
                  </a:cubicBezTo>
                  <a:lnTo>
                    <a:pt x="25" y="68"/>
                  </a:lnTo>
                  <a:cubicBezTo>
                    <a:pt x="49" y="119"/>
                    <a:pt x="90" y="168"/>
                    <a:pt x="138" y="209"/>
                  </a:cubicBezTo>
                  <a:lnTo>
                    <a:pt x="138" y="209"/>
                  </a:lnTo>
                  <a:cubicBezTo>
                    <a:pt x="103" y="242"/>
                    <a:pt x="64" y="268"/>
                    <a:pt x="27" y="301"/>
                  </a:cubicBezTo>
                  <a:lnTo>
                    <a:pt x="27" y="301"/>
                  </a:lnTo>
                  <a:cubicBezTo>
                    <a:pt x="0" y="324"/>
                    <a:pt x="32" y="364"/>
                    <a:pt x="62" y="351"/>
                  </a:cubicBezTo>
                  <a:lnTo>
                    <a:pt x="62" y="351"/>
                  </a:lnTo>
                  <a:cubicBezTo>
                    <a:pt x="109" y="328"/>
                    <a:pt x="154" y="293"/>
                    <a:pt x="192" y="248"/>
                  </a:cubicBezTo>
                  <a:lnTo>
                    <a:pt x="192" y="248"/>
                  </a:lnTo>
                  <a:cubicBezTo>
                    <a:pt x="240" y="278"/>
                    <a:pt x="288" y="301"/>
                    <a:pt x="334" y="313"/>
                  </a:cubicBezTo>
                  <a:lnTo>
                    <a:pt x="334" y="313"/>
                  </a:lnTo>
                  <a:cubicBezTo>
                    <a:pt x="358" y="319"/>
                    <a:pt x="378" y="285"/>
                    <a:pt x="354" y="272"/>
                  </a:cubicBezTo>
                </a:path>
              </a:pathLst>
            </a:custGeom>
            <a:solidFill>
              <a:schemeClr val="accent3">
                <a:lumMod val="50000"/>
              </a:schemeClr>
            </a:solidFill>
            <a:ln>
              <a:noFill/>
            </a:ln>
            <a:effectLst/>
          </p:spPr>
          <p:txBody>
            <a:bodyPr wrap="none" anchor="ctr"/>
            <a:lstStyle/>
            <a:p>
              <a:pPr>
                <a:defRPr/>
              </a:pPr>
              <a:endParaRPr lang="es-ES_tradnl"/>
            </a:p>
          </p:txBody>
        </p:sp>
        <p:sp>
          <p:nvSpPr>
            <p:cNvPr id="48" name="Freeform 78">
              <a:extLst>
                <a:ext uri="{FF2B5EF4-FFF2-40B4-BE49-F238E27FC236}">
                  <a16:creationId xmlns:a16="http://schemas.microsoft.com/office/drawing/2014/main" id="{F9EB5BA1-3137-3D4D-943C-62DDE4FE3510}"/>
                </a:ext>
              </a:extLst>
            </p:cNvPr>
            <p:cNvSpPr>
              <a:spLocks noChangeArrowheads="1"/>
            </p:cNvSpPr>
            <p:nvPr/>
          </p:nvSpPr>
          <p:spPr bwMode="auto">
            <a:xfrm>
              <a:off x="8787028" y="51240"/>
              <a:ext cx="180952" cy="174602"/>
            </a:xfrm>
            <a:custGeom>
              <a:avLst/>
              <a:gdLst>
                <a:gd name="T0" fmla="*/ 353 w 379"/>
                <a:gd name="T1" fmla="*/ 272 h 365"/>
                <a:gd name="T2" fmla="*/ 353 w 379"/>
                <a:gd name="T3" fmla="*/ 272 h 365"/>
                <a:gd name="T4" fmla="*/ 233 w 379"/>
                <a:gd name="T5" fmla="*/ 200 h 365"/>
                <a:gd name="T6" fmla="*/ 233 w 379"/>
                <a:gd name="T7" fmla="*/ 200 h 365"/>
                <a:gd name="T8" fmla="*/ 307 w 379"/>
                <a:gd name="T9" fmla="*/ 42 h 365"/>
                <a:gd name="T10" fmla="*/ 307 w 379"/>
                <a:gd name="T11" fmla="*/ 42 h 365"/>
                <a:gd name="T12" fmla="*/ 267 w 379"/>
                <a:gd name="T13" fmla="*/ 23 h 365"/>
                <a:gd name="T14" fmla="*/ 267 w 379"/>
                <a:gd name="T15" fmla="*/ 23 h 365"/>
                <a:gd name="T16" fmla="*/ 184 w 379"/>
                <a:gd name="T17" fmla="*/ 160 h 365"/>
                <a:gd name="T18" fmla="*/ 184 w 379"/>
                <a:gd name="T19" fmla="*/ 160 h 365"/>
                <a:gd name="T20" fmla="*/ 77 w 379"/>
                <a:gd name="T21" fmla="*/ 33 h 365"/>
                <a:gd name="T22" fmla="*/ 77 w 379"/>
                <a:gd name="T23" fmla="*/ 33 h 365"/>
                <a:gd name="T24" fmla="*/ 26 w 379"/>
                <a:gd name="T25" fmla="*/ 68 h 365"/>
                <a:gd name="T26" fmla="*/ 26 w 379"/>
                <a:gd name="T27" fmla="*/ 68 h 365"/>
                <a:gd name="T28" fmla="*/ 139 w 379"/>
                <a:gd name="T29" fmla="*/ 209 h 365"/>
                <a:gd name="T30" fmla="*/ 139 w 379"/>
                <a:gd name="T31" fmla="*/ 209 h 365"/>
                <a:gd name="T32" fmla="*/ 29 w 379"/>
                <a:gd name="T33" fmla="*/ 301 h 365"/>
                <a:gd name="T34" fmla="*/ 29 w 379"/>
                <a:gd name="T35" fmla="*/ 301 h 365"/>
                <a:gd name="T36" fmla="*/ 64 w 379"/>
                <a:gd name="T37" fmla="*/ 351 h 365"/>
                <a:gd name="T38" fmla="*/ 64 w 379"/>
                <a:gd name="T39" fmla="*/ 351 h 365"/>
                <a:gd name="T40" fmla="*/ 194 w 379"/>
                <a:gd name="T41" fmla="*/ 248 h 365"/>
                <a:gd name="T42" fmla="*/ 194 w 379"/>
                <a:gd name="T43" fmla="*/ 248 h 365"/>
                <a:gd name="T44" fmla="*/ 335 w 379"/>
                <a:gd name="T45" fmla="*/ 313 h 365"/>
                <a:gd name="T46" fmla="*/ 335 w 379"/>
                <a:gd name="T47" fmla="*/ 313 h 365"/>
                <a:gd name="T48" fmla="*/ 353 w 379"/>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5">
                  <a:moveTo>
                    <a:pt x="353" y="272"/>
                  </a:moveTo>
                  <a:lnTo>
                    <a:pt x="353" y="272"/>
                  </a:lnTo>
                  <a:cubicBezTo>
                    <a:pt x="313" y="248"/>
                    <a:pt x="271" y="227"/>
                    <a:pt x="233" y="200"/>
                  </a:cubicBezTo>
                  <a:lnTo>
                    <a:pt x="233" y="200"/>
                  </a:lnTo>
                  <a:cubicBezTo>
                    <a:pt x="268" y="148"/>
                    <a:pt x="294" y="93"/>
                    <a:pt x="307" y="42"/>
                  </a:cubicBezTo>
                  <a:lnTo>
                    <a:pt x="307" y="42"/>
                  </a:lnTo>
                  <a:cubicBezTo>
                    <a:pt x="314" y="18"/>
                    <a:pt x="280" y="0"/>
                    <a:pt x="267" y="23"/>
                  </a:cubicBezTo>
                  <a:lnTo>
                    <a:pt x="267" y="23"/>
                  </a:lnTo>
                  <a:cubicBezTo>
                    <a:pt x="240" y="69"/>
                    <a:pt x="217" y="117"/>
                    <a:pt x="184" y="160"/>
                  </a:cubicBezTo>
                  <a:lnTo>
                    <a:pt x="184" y="160"/>
                  </a:lnTo>
                  <a:cubicBezTo>
                    <a:pt x="143" y="121"/>
                    <a:pt x="113" y="76"/>
                    <a:pt x="77" y="33"/>
                  </a:cubicBezTo>
                  <a:lnTo>
                    <a:pt x="77" y="33"/>
                  </a:lnTo>
                  <a:cubicBezTo>
                    <a:pt x="53" y="5"/>
                    <a:pt x="12" y="38"/>
                    <a:pt x="26" y="68"/>
                  </a:cubicBezTo>
                  <a:lnTo>
                    <a:pt x="26" y="68"/>
                  </a:lnTo>
                  <a:cubicBezTo>
                    <a:pt x="50" y="119"/>
                    <a:pt x="91" y="168"/>
                    <a:pt x="139" y="209"/>
                  </a:cubicBezTo>
                  <a:lnTo>
                    <a:pt x="139" y="209"/>
                  </a:lnTo>
                  <a:cubicBezTo>
                    <a:pt x="105" y="242"/>
                    <a:pt x="66" y="268"/>
                    <a:pt x="29" y="301"/>
                  </a:cubicBezTo>
                  <a:lnTo>
                    <a:pt x="29" y="301"/>
                  </a:lnTo>
                  <a:cubicBezTo>
                    <a:pt x="0" y="324"/>
                    <a:pt x="33" y="364"/>
                    <a:pt x="64" y="351"/>
                  </a:cubicBezTo>
                  <a:lnTo>
                    <a:pt x="64" y="351"/>
                  </a:lnTo>
                  <a:cubicBezTo>
                    <a:pt x="110" y="328"/>
                    <a:pt x="155" y="293"/>
                    <a:pt x="194" y="248"/>
                  </a:cubicBezTo>
                  <a:lnTo>
                    <a:pt x="194" y="248"/>
                  </a:lnTo>
                  <a:cubicBezTo>
                    <a:pt x="240" y="278"/>
                    <a:pt x="289" y="301"/>
                    <a:pt x="335" y="313"/>
                  </a:cubicBezTo>
                  <a:lnTo>
                    <a:pt x="335" y="313"/>
                  </a:lnTo>
                  <a:cubicBezTo>
                    <a:pt x="359" y="319"/>
                    <a:pt x="378" y="285"/>
                    <a:pt x="353" y="272"/>
                  </a:cubicBezTo>
                </a:path>
              </a:pathLst>
            </a:custGeom>
            <a:solidFill>
              <a:schemeClr val="accent3">
                <a:lumMod val="75000"/>
              </a:schemeClr>
            </a:solidFill>
            <a:ln>
              <a:noFill/>
            </a:ln>
            <a:effectLst/>
          </p:spPr>
          <p:txBody>
            <a:bodyPr wrap="none" anchor="ctr"/>
            <a:lstStyle/>
            <a:p>
              <a:pPr>
                <a:defRPr/>
              </a:pPr>
              <a:endParaRPr lang="es-ES_tradnl"/>
            </a:p>
          </p:txBody>
        </p:sp>
        <p:sp>
          <p:nvSpPr>
            <p:cNvPr id="49" name="Freeform 79">
              <a:extLst>
                <a:ext uri="{FF2B5EF4-FFF2-40B4-BE49-F238E27FC236}">
                  <a16:creationId xmlns:a16="http://schemas.microsoft.com/office/drawing/2014/main" id="{B7B2744C-0F42-7E45-8BB9-45817BF1A793}"/>
                </a:ext>
              </a:extLst>
            </p:cNvPr>
            <p:cNvSpPr>
              <a:spLocks noChangeArrowheads="1"/>
            </p:cNvSpPr>
            <p:nvPr/>
          </p:nvSpPr>
          <p:spPr bwMode="auto">
            <a:xfrm>
              <a:off x="8407663" y="51240"/>
              <a:ext cx="180952" cy="174602"/>
            </a:xfrm>
            <a:custGeom>
              <a:avLst/>
              <a:gdLst>
                <a:gd name="T0" fmla="*/ 354 w 378"/>
                <a:gd name="T1" fmla="*/ 272 h 365"/>
                <a:gd name="T2" fmla="*/ 354 w 378"/>
                <a:gd name="T3" fmla="*/ 272 h 365"/>
                <a:gd name="T4" fmla="*/ 233 w 378"/>
                <a:gd name="T5" fmla="*/ 200 h 365"/>
                <a:gd name="T6" fmla="*/ 233 w 378"/>
                <a:gd name="T7" fmla="*/ 200 h 365"/>
                <a:gd name="T8" fmla="*/ 308 w 378"/>
                <a:gd name="T9" fmla="*/ 42 h 365"/>
                <a:gd name="T10" fmla="*/ 308 w 378"/>
                <a:gd name="T11" fmla="*/ 42 h 365"/>
                <a:gd name="T12" fmla="*/ 267 w 378"/>
                <a:gd name="T13" fmla="*/ 23 h 365"/>
                <a:gd name="T14" fmla="*/ 267 w 378"/>
                <a:gd name="T15" fmla="*/ 23 h 365"/>
                <a:gd name="T16" fmla="*/ 183 w 378"/>
                <a:gd name="T17" fmla="*/ 160 h 365"/>
                <a:gd name="T18" fmla="*/ 183 w 378"/>
                <a:gd name="T19" fmla="*/ 160 h 365"/>
                <a:gd name="T20" fmla="*/ 77 w 378"/>
                <a:gd name="T21" fmla="*/ 33 h 365"/>
                <a:gd name="T22" fmla="*/ 77 w 378"/>
                <a:gd name="T23" fmla="*/ 33 h 365"/>
                <a:gd name="T24" fmla="*/ 27 w 378"/>
                <a:gd name="T25" fmla="*/ 68 h 365"/>
                <a:gd name="T26" fmla="*/ 27 w 378"/>
                <a:gd name="T27" fmla="*/ 68 h 365"/>
                <a:gd name="T28" fmla="*/ 141 w 378"/>
                <a:gd name="T29" fmla="*/ 209 h 365"/>
                <a:gd name="T30" fmla="*/ 141 w 378"/>
                <a:gd name="T31" fmla="*/ 209 h 365"/>
                <a:gd name="T32" fmla="*/ 28 w 378"/>
                <a:gd name="T33" fmla="*/ 301 h 365"/>
                <a:gd name="T34" fmla="*/ 28 w 378"/>
                <a:gd name="T35" fmla="*/ 301 h 365"/>
                <a:gd name="T36" fmla="*/ 63 w 378"/>
                <a:gd name="T37" fmla="*/ 351 h 365"/>
                <a:gd name="T38" fmla="*/ 63 w 378"/>
                <a:gd name="T39" fmla="*/ 351 h 365"/>
                <a:gd name="T40" fmla="*/ 195 w 378"/>
                <a:gd name="T41" fmla="*/ 248 h 365"/>
                <a:gd name="T42" fmla="*/ 195 w 378"/>
                <a:gd name="T43" fmla="*/ 248 h 365"/>
                <a:gd name="T44" fmla="*/ 334 w 378"/>
                <a:gd name="T45" fmla="*/ 313 h 365"/>
                <a:gd name="T46" fmla="*/ 334 w 378"/>
                <a:gd name="T47" fmla="*/ 313 h 365"/>
                <a:gd name="T48" fmla="*/ 354 w 378"/>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5">
                  <a:moveTo>
                    <a:pt x="354" y="272"/>
                  </a:moveTo>
                  <a:lnTo>
                    <a:pt x="354" y="272"/>
                  </a:lnTo>
                  <a:cubicBezTo>
                    <a:pt x="312" y="248"/>
                    <a:pt x="271" y="227"/>
                    <a:pt x="233" y="200"/>
                  </a:cubicBezTo>
                  <a:lnTo>
                    <a:pt x="233" y="200"/>
                  </a:lnTo>
                  <a:cubicBezTo>
                    <a:pt x="268" y="148"/>
                    <a:pt x="295" y="93"/>
                    <a:pt x="308" y="42"/>
                  </a:cubicBezTo>
                  <a:lnTo>
                    <a:pt x="308" y="42"/>
                  </a:lnTo>
                  <a:cubicBezTo>
                    <a:pt x="314" y="18"/>
                    <a:pt x="280" y="0"/>
                    <a:pt x="267" y="23"/>
                  </a:cubicBezTo>
                  <a:lnTo>
                    <a:pt x="267" y="23"/>
                  </a:lnTo>
                  <a:cubicBezTo>
                    <a:pt x="241" y="69"/>
                    <a:pt x="217" y="117"/>
                    <a:pt x="183" y="160"/>
                  </a:cubicBezTo>
                  <a:lnTo>
                    <a:pt x="183" y="160"/>
                  </a:lnTo>
                  <a:cubicBezTo>
                    <a:pt x="144" y="121"/>
                    <a:pt x="113" y="76"/>
                    <a:pt x="77" y="33"/>
                  </a:cubicBezTo>
                  <a:lnTo>
                    <a:pt x="77" y="33"/>
                  </a:lnTo>
                  <a:cubicBezTo>
                    <a:pt x="53" y="5"/>
                    <a:pt x="12" y="38"/>
                    <a:pt x="27" y="68"/>
                  </a:cubicBezTo>
                  <a:lnTo>
                    <a:pt x="27" y="68"/>
                  </a:lnTo>
                  <a:cubicBezTo>
                    <a:pt x="50" y="119"/>
                    <a:pt x="91" y="168"/>
                    <a:pt x="141" y="209"/>
                  </a:cubicBezTo>
                  <a:lnTo>
                    <a:pt x="141" y="209"/>
                  </a:lnTo>
                  <a:cubicBezTo>
                    <a:pt x="104" y="242"/>
                    <a:pt x="65" y="268"/>
                    <a:pt x="28" y="301"/>
                  </a:cubicBezTo>
                  <a:lnTo>
                    <a:pt x="28" y="301"/>
                  </a:lnTo>
                  <a:cubicBezTo>
                    <a:pt x="0" y="324"/>
                    <a:pt x="33" y="364"/>
                    <a:pt x="63" y="351"/>
                  </a:cubicBezTo>
                  <a:lnTo>
                    <a:pt x="63" y="351"/>
                  </a:lnTo>
                  <a:cubicBezTo>
                    <a:pt x="109" y="328"/>
                    <a:pt x="155" y="293"/>
                    <a:pt x="195" y="248"/>
                  </a:cubicBezTo>
                  <a:lnTo>
                    <a:pt x="195" y="248"/>
                  </a:lnTo>
                  <a:cubicBezTo>
                    <a:pt x="239" y="278"/>
                    <a:pt x="289" y="301"/>
                    <a:pt x="334" y="313"/>
                  </a:cubicBezTo>
                  <a:lnTo>
                    <a:pt x="334" y="313"/>
                  </a:lnTo>
                  <a:cubicBezTo>
                    <a:pt x="359" y="319"/>
                    <a:pt x="377" y="285"/>
                    <a:pt x="354" y="272"/>
                  </a:cubicBezTo>
                </a:path>
              </a:pathLst>
            </a:custGeom>
            <a:solidFill>
              <a:schemeClr val="accent3">
                <a:lumMod val="25000"/>
              </a:schemeClr>
            </a:solidFill>
            <a:ln>
              <a:noFill/>
            </a:ln>
            <a:effectLst/>
          </p:spPr>
          <p:txBody>
            <a:bodyPr wrap="none" anchor="ctr"/>
            <a:lstStyle/>
            <a:p>
              <a:pPr>
                <a:defRPr/>
              </a:pPr>
              <a:endParaRPr lang="es-ES_tradnl"/>
            </a:p>
          </p:txBody>
        </p:sp>
        <p:sp>
          <p:nvSpPr>
            <p:cNvPr id="50" name="Freeform 80">
              <a:extLst>
                <a:ext uri="{FF2B5EF4-FFF2-40B4-BE49-F238E27FC236}">
                  <a16:creationId xmlns:a16="http://schemas.microsoft.com/office/drawing/2014/main" id="{8F13BD50-93FE-D843-B98A-74B11345CCB0}"/>
                </a:ext>
              </a:extLst>
            </p:cNvPr>
            <p:cNvSpPr>
              <a:spLocks noChangeArrowheads="1"/>
            </p:cNvSpPr>
            <p:nvPr/>
          </p:nvSpPr>
          <p:spPr bwMode="auto">
            <a:xfrm>
              <a:off x="8975915" y="51240"/>
              <a:ext cx="180952" cy="174602"/>
            </a:xfrm>
            <a:custGeom>
              <a:avLst/>
              <a:gdLst>
                <a:gd name="T0" fmla="*/ 353 w 378"/>
                <a:gd name="T1" fmla="*/ 272 h 365"/>
                <a:gd name="T2" fmla="*/ 353 w 378"/>
                <a:gd name="T3" fmla="*/ 272 h 365"/>
                <a:gd name="T4" fmla="*/ 232 w 378"/>
                <a:gd name="T5" fmla="*/ 200 h 365"/>
                <a:gd name="T6" fmla="*/ 232 w 378"/>
                <a:gd name="T7" fmla="*/ 200 h 365"/>
                <a:gd name="T8" fmla="*/ 307 w 378"/>
                <a:gd name="T9" fmla="*/ 42 h 365"/>
                <a:gd name="T10" fmla="*/ 307 w 378"/>
                <a:gd name="T11" fmla="*/ 42 h 365"/>
                <a:gd name="T12" fmla="*/ 267 w 378"/>
                <a:gd name="T13" fmla="*/ 23 h 365"/>
                <a:gd name="T14" fmla="*/ 267 w 378"/>
                <a:gd name="T15" fmla="*/ 23 h 365"/>
                <a:gd name="T16" fmla="*/ 184 w 378"/>
                <a:gd name="T17" fmla="*/ 160 h 365"/>
                <a:gd name="T18" fmla="*/ 184 w 378"/>
                <a:gd name="T19" fmla="*/ 160 h 365"/>
                <a:gd name="T20" fmla="*/ 76 w 378"/>
                <a:gd name="T21" fmla="*/ 33 h 365"/>
                <a:gd name="T22" fmla="*/ 76 w 378"/>
                <a:gd name="T23" fmla="*/ 33 h 365"/>
                <a:gd name="T24" fmla="*/ 26 w 378"/>
                <a:gd name="T25" fmla="*/ 68 h 365"/>
                <a:gd name="T26" fmla="*/ 26 w 378"/>
                <a:gd name="T27" fmla="*/ 68 h 365"/>
                <a:gd name="T28" fmla="*/ 140 w 378"/>
                <a:gd name="T29" fmla="*/ 209 h 365"/>
                <a:gd name="T30" fmla="*/ 140 w 378"/>
                <a:gd name="T31" fmla="*/ 209 h 365"/>
                <a:gd name="T32" fmla="*/ 29 w 378"/>
                <a:gd name="T33" fmla="*/ 301 h 365"/>
                <a:gd name="T34" fmla="*/ 29 w 378"/>
                <a:gd name="T35" fmla="*/ 301 h 365"/>
                <a:gd name="T36" fmla="*/ 63 w 378"/>
                <a:gd name="T37" fmla="*/ 351 h 365"/>
                <a:gd name="T38" fmla="*/ 63 w 378"/>
                <a:gd name="T39" fmla="*/ 351 h 365"/>
                <a:gd name="T40" fmla="*/ 194 w 378"/>
                <a:gd name="T41" fmla="*/ 248 h 365"/>
                <a:gd name="T42" fmla="*/ 194 w 378"/>
                <a:gd name="T43" fmla="*/ 248 h 365"/>
                <a:gd name="T44" fmla="*/ 335 w 378"/>
                <a:gd name="T45" fmla="*/ 313 h 365"/>
                <a:gd name="T46" fmla="*/ 335 w 378"/>
                <a:gd name="T47" fmla="*/ 313 h 365"/>
                <a:gd name="T48" fmla="*/ 353 w 378"/>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5">
                  <a:moveTo>
                    <a:pt x="353" y="272"/>
                  </a:moveTo>
                  <a:lnTo>
                    <a:pt x="353" y="272"/>
                  </a:lnTo>
                  <a:cubicBezTo>
                    <a:pt x="313" y="248"/>
                    <a:pt x="270" y="227"/>
                    <a:pt x="232" y="200"/>
                  </a:cubicBezTo>
                  <a:lnTo>
                    <a:pt x="232" y="200"/>
                  </a:lnTo>
                  <a:cubicBezTo>
                    <a:pt x="268" y="148"/>
                    <a:pt x="295" y="93"/>
                    <a:pt x="307" y="42"/>
                  </a:cubicBezTo>
                  <a:lnTo>
                    <a:pt x="307" y="42"/>
                  </a:lnTo>
                  <a:cubicBezTo>
                    <a:pt x="314" y="18"/>
                    <a:pt x="281" y="0"/>
                    <a:pt x="267" y="23"/>
                  </a:cubicBezTo>
                  <a:lnTo>
                    <a:pt x="267" y="23"/>
                  </a:lnTo>
                  <a:cubicBezTo>
                    <a:pt x="240" y="69"/>
                    <a:pt x="217" y="117"/>
                    <a:pt x="184" y="160"/>
                  </a:cubicBezTo>
                  <a:lnTo>
                    <a:pt x="184" y="160"/>
                  </a:lnTo>
                  <a:cubicBezTo>
                    <a:pt x="143" y="121"/>
                    <a:pt x="113" y="76"/>
                    <a:pt x="76" y="33"/>
                  </a:cubicBezTo>
                  <a:lnTo>
                    <a:pt x="76" y="33"/>
                  </a:lnTo>
                  <a:cubicBezTo>
                    <a:pt x="52" y="5"/>
                    <a:pt x="13" y="38"/>
                    <a:pt x="26" y="68"/>
                  </a:cubicBezTo>
                  <a:lnTo>
                    <a:pt x="26" y="68"/>
                  </a:lnTo>
                  <a:cubicBezTo>
                    <a:pt x="50" y="119"/>
                    <a:pt x="90" y="168"/>
                    <a:pt x="140" y="209"/>
                  </a:cubicBezTo>
                  <a:lnTo>
                    <a:pt x="140" y="209"/>
                  </a:lnTo>
                  <a:cubicBezTo>
                    <a:pt x="105" y="242"/>
                    <a:pt x="65" y="268"/>
                    <a:pt x="29" y="301"/>
                  </a:cubicBezTo>
                  <a:lnTo>
                    <a:pt x="29" y="301"/>
                  </a:lnTo>
                  <a:cubicBezTo>
                    <a:pt x="0" y="324"/>
                    <a:pt x="33" y="364"/>
                    <a:pt x="63" y="351"/>
                  </a:cubicBezTo>
                  <a:lnTo>
                    <a:pt x="63" y="351"/>
                  </a:lnTo>
                  <a:cubicBezTo>
                    <a:pt x="110" y="328"/>
                    <a:pt x="155" y="293"/>
                    <a:pt x="194" y="248"/>
                  </a:cubicBezTo>
                  <a:lnTo>
                    <a:pt x="194" y="248"/>
                  </a:lnTo>
                  <a:cubicBezTo>
                    <a:pt x="240" y="278"/>
                    <a:pt x="289" y="301"/>
                    <a:pt x="335" y="313"/>
                  </a:cubicBezTo>
                  <a:lnTo>
                    <a:pt x="335" y="313"/>
                  </a:lnTo>
                  <a:cubicBezTo>
                    <a:pt x="359" y="319"/>
                    <a:pt x="377" y="285"/>
                    <a:pt x="353" y="272"/>
                  </a:cubicBezTo>
                </a:path>
              </a:pathLst>
            </a:custGeom>
            <a:solidFill>
              <a:schemeClr val="accent3">
                <a:lumMod val="25000"/>
              </a:schemeClr>
            </a:solidFill>
            <a:ln>
              <a:noFill/>
            </a:ln>
            <a:effectLst/>
          </p:spPr>
          <p:txBody>
            <a:bodyPr wrap="none" anchor="ctr"/>
            <a:lstStyle/>
            <a:p>
              <a:pPr>
                <a:defRPr/>
              </a:pPr>
              <a:endParaRPr lang="es-ES_tradnl"/>
            </a:p>
          </p:txBody>
        </p:sp>
        <p:sp>
          <p:nvSpPr>
            <p:cNvPr id="51" name="Freeform 81">
              <a:extLst>
                <a:ext uri="{FF2B5EF4-FFF2-40B4-BE49-F238E27FC236}">
                  <a16:creationId xmlns:a16="http://schemas.microsoft.com/office/drawing/2014/main" id="{5B1D6100-5EB5-1F4D-AD17-490C8A7A83F3}"/>
                </a:ext>
              </a:extLst>
            </p:cNvPr>
            <p:cNvSpPr>
              <a:spLocks noChangeArrowheads="1"/>
            </p:cNvSpPr>
            <p:nvPr/>
          </p:nvSpPr>
          <p:spPr bwMode="auto">
            <a:xfrm>
              <a:off x="9356865" y="56003"/>
              <a:ext cx="180952" cy="174602"/>
            </a:xfrm>
            <a:custGeom>
              <a:avLst/>
              <a:gdLst>
                <a:gd name="T0" fmla="*/ 353 w 378"/>
                <a:gd name="T1" fmla="*/ 272 h 367"/>
                <a:gd name="T2" fmla="*/ 353 w 378"/>
                <a:gd name="T3" fmla="*/ 272 h 367"/>
                <a:gd name="T4" fmla="*/ 232 w 378"/>
                <a:gd name="T5" fmla="*/ 201 h 367"/>
                <a:gd name="T6" fmla="*/ 232 w 378"/>
                <a:gd name="T7" fmla="*/ 201 h 367"/>
                <a:gd name="T8" fmla="*/ 306 w 378"/>
                <a:gd name="T9" fmla="*/ 44 h 367"/>
                <a:gd name="T10" fmla="*/ 306 w 378"/>
                <a:gd name="T11" fmla="*/ 44 h 367"/>
                <a:gd name="T12" fmla="*/ 265 w 378"/>
                <a:gd name="T13" fmla="*/ 24 h 367"/>
                <a:gd name="T14" fmla="*/ 265 w 378"/>
                <a:gd name="T15" fmla="*/ 24 h 367"/>
                <a:gd name="T16" fmla="*/ 182 w 378"/>
                <a:gd name="T17" fmla="*/ 161 h 367"/>
                <a:gd name="T18" fmla="*/ 182 w 378"/>
                <a:gd name="T19" fmla="*/ 161 h 367"/>
                <a:gd name="T20" fmla="*/ 76 w 378"/>
                <a:gd name="T21" fmla="*/ 33 h 367"/>
                <a:gd name="T22" fmla="*/ 76 w 378"/>
                <a:gd name="T23" fmla="*/ 33 h 367"/>
                <a:gd name="T24" fmla="*/ 26 w 378"/>
                <a:gd name="T25" fmla="*/ 70 h 367"/>
                <a:gd name="T26" fmla="*/ 26 w 378"/>
                <a:gd name="T27" fmla="*/ 70 h 367"/>
                <a:gd name="T28" fmla="*/ 138 w 378"/>
                <a:gd name="T29" fmla="*/ 209 h 367"/>
                <a:gd name="T30" fmla="*/ 138 w 378"/>
                <a:gd name="T31" fmla="*/ 209 h 367"/>
                <a:gd name="T32" fmla="*/ 27 w 378"/>
                <a:gd name="T33" fmla="*/ 301 h 367"/>
                <a:gd name="T34" fmla="*/ 27 w 378"/>
                <a:gd name="T35" fmla="*/ 301 h 367"/>
                <a:gd name="T36" fmla="*/ 63 w 378"/>
                <a:gd name="T37" fmla="*/ 351 h 367"/>
                <a:gd name="T38" fmla="*/ 63 w 378"/>
                <a:gd name="T39" fmla="*/ 351 h 367"/>
                <a:gd name="T40" fmla="*/ 193 w 378"/>
                <a:gd name="T41" fmla="*/ 249 h 367"/>
                <a:gd name="T42" fmla="*/ 193 w 378"/>
                <a:gd name="T43" fmla="*/ 249 h 367"/>
                <a:gd name="T44" fmla="*/ 334 w 378"/>
                <a:gd name="T45" fmla="*/ 313 h 367"/>
                <a:gd name="T46" fmla="*/ 334 w 378"/>
                <a:gd name="T47" fmla="*/ 313 h 367"/>
                <a:gd name="T48" fmla="*/ 353 w 378"/>
                <a:gd name="T49" fmla="*/ 272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2"/>
                  </a:moveTo>
                  <a:lnTo>
                    <a:pt x="353" y="272"/>
                  </a:lnTo>
                  <a:cubicBezTo>
                    <a:pt x="311" y="249"/>
                    <a:pt x="269" y="228"/>
                    <a:pt x="232" y="201"/>
                  </a:cubicBezTo>
                  <a:lnTo>
                    <a:pt x="232" y="201"/>
                  </a:lnTo>
                  <a:cubicBezTo>
                    <a:pt x="268" y="150"/>
                    <a:pt x="293" y="95"/>
                    <a:pt x="306" y="44"/>
                  </a:cubicBezTo>
                  <a:lnTo>
                    <a:pt x="306" y="44"/>
                  </a:lnTo>
                  <a:cubicBezTo>
                    <a:pt x="313" y="19"/>
                    <a:pt x="278" y="0"/>
                    <a:pt x="265" y="24"/>
                  </a:cubicBezTo>
                  <a:lnTo>
                    <a:pt x="265" y="24"/>
                  </a:lnTo>
                  <a:cubicBezTo>
                    <a:pt x="239" y="71"/>
                    <a:pt x="215" y="119"/>
                    <a:pt x="182" y="161"/>
                  </a:cubicBezTo>
                  <a:lnTo>
                    <a:pt x="182" y="161"/>
                  </a:lnTo>
                  <a:cubicBezTo>
                    <a:pt x="142" y="123"/>
                    <a:pt x="111" y="77"/>
                    <a:pt x="76" y="33"/>
                  </a:cubicBezTo>
                  <a:lnTo>
                    <a:pt x="76" y="33"/>
                  </a:lnTo>
                  <a:cubicBezTo>
                    <a:pt x="52" y="6"/>
                    <a:pt x="10" y="38"/>
                    <a:pt x="26" y="70"/>
                  </a:cubicBezTo>
                  <a:lnTo>
                    <a:pt x="26" y="70"/>
                  </a:lnTo>
                  <a:cubicBezTo>
                    <a:pt x="48" y="120"/>
                    <a:pt x="89" y="168"/>
                    <a:pt x="138" y="209"/>
                  </a:cubicBezTo>
                  <a:lnTo>
                    <a:pt x="138" y="209"/>
                  </a:lnTo>
                  <a:cubicBezTo>
                    <a:pt x="104" y="242"/>
                    <a:pt x="64" y="270"/>
                    <a:pt x="27" y="301"/>
                  </a:cubicBezTo>
                  <a:lnTo>
                    <a:pt x="27" y="301"/>
                  </a:lnTo>
                  <a:cubicBezTo>
                    <a:pt x="0" y="325"/>
                    <a:pt x="31" y="366"/>
                    <a:pt x="63" y="351"/>
                  </a:cubicBezTo>
                  <a:lnTo>
                    <a:pt x="63" y="351"/>
                  </a:lnTo>
                  <a:cubicBezTo>
                    <a:pt x="109" y="329"/>
                    <a:pt x="154" y="293"/>
                    <a:pt x="193" y="249"/>
                  </a:cubicBezTo>
                  <a:lnTo>
                    <a:pt x="193" y="249"/>
                  </a:lnTo>
                  <a:cubicBezTo>
                    <a:pt x="239" y="279"/>
                    <a:pt x="288" y="301"/>
                    <a:pt x="334" y="313"/>
                  </a:cubicBezTo>
                  <a:lnTo>
                    <a:pt x="334" y="313"/>
                  </a:lnTo>
                  <a:cubicBezTo>
                    <a:pt x="357" y="320"/>
                    <a:pt x="377" y="285"/>
                    <a:pt x="353" y="272"/>
                  </a:cubicBezTo>
                </a:path>
              </a:pathLst>
            </a:custGeom>
            <a:solidFill>
              <a:schemeClr val="accent3">
                <a:lumMod val="75000"/>
              </a:schemeClr>
            </a:solidFill>
            <a:ln>
              <a:noFill/>
            </a:ln>
            <a:effectLst/>
          </p:spPr>
          <p:txBody>
            <a:bodyPr wrap="none" anchor="ctr"/>
            <a:lstStyle/>
            <a:p>
              <a:pPr>
                <a:defRPr/>
              </a:pPr>
              <a:endParaRPr lang="es-ES_tradnl"/>
            </a:p>
          </p:txBody>
        </p:sp>
        <p:sp>
          <p:nvSpPr>
            <p:cNvPr id="52" name="Freeform 82">
              <a:extLst>
                <a:ext uri="{FF2B5EF4-FFF2-40B4-BE49-F238E27FC236}">
                  <a16:creationId xmlns:a16="http://schemas.microsoft.com/office/drawing/2014/main" id="{4D3EFE65-AEDB-2B42-A95C-97FD0E05313E}"/>
                </a:ext>
              </a:extLst>
            </p:cNvPr>
            <p:cNvSpPr>
              <a:spLocks noChangeArrowheads="1"/>
            </p:cNvSpPr>
            <p:nvPr/>
          </p:nvSpPr>
          <p:spPr bwMode="auto">
            <a:xfrm>
              <a:off x="9544166" y="56003"/>
              <a:ext cx="180952" cy="174602"/>
            </a:xfrm>
            <a:custGeom>
              <a:avLst/>
              <a:gdLst>
                <a:gd name="T0" fmla="*/ 355 w 380"/>
                <a:gd name="T1" fmla="*/ 272 h 367"/>
                <a:gd name="T2" fmla="*/ 355 w 380"/>
                <a:gd name="T3" fmla="*/ 272 h 367"/>
                <a:gd name="T4" fmla="*/ 233 w 380"/>
                <a:gd name="T5" fmla="*/ 201 h 367"/>
                <a:gd name="T6" fmla="*/ 233 w 380"/>
                <a:gd name="T7" fmla="*/ 201 h 367"/>
                <a:gd name="T8" fmla="*/ 308 w 380"/>
                <a:gd name="T9" fmla="*/ 44 h 367"/>
                <a:gd name="T10" fmla="*/ 308 w 380"/>
                <a:gd name="T11" fmla="*/ 44 h 367"/>
                <a:gd name="T12" fmla="*/ 267 w 380"/>
                <a:gd name="T13" fmla="*/ 24 h 367"/>
                <a:gd name="T14" fmla="*/ 267 w 380"/>
                <a:gd name="T15" fmla="*/ 24 h 367"/>
                <a:gd name="T16" fmla="*/ 184 w 380"/>
                <a:gd name="T17" fmla="*/ 161 h 367"/>
                <a:gd name="T18" fmla="*/ 184 w 380"/>
                <a:gd name="T19" fmla="*/ 161 h 367"/>
                <a:gd name="T20" fmla="*/ 78 w 380"/>
                <a:gd name="T21" fmla="*/ 33 h 367"/>
                <a:gd name="T22" fmla="*/ 78 w 380"/>
                <a:gd name="T23" fmla="*/ 33 h 367"/>
                <a:gd name="T24" fmla="*/ 27 w 380"/>
                <a:gd name="T25" fmla="*/ 70 h 367"/>
                <a:gd name="T26" fmla="*/ 27 w 380"/>
                <a:gd name="T27" fmla="*/ 70 h 367"/>
                <a:gd name="T28" fmla="*/ 141 w 380"/>
                <a:gd name="T29" fmla="*/ 209 h 367"/>
                <a:gd name="T30" fmla="*/ 141 w 380"/>
                <a:gd name="T31" fmla="*/ 209 h 367"/>
                <a:gd name="T32" fmla="*/ 29 w 380"/>
                <a:gd name="T33" fmla="*/ 301 h 367"/>
                <a:gd name="T34" fmla="*/ 29 w 380"/>
                <a:gd name="T35" fmla="*/ 301 h 367"/>
                <a:gd name="T36" fmla="*/ 65 w 380"/>
                <a:gd name="T37" fmla="*/ 351 h 367"/>
                <a:gd name="T38" fmla="*/ 65 w 380"/>
                <a:gd name="T39" fmla="*/ 351 h 367"/>
                <a:gd name="T40" fmla="*/ 195 w 380"/>
                <a:gd name="T41" fmla="*/ 249 h 367"/>
                <a:gd name="T42" fmla="*/ 195 w 380"/>
                <a:gd name="T43" fmla="*/ 249 h 367"/>
                <a:gd name="T44" fmla="*/ 335 w 380"/>
                <a:gd name="T45" fmla="*/ 313 h 367"/>
                <a:gd name="T46" fmla="*/ 335 w 380"/>
                <a:gd name="T47" fmla="*/ 313 h 367"/>
                <a:gd name="T48" fmla="*/ 355 w 380"/>
                <a:gd name="T49" fmla="*/ 272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7">
                  <a:moveTo>
                    <a:pt x="355" y="272"/>
                  </a:moveTo>
                  <a:lnTo>
                    <a:pt x="355" y="272"/>
                  </a:lnTo>
                  <a:cubicBezTo>
                    <a:pt x="313" y="249"/>
                    <a:pt x="272" y="228"/>
                    <a:pt x="233" y="201"/>
                  </a:cubicBezTo>
                  <a:lnTo>
                    <a:pt x="233" y="201"/>
                  </a:lnTo>
                  <a:cubicBezTo>
                    <a:pt x="268" y="150"/>
                    <a:pt x="296" y="95"/>
                    <a:pt x="308" y="44"/>
                  </a:cubicBezTo>
                  <a:lnTo>
                    <a:pt x="308" y="44"/>
                  </a:lnTo>
                  <a:cubicBezTo>
                    <a:pt x="314" y="19"/>
                    <a:pt x="281" y="0"/>
                    <a:pt x="267" y="24"/>
                  </a:cubicBezTo>
                  <a:lnTo>
                    <a:pt x="267" y="24"/>
                  </a:lnTo>
                  <a:cubicBezTo>
                    <a:pt x="241" y="71"/>
                    <a:pt x="217" y="119"/>
                    <a:pt x="184" y="161"/>
                  </a:cubicBezTo>
                  <a:lnTo>
                    <a:pt x="184" y="161"/>
                  </a:lnTo>
                  <a:cubicBezTo>
                    <a:pt x="144" y="123"/>
                    <a:pt x="113" y="77"/>
                    <a:pt x="78" y="33"/>
                  </a:cubicBezTo>
                  <a:lnTo>
                    <a:pt x="78" y="33"/>
                  </a:lnTo>
                  <a:cubicBezTo>
                    <a:pt x="53" y="6"/>
                    <a:pt x="13" y="38"/>
                    <a:pt x="27" y="70"/>
                  </a:cubicBezTo>
                  <a:lnTo>
                    <a:pt x="27" y="70"/>
                  </a:lnTo>
                  <a:cubicBezTo>
                    <a:pt x="50" y="120"/>
                    <a:pt x="91" y="168"/>
                    <a:pt x="141" y="209"/>
                  </a:cubicBezTo>
                  <a:lnTo>
                    <a:pt x="141" y="209"/>
                  </a:lnTo>
                  <a:cubicBezTo>
                    <a:pt x="105" y="242"/>
                    <a:pt x="66" y="270"/>
                    <a:pt x="29" y="301"/>
                  </a:cubicBezTo>
                  <a:lnTo>
                    <a:pt x="29" y="301"/>
                  </a:lnTo>
                  <a:cubicBezTo>
                    <a:pt x="0" y="325"/>
                    <a:pt x="33" y="366"/>
                    <a:pt x="65" y="351"/>
                  </a:cubicBezTo>
                  <a:lnTo>
                    <a:pt x="65" y="351"/>
                  </a:lnTo>
                  <a:cubicBezTo>
                    <a:pt x="111" y="329"/>
                    <a:pt x="157" y="293"/>
                    <a:pt x="195" y="249"/>
                  </a:cubicBezTo>
                  <a:lnTo>
                    <a:pt x="195" y="249"/>
                  </a:lnTo>
                  <a:cubicBezTo>
                    <a:pt x="239" y="279"/>
                    <a:pt x="289" y="301"/>
                    <a:pt x="335" y="313"/>
                  </a:cubicBezTo>
                  <a:lnTo>
                    <a:pt x="335" y="313"/>
                  </a:lnTo>
                  <a:cubicBezTo>
                    <a:pt x="359" y="320"/>
                    <a:pt x="379" y="285"/>
                    <a:pt x="355" y="272"/>
                  </a:cubicBezTo>
                </a:path>
              </a:pathLst>
            </a:custGeom>
            <a:solidFill>
              <a:schemeClr val="accent3">
                <a:lumMod val="25000"/>
              </a:schemeClr>
            </a:solidFill>
            <a:ln>
              <a:noFill/>
            </a:ln>
            <a:effectLst/>
          </p:spPr>
          <p:txBody>
            <a:bodyPr wrap="none" anchor="ctr"/>
            <a:lstStyle/>
            <a:p>
              <a:pPr>
                <a:defRPr/>
              </a:pPr>
              <a:endParaRPr lang="es-ES_tradnl"/>
            </a:p>
          </p:txBody>
        </p:sp>
        <p:sp>
          <p:nvSpPr>
            <p:cNvPr id="53" name="Freeform 83">
              <a:extLst>
                <a:ext uri="{FF2B5EF4-FFF2-40B4-BE49-F238E27FC236}">
                  <a16:creationId xmlns:a16="http://schemas.microsoft.com/office/drawing/2014/main" id="{CFEBB2D4-CF79-8C42-A063-C9F203BCFE47}"/>
                </a:ext>
              </a:extLst>
            </p:cNvPr>
            <p:cNvSpPr>
              <a:spLocks noChangeArrowheads="1"/>
            </p:cNvSpPr>
            <p:nvPr/>
          </p:nvSpPr>
          <p:spPr bwMode="auto">
            <a:xfrm>
              <a:off x="9167978" y="56003"/>
              <a:ext cx="180952" cy="174602"/>
            </a:xfrm>
            <a:custGeom>
              <a:avLst/>
              <a:gdLst>
                <a:gd name="T0" fmla="*/ 353 w 378"/>
                <a:gd name="T1" fmla="*/ 272 h 367"/>
                <a:gd name="T2" fmla="*/ 353 w 378"/>
                <a:gd name="T3" fmla="*/ 272 h 367"/>
                <a:gd name="T4" fmla="*/ 231 w 378"/>
                <a:gd name="T5" fmla="*/ 201 h 367"/>
                <a:gd name="T6" fmla="*/ 231 w 378"/>
                <a:gd name="T7" fmla="*/ 201 h 367"/>
                <a:gd name="T8" fmla="*/ 307 w 378"/>
                <a:gd name="T9" fmla="*/ 44 h 367"/>
                <a:gd name="T10" fmla="*/ 307 w 378"/>
                <a:gd name="T11" fmla="*/ 44 h 367"/>
                <a:gd name="T12" fmla="*/ 265 w 378"/>
                <a:gd name="T13" fmla="*/ 24 h 367"/>
                <a:gd name="T14" fmla="*/ 265 w 378"/>
                <a:gd name="T15" fmla="*/ 24 h 367"/>
                <a:gd name="T16" fmla="*/ 183 w 378"/>
                <a:gd name="T17" fmla="*/ 161 h 367"/>
                <a:gd name="T18" fmla="*/ 183 w 378"/>
                <a:gd name="T19" fmla="*/ 161 h 367"/>
                <a:gd name="T20" fmla="*/ 75 w 378"/>
                <a:gd name="T21" fmla="*/ 33 h 367"/>
                <a:gd name="T22" fmla="*/ 75 w 378"/>
                <a:gd name="T23" fmla="*/ 33 h 367"/>
                <a:gd name="T24" fmla="*/ 25 w 378"/>
                <a:gd name="T25" fmla="*/ 70 h 367"/>
                <a:gd name="T26" fmla="*/ 25 w 378"/>
                <a:gd name="T27" fmla="*/ 70 h 367"/>
                <a:gd name="T28" fmla="*/ 138 w 378"/>
                <a:gd name="T29" fmla="*/ 209 h 367"/>
                <a:gd name="T30" fmla="*/ 138 w 378"/>
                <a:gd name="T31" fmla="*/ 209 h 367"/>
                <a:gd name="T32" fmla="*/ 26 w 378"/>
                <a:gd name="T33" fmla="*/ 301 h 367"/>
                <a:gd name="T34" fmla="*/ 26 w 378"/>
                <a:gd name="T35" fmla="*/ 301 h 367"/>
                <a:gd name="T36" fmla="*/ 62 w 378"/>
                <a:gd name="T37" fmla="*/ 351 h 367"/>
                <a:gd name="T38" fmla="*/ 62 w 378"/>
                <a:gd name="T39" fmla="*/ 351 h 367"/>
                <a:gd name="T40" fmla="*/ 193 w 378"/>
                <a:gd name="T41" fmla="*/ 249 h 367"/>
                <a:gd name="T42" fmla="*/ 193 w 378"/>
                <a:gd name="T43" fmla="*/ 249 h 367"/>
                <a:gd name="T44" fmla="*/ 334 w 378"/>
                <a:gd name="T45" fmla="*/ 313 h 367"/>
                <a:gd name="T46" fmla="*/ 334 w 378"/>
                <a:gd name="T47" fmla="*/ 313 h 367"/>
                <a:gd name="T48" fmla="*/ 353 w 378"/>
                <a:gd name="T49" fmla="*/ 272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2"/>
                  </a:moveTo>
                  <a:lnTo>
                    <a:pt x="353" y="272"/>
                  </a:lnTo>
                  <a:cubicBezTo>
                    <a:pt x="310" y="249"/>
                    <a:pt x="269" y="228"/>
                    <a:pt x="231" y="201"/>
                  </a:cubicBezTo>
                  <a:lnTo>
                    <a:pt x="231" y="201"/>
                  </a:lnTo>
                  <a:cubicBezTo>
                    <a:pt x="267" y="150"/>
                    <a:pt x="294" y="95"/>
                    <a:pt x="307" y="44"/>
                  </a:cubicBezTo>
                  <a:lnTo>
                    <a:pt x="307" y="44"/>
                  </a:lnTo>
                  <a:cubicBezTo>
                    <a:pt x="313" y="19"/>
                    <a:pt x="279" y="0"/>
                    <a:pt x="265" y="24"/>
                  </a:cubicBezTo>
                  <a:lnTo>
                    <a:pt x="265" y="24"/>
                  </a:lnTo>
                  <a:cubicBezTo>
                    <a:pt x="239" y="71"/>
                    <a:pt x="215" y="119"/>
                    <a:pt x="183" y="161"/>
                  </a:cubicBezTo>
                  <a:lnTo>
                    <a:pt x="183" y="161"/>
                  </a:lnTo>
                  <a:cubicBezTo>
                    <a:pt x="142" y="123"/>
                    <a:pt x="112" y="77"/>
                    <a:pt x="75" y="33"/>
                  </a:cubicBezTo>
                  <a:lnTo>
                    <a:pt x="75" y="33"/>
                  </a:lnTo>
                  <a:cubicBezTo>
                    <a:pt x="52" y="6"/>
                    <a:pt x="12" y="38"/>
                    <a:pt x="25" y="70"/>
                  </a:cubicBezTo>
                  <a:lnTo>
                    <a:pt x="25" y="70"/>
                  </a:lnTo>
                  <a:cubicBezTo>
                    <a:pt x="49" y="120"/>
                    <a:pt x="89" y="168"/>
                    <a:pt x="138" y="209"/>
                  </a:cubicBezTo>
                  <a:lnTo>
                    <a:pt x="138" y="209"/>
                  </a:lnTo>
                  <a:cubicBezTo>
                    <a:pt x="102" y="242"/>
                    <a:pt x="63" y="270"/>
                    <a:pt x="26" y="301"/>
                  </a:cubicBezTo>
                  <a:lnTo>
                    <a:pt x="26" y="301"/>
                  </a:lnTo>
                  <a:cubicBezTo>
                    <a:pt x="0" y="325"/>
                    <a:pt x="31" y="366"/>
                    <a:pt x="62" y="351"/>
                  </a:cubicBezTo>
                  <a:lnTo>
                    <a:pt x="62" y="351"/>
                  </a:lnTo>
                  <a:cubicBezTo>
                    <a:pt x="109" y="329"/>
                    <a:pt x="154" y="293"/>
                    <a:pt x="193" y="249"/>
                  </a:cubicBezTo>
                  <a:lnTo>
                    <a:pt x="193" y="249"/>
                  </a:lnTo>
                  <a:cubicBezTo>
                    <a:pt x="239" y="279"/>
                    <a:pt x="288" y="301"/>
                    <a:pt x="334" y="313"/>
                  </a:cubicBezTo>
                  <a:lnTo>
                    <a:pt x="334" y="313"/>
                  </a:lnTo>
                  <a:cubicBezTo>
                    <a:pt x="357" y="320"/>
                    <a:pt x="377" y="285"/>
                    <a:pt x="353" y="272"/>
                  </a:cubicBezTo>
                </a:path>
              </a:pathLst>
            </a:custGeom>
            <a:solidFill>
              <a:schemeClr val="accent3">
                <a:lumMod val="50000"/>
              </a:schemeClr>
            </a:solidFill>
            <a:ln>
              <a:noFill/>
            </a:ln>
            <a:effectLst/>
          </p:spPr>
          <p:txBody>
            <a:bodyPr wrap="none" anchor="ctr"/>
            <a:lstStyle/>
            <a:p>
              <a:pPr>
                <a:defRPr/>
              </a:pPr>
              <a:endParaRPr lang="es-ES_tradnl"/>
            </a:p>
          </p:txBody>
        </p:sp>
        <p:sp>
          <p:nvSpPr>
            <p:cNvPr id="54" name="Freeform 84">
              <a:extLst>
                <a:ext uri="{FF2B5EF4-FFF2-40B4-BE49-F238E27FC236}">
                  <a16:creationId xmlns:a16="http://schemas.microsoft.com/office/drawing/2014/main" id="{519CCDF0-3F46-294C-A160-3463FEF4F1B0}"/>
                </a:ext>
              </a:extLst>
            </p:cNvPr>
            <p:cNvSpPr>
              <a:spLocks noChangeArrowheads="1"/>
            </p:cNvSpPr>
            <p:nvPr/>
          </p:nvSpPr>
          <p:spPr bwMode="auto">
            <a:xfrm>
              <a:off x="9734641" y="56003"/>
              <a:ext cx="180952" cy="174602"/>
            </a:xfrm>
            <a:custGeom>
              <a:avLst/>
              <a:gdLst>
                <a:gd name="T0" fmla="*/ 354 w 379"/>
                <a:gd name="T1" fmla="*/ 272 h 367"/>
                <a:gd name="T2" fmla="*/ 354 w 379"/>
                <a:gd name="T3" fmla="*/ 272 h 367"/>
                <a:gd name="T4" fmla="*/ 232 w 379"/>
                <a:gd name="T5" fmla="*/ 201 h 367"/>
                <a:gd name="T6" fmla="*/ 232 w 379"/>
                <a:gd name="T7" fmla="*/ 201 h 367"/>
                <a:gd name="T8" fmla="*/ 308 w 379"/>
                <a:gd name="T9" fmla="*/ 44 h 367"/>
                <a:gd name="T10" fmla="*/ 308 w 379"/>
                <a:gd name="T11" fmla="*/ 44 h 367"/>
                <a:gd name="T12" fmla="*/ 267 w 379"/>
                <a:gd name="T13" fmla="*/ 24 h 367"/>
                <a:gd name="T14" fmla="*/ 267 w 379"/>
                <a:gd name="T15" fmla="*/ 24 h 367"/>
                <a:gd name="T16" fmla="*/ 183 w 379"/>
                <a:gd name="T17" fmla="*/ 161 h 367"/>
                <a:gd name="T18" fmla="*/ 183 w 379"/>
                <a:gd name="T19" fmla="*/ 161 h 367"/>
                <a:gd name="T20" fmla="*/ 77 w 379"/>
                <a:gd name="T21" fmla="*/ 33 h 367"/>
                <a:gd name="T22" fmla="*/ 77 w 379"/>
                <a:gd name="T23" fmla="*/ 33 h 367"/>
                <a:gd name="T24" fmla="*/ 25 w 379"/>
                <a:gd name="T25" fmla="*/ 70 h 367"/>
                <a:gd name="T26" fmla="*/ 25 w 379"/>
                <a:gd name="T27" fmla="*/ 70 h 367"/>
                <a:gd name="T28" fmla="*/ 140 w 379"/>
                <a:gd name="T29" fmla="*/ 209 h 367"/>
                <a:gd name="T30" fmla="*/ 140 w 379"/>
                <a:gd name="T31" fmla="*/ 209 h 367"/>
                <a:gd name="T32" fmla="*/ 27 w 379"/>
                <a:gd name="T33" fmla="*/ 301 h 367"/>
                <a:gd name="T34" fmla="*/ 27 w 379"/>
                <a:gd name="T35" fmla="*/ 301 h 367"/>
                <a:gd name="T36" fmla="*/ 64 w 379"/>
                <a:gd name="T37" fmla="*/ 351 h 367"/>
                <a:gd name="T38" fmla="*/ 64 w 379"/>
                <a:gd name="T39" fmla="*/ 351 h 367"/>
                <a:gd name="T40" fmla="*/ 194 w 379"/>
                <a:gd name="T41" fmla="*/ 249 h 367"/>
                <a:gd name="T42" fmla="*/ 194 w 379"/>
                <a:gd name="T43" fmla="*/ 249 h 367"/>
                <a:gd name="T44" fmla="*/ 334 w 379"/>
                <a:gd name="T45" fmla="*/ 313 h 367"/>
                <a:gd name="T46" fmla="*/ 334 w 379"/>
                <a:gd name="T47" fmla="*/ 313 h 367"/>
                <a:gd name="T48" fmla="*/ 354 w 379"/>
                <a:gd name="T49" fmla="*/ 272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7">
                  <a:moveTo>
                    <a:pt x="354" y="272"/>
                  </a:moveTo>
                  <a:lnTo>
                    <a:pt x="354" y="272"/>
                  </a:lnTo>
                  <a:cubicBezTo>
                    <a:pt x="312" y="249"/>
                    <a:pt x="271" y="228"/>
                    <a:pt x="232" y="201"/>
                  </a:cubicBezTo>
                  <a:lnTo>
                    <a:pt x="232" y="201"/>
                  </a:lnTo>
                  <a:cubicBezTo>
                    <a:pt x="267" y="150"/>
                    <a:pt x="295" y="95"/>
                    <a:pt x="308" y="44"/>
                  </a:cubicBezTo>
                  <a:lnTo>
                    <a:pt x="308" y="44"/>
                  </a:lnTo>
                  <a:cubicBezTo>
                    <a:pt x="313" y="19"/>
                    <a:pt x="280" y="0"/>
                    <a:pt x="267" y="24"/>
                  </a:cubicBezTo>
                  <a:lnTo>
                    <a:pt x="267" y="24"/>
                  </a:lnTo>
                  <a:cubicBezTo>
                    <a:pt x="240" y="71"/>
                    <a:pt x="216" y="119"/>
                    <a:pt x="183" y="161"/>
                  </a:cubicBezTo>
                  <a:lnTo>
                    <a:pt x="183" y="161"/>
                  </a:lnTo>
                  <a:cubicBezTo>
                    <a:pt x="142" y="123"/>
                    <a:pt x="113" y="77"/>
                    <a:pt x="77" y="33"/>
                  </a:cubicBezTo>
                  <a:lnTo>
                    <a:pt x="77" y="33"/>
                  </a:lnTo>
                  <a:cubicBezTo>
                    <a:pt x="53" y="6"/>
                    <a:pt x="12" y="38"/>
                    <a:pt x="25" y="70"/>
                  </a:cubicBezTo>
                  <a:lnTo>
                    <a:pt x="25" y="70"/>
                  </a:lnTo>
                  <a:cubicBezTo>
                    <a:pt x="49" y="120"/>
                    <a:pt x="91" y="168"/>
                    <a:pt x="140" y="209"/>
                  </a:cubicBezTo>
                  <a:lnTo>
                    <a:pt x="140" y="209"/>
                  </a:lnTo>
                  <a:cubicBezTo>
                    <a:pt x="104" y="242"/>
                    <a:pt x="65" y="270"/>
                    <a:pt x="27" y="301"/>
                  </a:cubicBezTo>
                  <a:lnTo>
                    <a:pt x="27" y="301"/>
                  </a:lnTo>
                  <a:cubicBezTo>
                    <a:pt x="0" y="325"/>
                    <a:pt x="32" y="366"/>
                    <a:pt x="64" y="351"/>
                  </a:cubicBezTo>
                  <a:lnTo>
                    <a:pt x="64" y="351"/>
                  </a:lnTo>
                  <a:cubicBezTo>
                    <a:pt x="109" y="329"/>
                    <a:pt x="155" y="293"/>
                    <a:pt x="194" y="249"/>
                  </a:cubicBezTo>
                  <a:lnTo>
                    <a:pt x="194" y="249"/>
                  </a:lnTo>
                  <a:cubicBezTo>
                    <a:pt x="240" y="279"/>
                    <a:pt x="288" y="301"/>
                    <a:pt x="334" y="313"/>
                  </a:cubicBezTo>
                  <a:lnTo>
                    <a:pt x="334" y="313"/>
                  </a:lnTo>
                  <a:cubicBezTo>
                    <a:pt x="359" y="320"/>
                    <a:pt x="378" y="285"/>
                    <a:pt x="354" y="272"/>
                  </a:cubicBezTo>
                </a:path>
              </a:pathLst>
            </a:custGeom>
            <a:solidFill>
              <a:schemeClr val="accent3">
                <a:lumMod val="50000"/>
              </a:schemeClr>
            </a:solidFill>
            <a:ln>
              <a:noFill/>
            </a:ln>
            <a:effectLst/>
          </p:spPr>
          <p:txBody>
            <a:bodyPr wrap="none" anchor="ctr"/>
            <a:lstStyle/>
            <a:p>
              <a:pPr>
                <a:defRPr/>
              </a:pPr>
              <a:endParaRPr lang="es-ES_tradnl"/>
            </a:p>
          </p:txBody>
        </p:sp>
        <p:sp>
          <p:nvSpPr>
            <p:cNvPr id="55" name="Freeform 85">
              <a:extLst>
                <a:ext uri="{FF2B5EF4-FFF2-40B4-BE49-F238E27FC236}">
                  <a16:creationId xmlns:a16="http://schemas.microsoft.com/office/drawing/2014/main" id="{35CFE591-1F88-274A-B88F-B3341AB9CBCA}"/>
                </a:ext>
              </a:extLst>
            </p:cNvPr>
            <p:cNvSpPr>
              <a:spLocks noChangeArrowheads="1"/>
            </p:cNvSpPr>
            <p:nvPr/>
          </p:nvSpPr>
          <p:spPr bwMode="auto">
            <a:xfrm>
              <a:off x="10128290" y="51240"/>
              <a:ext cx="180952" cy="174602"/>
            </a:xfrm>
            <a:custGeom>
              <a:avLst/>
              <a:gdLst>
                <a:gd name="T0" fmla="*/ 354 w 379"/>
                <a:gd name="T1" fmla="*/ 273 h 366"/>
                <a:gd name="T2" fmla="*/ 354 w 379"/>
                <a:gd name="T3" fmla="*/ 273 h 366"/>
                <a:gd name="T4" fmla="*/ 232 w 379"/>
                <a:gd name="T5" fmla="*/ 201 h 366"/>
                <a:gd name="T6" fmla="*/ 232 w 379"/>
                <a:gd name="T7" fmla="*/ 201 h 366"/>
                <a:gd name="T8" fmla="*/ 306 w 379"/>
                <a:gd name="T9" fmla="*/ 42 h 366"/>
                <a:gd name="T10" fmla="*/ 306 w 379"/>
                <a:gd name="T11" fmla="*/ 42 h 366"/>
                <a:gd name="T12" fmla="*/ 266 w 379"/>
                <a:gd name="T13" fmla="*/ 24 h 366"/>
                <a:gd name="T14" fmla="*/ 266 w 379"/>
                <a:gd name="T15" fmla="*/ 24 h 366"/>
                <a:gd name="T16" fmla="*/ 184 w 379"/>
                <a:gd name="T17" fmla="*/ 160 h 366"/>
                <a:gd name="T18" fmla="*/ 184 w 379"/>
                <a:gd name="T19" fmla="*/ 160 h 366"/>
                <a:gd name="T20" fmla="*/ 76 w 379"/>
                <a:gd name="T21" fmla="*/ 34 h 366"/>
                <a:gd name="T22" fmla="*/ 76 w 379"/>
                <a:gd name="T23" fmla="*/ 34 h 366"/>
                <a:gd name="T24" fmla="*/ 26 w 379"/>
                <a:gd name="T25" fmla="*/ 68 h 366"/>
                <a:gd name="T26" fmla="*/ 26 w 379"/>
                <a:gd name="T27" fmla="*/ 68 h 366"/>
                <a:gd name="T28" fmla="*/ 139 w 379"/>
                <a:gd name="T29" fmla="*/ 210 h 366"/>
                <a:gd name="T30" fmla="*/ 139 w 379"/>
                <a:gd name="T31" fmla="*/ 210 h 366"/>
                <a:gd name="T32" fmla="*/ 27 w 379"/>
                <a:gd name="T33" fmla="*/ 301 h 366"/>
                <a:gd name="T34" fmla="*/ 27 w 379"/>
                <a:gd name="T35" fmla="*/ 301 h 366"/>
                <a:gd name="T36" fmla="*/ 63 w 379"/>
                <a:gd name="T37" fmla="*/ 351 h 366"/>
                <a:gd name="T38" fmla="*/ 63 w 379"/>
                <a:gd name="T39" fmla="*/ 351 h 366"/>
                <a:gd name="T40" fmla="*/ 193 w 379"/>
                <a:gd name="T41" fmla="*/ 250 h 366"/>
                <a:gd name="T42" fmla="*/ 193 w 379"/>
                <a:gd name="T43" fmla="*/ 250 h 366"/>
                <a:gd name="T44" fmla="*/ 335 w 379"/>
                <a:gd name="T45" fmla="*/ 314 h 366"/>
                <a:gd name="T46" fmla="*/ 335 w 379"/>
                <a:gd name="T47" fmla="*/ 314 h 366"/>
                <a:gd name="T48" fmla="*/ 354 w 379"/>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4" y="273"/>
                  </a:moveTo>
                  <a:lnTo>
                    <a:pt x="354" y="273"/>
                  </a:lnTo>
                  <a:cubicBezTo>
                    <a:pt x="311" y="250"/>
                    <a:pt x="270" y="227"/>
                    <a:pt x="232" y="201"/>
                  </a:cubicBezTo>
                  <a:lnTo>
                    <a:pt x="232" y="201"/>
                  </a:lnTo>
                  <a:cubicBezTo>
                    <a:pt x="268" y="150"/>
                    <a:pt x="294" y="95"/>
                    <a:pt x="306" y="42"/>
                  </a:cubicBezTo>
                  <a:lnTo>
                    <a:pt x="306" y="42"/>
                  </a:lnTo>
                  <a:cubicBezTo>
                    <a:pt x="312" y="20"/>
                    <a:pt x="280" y="0"/>
                    <a:pt x="266" y="24"/>
                  </a:cubicBezTo>
                  <a:lnTo>
                    <a:pt x="266" y="24"/>
                  </a:lnTo>
                  <a:cubicBezTo>
                    <a:pt x="239" y="71"/>
                    <a:pt x="215" y="118"/>
                    <a:pt x="184" y="160"/>
                  </a:cubicBezTo>
                  <a:lnTo>
                    <a:pt x="184" y="160"/>
                  </a:lnTo>
                  <a:cubicBezTo>
                    <a:pt x="143" y="122"/>
                    <a:pt x="113" y="76"/>
                    <a:pt x="76" y="34"/>
                  </a:cubicBezTo>
                  <a:lnTo>
                    <a:pt x="76" y="34"/>
                  </a:lnTo>
                  <a:cubicBezTo>
                    <a:pt x="52" y="7"/>
                    <a:pt x="11" y="38"/>
                    <a:pt x="26" y="68"/>
                  </a:cubicBezTo>
                  <a:lnTo>
                    <a:pt x="26" y="68"/>
                  </a:lnTo>
                  <a:cubicBezTo>
                    <a:pt x="50" y="120"/>
                    <a:pt x="90" y="168"/>
                    <a:pt x="139" y="210"/>
                  </a:cubicBezTo>
                  <a:lnTo>
                    <a:pt x="139" y="210"/>
                  </a:lnTo>
                  <a:cubicBezTo>
                    <a:pt x="103" y="243"/>
                    <a:pt x="64" y="269"/>
                    <a:pt x="27" y="301"/>
                  </a:cubicBezTo>
                  <a:lnTo>
                    <a:pt x="27" y="301"/>
                  </a:lnTo>
                  <a:cubicBezTo>
                    <a:pt x="0" y="325"/>
                    <a:pt x="32" y="365"/>
                    <a:pt x="63" y="351"/>
                  </a:cubicBezTo>
                  <a:lnTo>
                    <a:pt x="63" y="351"/>
                  </a:lnTo>
                  <a:cubicBezTo>
                    <a:pt x="110" y="330"/>
                    <a:pt x="155" y="293"/>
                    <a:pt x="193" y="250"/>
                  </a:cubicBezTo>
                  <a:lnTo>
                    <a:pt x="193" y="250"/>
                  </a:lnTo>
                  <a:cubicBezTo>
                    <a:pt x="239" y="280"/>
                    <a:pt x="289" y="302"/>
                    <a:pt x="335" y="314"/>
                  </a:cubicBezTo>
                  <a:lnTo>
                    <a:pt x="335" y="314"/>
                  </a:lnTo>
                  <a:cubicBezTo>
                    <a:pt x="357" y="319"/>
                    <a:pt x="378" y="287"/>
                    <a:pt x="354" y="273"/>
                  </a:cubicBezTo>
                </a:path>
              </a:pathLst>
            </a:custGeom>
            <a:solidFill>
              <a:schemeClr val="accent3">
                <a:lumMod val="25000"/>
              </a:schemeClr>
            </a:solidFill>
            <a:ln>
              <a:noFill/>
            </a:ln>
            <a:effectLst/>
          </p:spPr>
          <p:txBody>
            <a:bodyPr wrap="none" anchor="ctr"/>
            <a:lstStyle/>
            <a:p>
              <a:pPr>
                <a:defRPr/>
              </a:pPr>
              <a:endParaRPr lang="es-ES_tradnl"/>
            </a:p>
          </p:txBody>
        </p:sp>
        <p:sp>
          <p:nvSpPr>
            <p:cNvPr id="56" name="Freeform 86">
              <a:extLst>
                <a:ext uri="{FF2B5EF4-FFF2-40B4-BE49-F238E27FC236}">
                  <a16:creationId xmlns:a16="http://schemas.microsoft.com/office/drawing/2014/main" id="{9B8139E0-66AF-1C44-9DA6-0242F63A82C6}"/>
                </a:ext>
              </a:extLst>
            </p:cNvPr>
            <p:cNvSpPr>
              <a:spLocks noChangeArrowheads="1"/>
            </p:cNvSpPr>
            <p:nvPr/>
          </p:nvSpPr>
          <p:spPr bwMode="auto">
            <a:xfrm>
              <a:off x="10317178" y="51240"/>
              <a:ext cx="180952" cy="174602"/>
            </a:xfrm>
            <a:custGeom>
              <a:avLst/>
              <a:gdLst>
                <a:gd name="T0" fmla="*/ 354 w 379"/>
                <a:gd name="T1" fmla="*/ 273 h 366"/>
                <a:gd name="T2" fmla="*/ 354 w 379"/>
                <a:gd name="T3" fmla="*/ 273 h 366"/>
                <a:gd name="T4" fmla="*/ 232 w 379"/>
                <a:gd name="T5" fmla="*/ 201 h 366"/>
                <a:gd name="T6" fmla="*/ 232 w 379"/>
                <a:gd name="T7" fmla="*/ 201 h 366"/>
                <a:gd name="T8" fmla="*/ 308 w 379"/>
                <a:gd name="T9" fmla="*/ 42 h 366"/>
                <a:gd name="T10" fmla="*/ 308 w 379"/>
                <a:gd name="T11" fmla="*/ 42 h 366"/>
                <a:gd name="T12" fmla="*/ 267 w 379"/>
                <a:gd name="T13" fmla="*/ 24 h 366"/>
                <a:gd name="T14" fmla="*/ 267 w 379"/>
                <a:gd name="T15" fmla="*/ 24 h 366"/>
                <a:gd name="T16" fmla="*/ 184 w 379"/>
                <a:gd name="T17" fmla="*/ 160 h 366"/>
                <a:gd name="T18" fmla="*/ 184 w 379"/>
                <a:gd name="T19" fmla="*/ 160 h 366"/>
                <a:gd name="T20" fmla="*/ 77 w 379"/>
                <a:gd name="T21" fmla="*/ 34 h 366"/>
                <a:gd name="T22" fmla="*/ 77 w 379"/>
                <a:gd name="T23" fmla="*/ 34 h 366"/>
                <a:gd name="T24" fmla="*/ 27 w 379"/>
                <a:gd name="T25" fmla="*/ 68 h 366"/>
                <a:gd name="T26" fmla="*/ 27 w 379"/>
                <a:gd name="T27" fmla="*/ 68 h 366"/>
                <a:gd name="T28" fmla="*/ 140 w 379"/>
                <a:gd name="T29" fmla="*/ 210 h 366"/>
                <a:gd name="T30" fmla="*/ 140 w 379"/>
                <a:gd name="T31" fmla="*/ 210 h 366"/>
                <a:gd name="T32" fmla="*/ 28 w 379"/>
                <a:gd name="T33" fmla="*/ 301 h 366"/>
                <a:gd name="T34" fmla="*/ 28 w 379"/>
                <a:gd name="T35" fmla="*/ 301 h 366"/>
                <a:gd name="T36" fmla="*/ 65 w 379"/>
                <a:gd name="T37" fmla="*/ 351 h 366"/>
                <a:gd name="T38" fmla="*/ 65 w 379"/>
                <a:gd name="T39" fmla="*/ 351 h 366"/>
                <a:gd name="T40" fmla="*/ 194 w 379"/>
                <a:gd name="T41" fmla="*/ 250 h 366"/>
                <a:gd name="T42" fmla="*/ 194 w 379"/>
                <a:gd name="T43" fmla="*/ 250 h 366"/>
                <a:gd name="T44" fmla="*/ 336 w 379"/>
                <a:gd name="T45" fmla="*/ 314 h 366"/>
                <a:gd name="T46" fmla="*/ 336 w 379"/>
                <a:gd name="T47" fmla="*/ 314 h 366"/>
                <a:gd name="T48" fmla="*/ 354 w 379"/>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4" y="273"/>
                  </a:moveTo>
                  <a:lnTo>
                    <a:pt x="354" y="273"/>
                  </a:lnTo>
                  <a:cubicBezTo>
                    <a:pt x="313" y="250"/>
                    <a:pt x="271" y="227"/>
                    <a:pt x="232" y="201"/>
                  </a:cubicBezTo>
                  <a:lnTo>
                    <a:pt x="232" y="201"/>
                  </a:lnTo>
                  <a:cubicBezTo>
                    <a:pt x="267" y="150"/>
                    <a:pt x="295" y="95"/>
                    <a:pt x="308" y="42"/>
                  </a:cubicBezTo>
                  <a:lnTo>
                    <a:pt x="308" y="42"/>
                  </a:lnTo>
                  <a:cubicBezTo>
                    <a:pt x="313" y="20"/>
                    <a:pt x="280" y="0"/>
                    <a:pt x="267" y="24"/>
                  </a:cubicBezTo>
                  <a:lnTo>
                    <a:pt x="267" y="24"/>
                  </a:lnTo>
                  <a:cubicBezTo>
                    <a:pt x="241" y="71"/>
                    <a:pt x="217" y="118"/>
                    <a:pt x="184" y="160"/>
                  </a:cubicBezTo>
                  <a:lnTo>
                    <a:pt x="184" y="160"/>
                  </a:lnTo>
                  <a:cubicBezTo>
                    <a:pt x="144" y="122"/>
                    <a:pt x="113" y="76"/>
                    <a:pt x="77" y="34"/>
                  </a:cubicBezTo>
                  <a:lnTo>
                    <a:pt x="77" y="34"/>
                  </a:lnTo>
                  <a:cubicBezTo>
                    <a:pt x="53" y="7"/>
                    <a:pt x="12" y="38"/>
                    <a:pt x="27" y="68"/>
                  </a:cubicBezTo>
                  <a:lnTo>
                    <a:pt x="27" y="68"/>
                  </a:lnTo>
                  <a:cubicBezTo>
                    <a:pt x="49" y="120"/>
                    <a:pt x="91" y="168"/>
                    <a:pt x="140" y="210"/>
                  </a:cubicBezTo>
                  <a:lnTo>
                    <a:pt x="140" y="210"/>
                  </a:lnTo>
                  <a:cubicBezTo>
                    <a:pt x="106" y="243"/>
                    <a:pt x="66" y="269"/>
                    <a:pt x="28" y="301"/>
                  </a:cubicBezTo>
                  <a:lnTo>
                    <a:pt x="28" y="301"/>
                  </a:lnTo>
                  <a:cubicBezTo>
                    <a:pt x="0" y="325"/>
                    <a:pt x="33" y="365"/>
                    <a:pt x="65" y="351"/>
                  </a:cubicBezTo>
                  <a:lnTo>
                    <a:pt x="65" y="351"/>
                  </a:lnTo>
                  <a:cubicBezTo>
                    <a:pt x="111" y="330"/>
                    <a:pt x="156" y="293"/>
                    <a:pt x="194" y="250"/>
                  </a:cubicBezTo>
                  <a:lnTo>
                    <a:pt x="194" y="250"/>
                  </a:lnTo>
                  <a:cubicBezTo>
                    <a:pt x="240" y="280"/>
                    <a:pt x="290" y="302"/>
                    <a:pt x="336" y="314"/>
                  </a:cubicBezTo>
                  <a:lnTo>
                    <a:pt x="336" y="314"/>
                  </a:lnTo>
                  <a:cubicBezTo>
                    <a:pt x="359" y="319"/>
                    <a:pt x="378" y="287"/>
                    <a:pt x="354" y="273"/>
                  </a:cubicBezTo>
                </a:path>
              </a:pathLst>
            </a:custGeom>
            <a:solidFill>
              <a:schemeClr val="accent3">
                <a:lumMod val="50000"/>
              </a:schemeClr>
            </a:solidFill>
            <a:ln>
              <a:noFill/>
            </a:ln>
            <a:effectLst/>
          </p:spPr>
          <p:txBody>
            <a:bodyPr wrap="none" anchor="ctr"/>
            <a:lstStyle/>
            <a:p>
              <a:pPr>
                <a:defRPr/>
              </a:pPr>
              <a:endParaRPr lang="es-ES_tradnl"/>
            </a:p>
          </p:txBody>
        </p:sp>
        <p:sp>
          <p:nvSpPr>
            <p:cNvPr id="57" name="Freeform 87">
              <a:extLst>
                <a:ext uri="{FF2B5EF4-FFF2-40B4-BE49-F238E27FC236}">
                  <a16:creationId xmlns:a16="http://schemas.microsoft.com/office/drawing/2014/main" id="{82C25C22-9069-3E4A-A52F-1246EE20A69C}"/>
                </a:ext>
              </a:extLst>
            </p:cNvPr>
            <p:cNvSpPr>
              <a:spLocks noChangeArrowheads="1"/>
            </p:cNvSpPr>
            <p:nvPr/>
          </p:nvSpPr>
          <p:spPr bwMode="auto">
            <a:xfrm>
              <a:off x="9939402" y="51240"/>
              <a:ext cx="180952" cy="174602"/>
            </a:xfrm>
            <a:custGeom>
              <a:avLst/>
              <a:gdLst>
                <a:gd name="T0" fmla="*/ 353 w 378"/>
                <a:gd name="T1" fmla="*/ 273 h 366"/>
                <a:gd name="T2" fmla="*/ 353 w 378"/>
                <a:gd name="T3" fmla="*/ 273 h 366"/>
                <a:gd name="T4" fmla="*/ 232 w 378"/>
                <a:gd name="T5" fmla="*/ 201 h 366"/>
                <a:gd name="T6" fmla="*/ 232 w 378"/>
                <a:gd name="T7" fmla="*/ 201 h 366"/>
                <a:gd name="T8" fmla="*/ 307 w 378"/>
                <a:gd name="T9" fmla="*/ 42 h 366"/>
                <a:gd name="T10" fmla="*/ 307 w 378"/>
                <a:gd name="T11" fmla="*/ 42 h 366"/>
                <a:gd name="T12" fmla="*/ 267 w 378"/>
                <a:gd name="T13" fmla="*/ 24 h 366"/>
                <a:gd name="T14" fmla="*/ 267 w 378"/>
                <a:gd name="T15" fmla="*/ 24 h 366"/>
                <a:gd name="T16" fmla="*/ 182 w 378"/>
                <a:gd name="T17" fmla="*/ 160 h 366"/>
                <a:gd name="T18" fmla="*/ 182 w 378"/>
                <a:gd name="T19" fmla="*/ 160 h 366"/>
                <a:gd name="T20" fmla="*/ 76 w 378"/>
                <a:gd name="T21" fmla="*/ 34 h 366"/>
                <a:gd name="T22" fmla="*/ 76 w 378"/>
                <a:gd name="T23" fmla="*/ 34 h 366"/>
                <a:gd name="T24" fmla="*/ 26 w 378"/>
                <a:gd name="T25" fmla="*/ 68 h 366"/>
                <a:gd name="T26" fmla="*/ 26 w 378"/>
                <a:gd name="T27" fmla="*/ 68 h 366"/>
                <a:gd name="T28" fmla="*/ 139 w 378"/>
                <a:gd name="T29" fmla="*/ 210 h 366"/>
                <a:gd name="T30" fmla="*/ 139 w 378"/>
                <a:gd name="T31" fmla="*/ 210 h 366"/>
                <a:gd name="T32" fmla="*/ 27 w 378"/>
                <a:gd name="T33" fmla="*/ 301 h 366"/>
                <a:gd name="T34" fmla="*/ 27 w 378"/>
                <a:gd name="T35" fmla="*/ 301 h 366"/>
                <a:gd name="T36" fmla="*/ 63 w 378"/>
                <a:gd name="T37" fmla="*/ 351 h 366"/>
                <a:gd name="T38" fmla="*/ 63 w 378"/>
                <a:gd name="T39" fmla="*/ 351 h 366"/>
                <a:gd name="T40" fmla="*/ 193 w 378"/>
                <a:gd name="T41" fmla="*/ 250 h 366"/>
                <a:gd name="T42" fmla="*/ 193 w 378"/>
                <a:gd name="T43" fmla="*/ 250 h 366"/>
                <a:gd name="T44" fmla="*/ 334 w 378"/>
                <a:gd name="T45" fmla="*/ 314 h 366"/>
                <a:gd name="T46" fmla="*/ 334 w 378"/>
                <a:gd name="T47" fmla="*/ 314 h 366"/>
                <a:gd name="T48" fmla="*/ 353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3"/>
                  </a:moveTo>
                  <a:lnTo>
                    <a:pt x="353" y="273"/>
                  </a:lnTo>
                  <a:cubicBezTo>
                    <a:pt x="311" y="250"/>
                    <a:pt x="270" y="227"/>
                    <a:pt x="232" y="201"/>
                  </a:cubicBezTo>
                  <a:lnTo>
                    <a:pt x="232" y="201"/>
                  </a:lnTo>
                  <a:cubicBezTo>
                    <a:pt x="268" y="150"/>
                    <a:pt x="294" y="95"/>
                    <a:pt x="307" y="42"/>
                  </a:cubicBezTo>
                  <a:lnTo>
                    <a:pt x="307" y="42"/>
                  </a:lnTo>
                  <a:cubicBezTo>
                    <a:pt x="313" y="20"/>
                    <a:pt x="278" y="0"/>
                    <a:pt x="267" y="24"/>
                  </a:cubicBezTo>
                  <a:lnTo>
                    <a:pt x="267" y="24"/>
                  </a:lnTo>
                  <a:cubicBezTo>
                    <a:pt x="240" y="71"/>
                    <a:pt x="215" y="118"/>
                    <a:pt x="182" y="160"/>
                  </a:cubicBezTo>
                  <a:lnTo>
                    <a:pt x="182" y="160"/>
                  </a:lnTo>
                  <a:cubicBezTo>
                    <a:pt x="143" y="122"/>
                    <a:pt x="113" y="76"/>
                    <a:pt x="76" y="34"/>
                  </a:cubicBezTo>
                  <a:lnTo>
                    <a:pt x="76" y="34"/>
                  </a:lnTo>
                  <a:cubicBezTo>
                    <a:pt x="52" y="7"/>
                    <a:pt x="12" y="38"/>
                    <a:pt x="26" y="68"/>
                  </a:cubicBezTo>
                  <a:lnTo>
                    <a:pt x="26" y="68"/>
                  </a:lnTo>
                  <a:cubicBezTo>
                    <a:pt x="50" y="120"/>
                    <a:pt x="90" y="168"/>
                    <a:pt x="139" y="210"/>
                  </a:cubicBezTo>
                  <a:lnTo>
                    <a:pt x="139" y="210"/>
                  </a:lnTo>
                  <a:cubicBezTo>
                    <a:pt x="104" y="243"/>
                    <a:pt x="64" y="269"/>
                    <a:pt x="27" y="301"/>
                  </a:cubicBezTo>
                  <a:lnTo>
                    <a:pt x="27" y="301"/>
                  </a:lnTo>
                  <a:cubicBezTo>
                    <a:pt x="0" y="325"/>
                    <a:pt x="33" y="365"/>
                    <a:pt x="63" y="351"/>
                  </a:cubicBezTo>
                  <a:lnTo>
                    <a:pt x="63" y="351"/>
                  </a:lnTo>
                  <a:cubicBezTo>
                    <a:pt x="109" y="330"/>
                    <a:pt x="154" y="293"/>
                    <a:pt x="193" y="250"/>
                  </a:cubicBezTo>
                  <a:lnTo>
                    <a:pt x="193" y="250"/>
                  </a:lnTo>
                  <a:cubicBezTo>
                    <a:pt x="239" y="280"/>
                    <a:pt x="289" y="302"/>
                    <a:pt x="334" y="314"/>
                  </a:cubicBezTo>
                  <a:lnTo>
                    <a:pt x="334" y="314"/>
                  </a:lnTo>
                  <a:cubicBezTo>
                    <a:pt x="357" y="319"/>
                    <a:pt x="377" y="287"/>
                    <a:pt x="353" y="273"/>
                  </a:cubicBezTo>
                </a:path>
              </a:pathLst>
            </a:custGeom>
            <a:solidFill>
              <a:schemeClr val="accent3">
                <a:lumMod val="75000"/>
              </a:schemeClr>
            </a:solidFill>
            <a:ln>
              <a:noFill/>
            </a:ln>
            <a:effectLst/>
          </p:spPr>
          <p:txBody>
            <a:bodyPr wrap="none" anchor="ctr"/>
            <a:lstStyle/>
            <a:p>
              <a:pPr>
                <a:defRPr/>
              </a:pPr>
              <a:endParaRPr lang="es-ES_tradnl"/>
            </a:p>
          </p:txBody>
        </p:sp>
        <p:sp>
          <p:nvSpPr>
            <p:cNvPr id="58" name="Freeform 88">
              <a:extLst>
                <a:ext uri="{FF2B5EF4-FFF2-40B4-BE49-F238E27FC236}">
                  <a16:creationId xmlns:a16="http://schemas.microsoft.com/office/drawing/2014/main" id="{9DD6BFA1-00B2-9040-BC0A-DFCA0E4D6DCA}"/>
                </a:ext>
              </a:extLst>
            </p:cNvPr>
            <p:cNvSpPr>
              <a:spLocks noChangeArrowheads="1"/>
            </p:cNvSpPr>
            <p:nvPr/>
          </p:nvSpPr>
          <p:spPr bwMode="auto">
            <a:xfrm>
              <a:off x="10506066" y="51240"/>
              <a:ext cx="180952" cy="174602"/>
            </a:xfrm>
            <a:custGeom>
              <a:avLst/>
              <a:gdLst>
                <a:gd name="T0" fmla="*/ 354 w 378"/>
                <a:gd name="T1" fmla="*/ 273 h 366"/>
                <a:gd name="T2" fmla="*/ 354 w 378"/>
                <a:gd name="T3" fmla="*/ 273 h 366"/>
                <a:gd name="T4" fmla="*/ 233 w 378"/>
                <a:gd name="T5" fmla="*/ 201 h 366"/>
                <a:gd name="T6" fmla="*/ 233 w 378"/>
                <a:gd name="T7" fmla="*/ 201 h 366"/>
                <a:gd name="T8" fmla="*/ 308 w 378"/>
                <a:gd name="T9" fmla="*/ 42 h 366"/>
                <a:gd name="T10" fmla="*/ 308 w 378"/>
                <a:gd name="T11" fmla="*/ 42 h 366"/>
                <a:gd name="T12" fmla="*/ 267 w 378"/>
                <a:gd name="T13" fmla="*/ 24 h 366"/>
                <a:gd name="T14" fmla="*/ 267 w 378"/>
                <a:gd name="T15" fmla="*/ 24 h 366"/>
                <a:gd name="T16" fmla="*/ 183 w 378"/>
                <a:gd name="T17" fmla="*/ 160 h 366"/>
                <a:gd name="T18" fmla="*/ 183 w 378"/>
                <a:gd name="T19" fmla="*/ 160 h 366"/>
                <a:gd name="T20" fmla="*/ 77 w 378"/>
                <a:gd name="T21" fmla="*/ 34 h 366"/>
                <a:gd name="T22" fmla="*/ 77 w 378"/>
                <a:gd name="T23" fmla="*/ 34 h 366"/>
                <a:gd name="T24" fmla="*/ 27 w 378"/>
                <a:gd name="T25" fmla="*/ 68 h 366"/>
                <a:gd name="T26" fmla="*/ 27 w 378"/>
                <a:gd name="T27" fmla="*/ 68 h 366"/>
                <a:gd name="T28" fmla="*/ 140 w 378"/>
                <a:gd name="T29" fmla="*/ 210 h 366"/>
                <a:gd name="T30" fmla="*/ 140 w 378"/>
                <a:gd name="T31" fmla="*/ 210 h 366"/>
                <a:gd name="T32" fmla="*/ 28 w 378"/>
                <a:gd name="T33" fmla="*/ 301 h 366"/>
                <a:gd name="T34" fmla="*/ 28 w 378"/>
                <a:gd name="T35" fmla="*/ 301 h 366"/>
                <a:gd name="T36" fmla="*/ 63 w 378"/>
                <a:gd name="T37" fmla="*/ 351 h 366"/>
                <a:gd name="T38" fmla="*/ 63 w 378"/>
                <a:gd name="T39" fmla="*/ 351 h 366"/>
                <a:gd name="T40" fmla="*/ 195 w 378"/>
                <a:gd name="T41" fmla="*/ 250 h 366"/>
                <a:gd name="T42" fmla="*/ 195 w 378"/>
                <a:gd name="T43" fmla="*/ 250 h 366"/>
                <a:gd name="T44" fmla="*/ 335 w 378"/>
                <a:gd name="T45" fmla="*/ 314 h 366"/>
                <a:gd name="T46" fmla="*/ 335 w 378"/>
                <a:gd name="T47" fmla="*/ 314 h 366"/>
                <a:gd name="T48" fmla="*/ 354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3"/>
                  </a:moveTo>
                  <a:lnTo>
                    <a:pt x="354" y="273"/>
                  </a:lnTo>
                  <a:cubicBezTo>
                    <a:pt x="312" y="250"/>
                    <a:pt x="271" y="227"/>
                    <a:pt x="233" y="201"/>
                  </a:cubicBezTo>
                  <a:lnTo>
                    <a:pt x="233" y="201"/>
                  </a:lnTo>
                  <a:cubicBezTo>
                    <a:pt x="268" y="150"/>
                    <a:pt x="296" y="95"/>
                    <a:pt x="308" y="42"/>
                  </a:cubicBezTo>
                  <a:lnTo>
                    <a:pt x="308" y="42"/>
                  </a:lnTo>
                  <a:cubicBezTo>
                    <a:pt x="314" y="20"/>
                    <a:pt x="280" y="0"/>
                    <a:pt x="267" y="24"/>
                  </a:cubicBezTo>
                  <a:lnTo>
                    <a:pt x="267" y="24"/>
                  </a:lnTo>
                  <a:cubicBezTo>
                    <a:pt x="241" y="71"/>
                    <a:pt x="217" y="118"/>
                    <a:pt x="183" y="160"/>
                  </a:cubicBezTo>
                  <a:lnTo>
                    <a:pt x="183" y="160"/>
                  </a:lnTo>
                  <a:cubicBezTo>
                    <a:pt x="144" y="122"/>
                    <a:pt x="113" y="76"/>
                    <a:pt x="77" y="34"/>
                  </a:cubicBezTo>
                  <a:lnTo>
                    <a:pt x="77" y="34"/>
                  </a:lnTo>
                  <a:cubicBezTo>
                    <a:pt x="53" y="7"/>
                    <a:pt x="13" y="38"/>
                    <a:pt x="27" y="68"/>
                  </a:cubicBezTo>
                  <a:lnTo>
                    <a:pt x="27" y="68"/>
                  </a:lnTo>
                  <a:cubicBezTo>
                    <a:pt x="50" y="120"/>
                    <a:pt x="91" y="168"/>
                    <a:pt x="140" y="210"/>
                  </a:cubicBezTo>
                  <a:lnTo>
                    <a:pt x="140" y="210"/>
                  </a:lnTo>
                  <a:cubicBezTo>
                    <a:pt x="105" y="243"/>
                    <a:pt x="66" y="269"/>
                    <a:pt x="28" y="301"/>
                  </a:cubicBezTo>
                  <a:lnTo>
                    <a:pt x="28" y="301"/>
                  </a:lnTo>
                  <a:cubicBezTo>
                    <a:pt x="0" y="325"/>
                    <a:pt x="33" y="365"/>
                    <a:pt x="63" y="351"/>
                  </a:cubicBezTo>
                  <a:lnTo>
                    <a:pt x="63" y="351"/>
                  </a:lnTo>
                  <a:cubicBezTo>
                    <a:pt x="111" y="330"/>
                    <a:pt x="155" y="293"/>
                    <a:pt x="195" y="250"/>
                  </a:cubicBezTo>
                  <a:lnTo>
                    <a:pt x="195" y="250"/>
                  </a:lnTo>
                  <a:cubicBezTo>
                    <a:pt x="239" y="280"/>
                    <a:pt x="289" y="302"/>
                    <a:pt x="335" y="314"/>
                  </a:cubicBezTo>
                  <a:lnTo>
                    <a:pt x="335" y="314"/>
                  </a:lnTo>
                  <a:cubicBezTo>
                    <a:pt x="359" y="319"/>
                    <a:pt x="377" y="287"/>
                    <a:pt x="354" y="273"/>
                  </a:cubicBezTo>
                </a:path>
              </a:pathLst>
            </a:custGeom>
            <a:solidFill>
              <a:schemeClr val="accent3">
                <a:lumMod val="75000"/>
              </a:schemeClr>
            </a:solidFill>
            <a:ln>
              <a:noFill/>
            </a:ln>
            <a:effectLst/>
          </p:spPr>
          <p:txBody>
            <a:bodyPr wrap="none" anchor="ctr"/>
            <a:lstStyle/>
            <a:p>
              <a:pPr>
                <a:defRPr/>
              </a:pPr>
              <a:endParaRPr lang="es-ES_tradnl"/>
            </a:p>
          </p:txBody>
        </p:sp>
        <p:sp>
          <p:nvSpPr>
            <p:cNvPr id="59" name="Freeform 89">
              <a:extLst>
                <a:ext uri="{FF2B5EF4-FFF2-40B4-BE49-F238E27FC236}">
                  <a16:creationId xmlns:a16="http://schemas.microsoft.com/office/drawing/2014/main" id="{EEF0B267-C208-004B-8DFF-C698B4253423}"/>
                </a:ext>
              </a:extLst>
            </p:cNvPr>
            <p:cNvSpPr>
              <a:spLocks noChangeArrowheads="1"/>
            </p:cNvSpPr>
            <p:nvPr/>
          </p:nvSpPr>
          <p:spPr bwMode="auto">
            <a:xfrm>
              <a:off x="10867968" y="49653"/>
              <a:ext cx="180952" cy="174602"/>
            </a:xfrm>
            <a:custGeom>
              <a:avLst/>
              <a:gdLst>
                <a:gd name="T0" fmla="*/ 354 w 379"/>
                <a:gd name="T1" fmla="*/ 272 h 366"/>
                <a:gd name="T2" fmla="*/ 354 w 379"/>
                <a:gd name="T3" fmla="*/ 272 h 366"/>
                <a:gd name="T4" fmla="*/ 233 w 379"/>
                <a:gd name="T5" fmla="*/ 201 h 366"/>
                <a:gd name="T6" fmla="*/ 233 w 379"/>
                <a:gd name="T7" fmla="*/ 201 h 366"/>
                <a:gd name="T8" fmla="*/ 308 w 379"/>
                <a:gd name="T9" fmla="*/ 44 h 366"/>
                <a:gd name="T10" fmla="*/ 308 w 379"/>
                <a:gd name="T11" fmla="*/ 44 h 366"/>
                <a:gd name="T12" fmla="*/ 266 w 379"/>
                <a:gd name="T13" fmla="*/ 24 h 366"/>
                <a:gd name="T14" fmla="*/ 266 w 379"/>
                <a:gd name="T15" fmla="*/ 24 h 366"/>
                <a:gd name="T16" fmla="*/ 183 w 379"/>
                <a:gd name="T17" fmla="*/ 160 h 366"/>
                <a:gd name="T18" fmla="*/ 183 w 379"/>
                <a:gd name="T19" fmla="*/ 160 h 366"/>
                <a:gd name="T20" fmla="*/ 77 w 379"/>
                <a:gd name="T21" fmla="*/ 33 h 366"/>
                <a:gd name="T22" fmla="*/ 77 w 379"/>
                <a:gd name="T23" fmla="*/ 33 h 366"/>
                <a:gd name="T24" fmla="*/ 27 w 379"/>
                <a:gd name="T25" fmla="*/ 70 h 366"/>
                <a:gd name="T26" fmla="*/ 27 w 379"/>
                <a:gd name="T27" fmla="*/ 70 h 366"/>
                <a:gd name="T28" fmla="*/ 140 w 379"/>
                <a:gd name="T29" fmla="*/ 209 h 366"/>
                <a:gd name="T30" fmla="*/ 140 w 379"/>
                <a:gd name="T31" fmla="*/ 209 h 366"/>
                <a:gd name="T32" fmla="*/ 28 w 379"/>
                <a:gd name="T33" fmla="*/ 301 h 366"/>
                <a:gd name="T34" fmla="*/ 28 w 379"/>
                <a:gd name="T35" fmla="*/ 301 h 366"/>
                <a:gd name="T36" fmla="*/ 64 w 379"/>
                <a:gd name="T37" fmla="*/ 351 h 366"/>
                <a:gd name="T38" fmla="*/ 64 w 379"/>
                <a:gd name="T39" fmla="*/ 351 h 366"/>
                <a:gd name="T40" fmla="*/ 194 w 379"/>
                <a:gd name="T41" fmla="*/ 249 h 366"/>
                <a:gd name="T42" fmla="*/ 194 w 379"/>
                <a:gd name="T43" fmla="*/ 249 h 366"/>
                <a:gd name="T44" fmla="*/ 334 w 379"/>
                <a:gd name="T45" fmla="*/ 313 h 366"/>
                <a:gd name="T46" fmla="*/ 334 w 379"/>
                <a:gd name="T47" fmla="*/ 313 h 366"/>
                <a:gd name="T48" fmla="*/ 354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4" y="272"/>
                  </a:moveTo>
                  <a:lnTo>
                    <a:pt x="354" y="272"/>
                  </a:lnTo>
                  <a:cubicBezTo>
                    <a:pt x="312" y="249"/>
                    <a:pt x="270" y="227"/>
                    <a:pt x="233" y="201"/>
                  </a:cubicBezTo>
                  <a:lnTo>
                    <a:pt x="233" y="201"/>
                  </a:lnTo>
                  <a:cubicBezTo>
                    <a:pt x="268" y="150"/>
                    <a:pt x="295" y="95"/>
                    <a:pt x="308" y="44"/>
                  </a:cubicBezTo>
                  <a:lnTo>
                    <a:pt x="308" y="44"/>
                  </a:lnTo>
                  <a:cubicBezTo>
                    <a:pt x="313" y="19"/>
                    <a:pt x="279" y="0"/>
                    <a:pt x="266" y="24"/>
                  </a:cubicBezTo>
                  <a:lnTo>
                    <a:pt x="266" y="24"/>
                  </a:lnTo>
                  <a:cubicBezTo>
                    <a:pt x="240" y="71"/>
                    <a:pt x="216" y="118"/>
                    <a:pt x="183" y="160"/>
                  </a:cubicBezTo>
                  <a:lnTo>
                    <a:pt x="183" y="160"/>
                  </a:lnTo>
                  <a:cubicBezTo>
                    <a:pt x="144" y="122"/>
                    <a:pt x="113" y="76"/>
                    <a:pt x="77" y="33"/>
                  </a:cubicBezTo>
                  <a:lnTo>
                    <a:pt x="77" y="33"/>
                  </a:lnTo>
                  <a:cubicBezTo>
                    <a:pt x="53" y="5"/>
                    <a:pt x="12" y="38"/>
                    <a:pt x="27" y="70"/>
                  </a:cubicBezTo>
                  <a:lnTo>
                    <a:pt x="27" y="70"/>
                  </a:lnTo>
                  <a:cubicBezTo>
                    <a:pt x="50" y="120"/>
                    <a:pt x="91" y="168"/>
                    <a:pt x="140" y="209"/>
                  </a:cubicBezTo>
                  <a:lnTo>
                    <a:pt x="140" y="209"/>
                  </a:lnTo>
                  <a:cubicBezTo>
                    <a:pt x="104" y="242"/>
                    <a:pt x="65" y="270"/>
                    <a:pt x="28" y="301"/>
                  </a:cubicBezTo>
                  <a:lnTo>
                    <a:pt x="28" y="301"/>
                  </a:lnTo>
                  <a:cubicBezTo>
                    <a:pt x="0" y="325"/>
                    <a:pt x="33" y="365"/>
                    <a:pt x="64" y="351"/>
                  </a:cubicBezTo>
                  <a:lnTo>
                    <a:pt x="64" y="351"/>
                  </a:lnTo>
                  <a:cubicBezTo>
                    <a:pt x="109" y="330"/>
                    <a:pt x="154" y="293"/>
                    <a:pt x="194" y="249"/>
                  </a:cubicBezTo>
                  <a:lnTo>
                    <a:pt x="194" y="249"/>
                  </a:lnTo>
                  <a:cubicBezTo>
                    <a:pt x="240" y="279"/>
                    <a:pt x="290" y="301"/>
                    <a:pt x="334" y="313"/>
                  </a:cubicBezTo>
                  <a:lnTo>
                    <a:pt x="334" y="313"/>
                  </a:lnTo>
                  <a:cubicBezTo>
                    <a:pt x="358" y="319"/>
                    <a:pt x="378" y="285"/>
                    <a:pt x="354" y="272"/>
                  </a:cubicBezTo>
                </a:path>
              </a:pathLst>
            </a:custGeom>
            <a:solidFill>
              <a:schemeClr val="accent3">
                <a:lumMod val="50000"/>
              </a:schemeClr>
            </a:solidFill>
            <a:ln>
              <a:noFill/>
            </a:ln>
            <a:effectLst/>
          </p:spPr>
          <p:txBody>
            <a:bodyPr wrap="none" anchor="ctr"/>
            <a:lstStyle/>
            <a:p>
              <a:pPr>
                <a:defRPr/>
              </a:pPr>
              <a:endParaRPr lang="es-ES_tradnl"/>
            </a:p>
          </p:txBody>
        </p:sp>
        <p:sp>
          <p:nvSpPr>
            <p:cNvPr id="60" name="Freeform 90">
              <a:extLst>
                <a:ext uri="{FF2B5EF4-FFF2-40B4-BE49-F238E27FC236}">
                  <a16:creationId xmlns:a16="http://schemas.microsoft.com/office/drawing/2014/main" id="{FFD3C458-2D50-274E-A05B-8B36C1331A99}"/>
                </a:ext>
              </a:extLst>
            </p:cNvPr>
            <p:cNvSpPr>
              <a:spLocks noChangeArrowheads="1"/>
            </p:cNvSpPr>
            <p:nvPr/>
          </p:nvSpPr>
          <p:spPr bwMode="auto">
            <a:xfrm>
              <a:off x="11060031" y="49653"/>
              <a:ext cx="180952" cy="174602"/>
            </a:xfrm>
            <a:custGeom>
              <a:avLst/>
              <a:gdLst>
                <a:gd name="T0" fmla="*/ 354 w 378"/>
                <a:gd name="T1" fmla="*/ 272 h 366"/>
                <a:gd name="T2" fmla="*/ 354 w 378"/>
                <a:gd name="T3" fmla="*/ 272 h 366"/>
                <a:gd name="T4" fmla="*/ 232 w 378"/>
                <a:gd name="T5" fmla="*/ 201 h 366"/>
                <a:gd name="T6" fmla="*/ 232 w 378"/>
                <a:gd name="T7" fmla="*/ 201 h 366"/>
                <a:gd name="T8" fmla="*/ 306 w 378"/>
                <a:gd name="T9" fmla="*/ 44 h 366"/>
                <a:gd name="T10" fmla="*/ 306 w 378"/>
                <a:gd name="T11" fmla="*/ 44 h 366"/>
                <a:gd name="T12" fmla="*/ 266 w 378"/>
                <a:gd name="T13" fmla="*/ 24 h 366"/>
                <a:gd name="T14" fmla="*/ 266 w 378"/>
                <a:gd name="T15" fmla="*/ 24 h 366"/>
                <a:gd name="T16" fmla="*/ 184 w 378"/>
                <a:gd name="T17" fmla="*/ 160 h 366"/>
                <a:gd name="T18" fmla="*/ 184 w 378"/>
                <a:gd name="T19" fmla="*/ 160 h 366"/>
                <a:gd name="T20" fmla="*/ 76 w 378"/>
                <a:gd name="T21" fmla="*/ 33 h 366"/>
                <a:gd name="T22" fmla="*/ 76 w 378"/>
                <a:gd name="T23" fmla="*/ 33 h 366"/>
                <a:gd name="T24" fmla="*/ 27 w 378"/>
                <a:gd name="T25" fmla="*/ 70 h 366"/>
                <a:gd name="T26" fmla="*/ 27 w 378"/>
                <a:gd name="T27" fmla="*/ 70 h 366"/>
                <a:gd name="T28" fmla="*/ 140 w 378"/>
                <a:gd name="T29" fmla="*/ 209 h 366"/>
                <a:gd name="T30" fmla="*/ 140 w 378"/>
                <a:gd name="T31" fmla="*/ 209 h 366"/>
                <a:gd name="T32" fmla="*/ 28 w 378"/>
                <a:gd name="T33" fmla="*/ 301 h 366"/>
                <a:gd name="T34" fmla="*/ 28 w 378"/>
                <a:gd name="T35" fmla="*/ 301 h 366"/>
                <a:gd name="T36" fmla="*/ 63 w 378"/>
                <a:gd name="T37" fmla="*/ 351 h 366"/>
                <a:gd name="T38" fmla="*/ 63 w 378"/>
                <a:gd name="T39" fmla="*/ 351 h 366"/>
                <a:gd name="T40" fmla="*/ 193 w 378"/>
                <a:gd name="T41" fmla="*/ 249 h 366"/>
                <a:gd name="T42" fmla="*/ 193 w 378"/>
                <a:gd name="T43" fmla="*/ 249 h 366"/>
                <a:gd name="T44" fmla="*/ 335 w 378"/>
                <a:gd name="T45" fmla="*/ 313 h 366"/>
                <a:gd name="T46" fmla="*/ 335 w 378"/>
                <a:gd name="T47" fmla="*/ 313 h 366"/>
                <a:gd name="T48" fmla="*/ 354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2"/>
                  </a:moveTo>
                  <a:lnTo>
                    <a:pt x="354" y="272"/>
                  </a:lnTo>
                  <a:cubicBezTo>
                    <a:pt x="312" y="249"/>
                    <a:pt x="271" y="227"/>
                    <a:pt x="232" y="201"/>
                  </a:cubicBezTo>
                  <a:lnTo>
                    <a:pt x="232" y="201"/>
                  </a:lnTo>
                  <a:cubicBezTo>
                    <a:pt x="268" y="150"/>
                    <a:pt x="295" y="95"/>
                    <a:pt x="306" y="44"/>
                  </a:cubicBezTo>
                  <a:lnTo>
                    <a:pt x="306" y="44"/>
                  </a:lnTo>
                  <a:cubicBezTo>
                    <a:pt x="313" y="19"/>
                    <a:pt x="280" y="0"/>
                    <a:pt x="266" y="24"/>
                  </a:cubicBezTo>
                  <a:lnTo>
                    <a:pt x="266" y="24"/>
                  </a:lnTo>
                  <a:cubicBezTo>
                    <a:pt x="239" y="71"/>
                    <a:pt x="216" y="118"/>
                    <a:pt x="184" y="160"/>
                  </a:cubicBezTo>
                  <a:lnTo>
                    <a:pt x="184" y="160"/>
                  </a:lnTo>
                  <a:cubicBezTo>
                    <a:pt x="143" y="122"/>
                    <a:pt x="112" y="76"/>
                    <a:pt x="76" y="33"/>
                  </a:cubicBezTo>
                  <a:lnTo>
                    <a:pt x="76" y="33"/>
                  </a:lnTo>
                  <a:cubicBezTo>
                    <a:pt x="53" y="5"/>
                    <a:pt x="12" y="38"/>
                    <a:pt x="27" y="70"/>
                  </a:cubicBezTo>
                  <a:lnTo>
                    <a:pt x="27" y="70"/>
                  </a:lnTo>
                  <a:cubicBezTo>
                    <a:pt x="49" y="120"/>
                    <a:pt x="91" y="168"/>
                    <a:pt x="140" y="209"/>
                  </a:cubicBezTo>
                  <a:lnTo>
                    <a:pt x="140" y="209"/>
                  </a:lnTo>
                  <a:cubicBezTo>
                    <a:pt x="104" y="242"/>
                    <a:pt x="65" y="270"/>
                    <a:pt x="28" y="301"/>
                  </a:cubicBezTo>
                  <a:lnTo>
                    <a:pt x="28" y="301"/>
                  </a:lnTo>
                  <a:cubicBezTo>
                    <a:pt x="0" y="325"/>
                    <a:pt x="32" y="365"/>
                    <a:pt x="63" y="351"/>
                  </a:cubicBezTo>
                  <a:lnTo>
                    <a:pt x="63" y="351"/>
                  </a:lnTo>
                  <a:cubicBezTo>
                    <a:pt x="111" y="330"/>
                    <a:pt x="155" y="293"/>
                    <a:pt x="193" y="249"/>
                  </a:cubicBezTo>
                  <a:lnTo>
                    <a:pt x="193" y="249"/>
                  </a:lnTo>
                  <a:cubicBezTo>
                    <a:pt x="239" y="279"/>
                    <a:pt x="289" y="301"/>
                    <a:pt x="335" y="313"/>
                  </a:cubicBezTo>
                  <a:lnTo>
                    <a:pt x="335" y="313"/>
                  </a:lnTo>
                  <a:cubicBezTo>
                    <a:pt x="358" y="319"/>
                    <a:pt x="377" y="285"/>
                    <a:pt x="354" y="272"/>
                  </a:cubicBezTo>
                </a:path>
              </a:pathLst>
            </a:custGeom>
            <a:solidFill>
              <a:schemeClr val="accent3">
                <a:lumMod val="75000"/>
              </a:schemeClr>
            </a:solidFill>
            <a:ln>
              <a:noFill/>
            </a:ln>
            <a:effectLst/>
          </p:spPr>
          <p:txBody>
            <a:bodyPr wrap="none" anchor="ctr"/>
            <a:lstStyle/>
            <a:p>
              <a:pPr>
                <a:defRPr/>
              </a:pPr>
              <a:endParaRPr lang="es-ES_tradnl"/>
            </a:p>
          </p:txBody>
        </p:sp>
        <p:sp>
          <p:nvSpPr>
            <p:cNvPr id="61" name="Freeform 91">
              <a:extLst>
                <a:ext uri="{FF2B5EF4-FFF2-40B4-BE49-F238E27FC236}">
                  <a16:creationId xmlns:a16="http://schemas.microsoft.com/office/drawing/2014/main" id="{A2526F7B-FD33-9547-92D4-0086156387EC}"/>
                </a:ext>
              </a:extLst>
            </p:cNvPr>
            <p:cNvSpPr>
              <a:spLocks noChangeArrowheads="1"/>
            </p:cNvSpPr>
            <p:nvPr/>
          </p:nvSpPr>
          <p:spPr bwMode="auto">
            <a:xfrm>
              <a:off x="10680668" y="49653"/>
              <a:ext cx="180952" cy="174602"/>
            </a:xfrm>
            <a:custGeom>
              <a:avLst/>
              <a:gdLst>
                <a:gd name="T0" fmla="*/ 353 w 378"/>
                <a:gd name="T1" fmla="*/ 272 h 366"/>
                <a:gd name="T2" fmla="*/ 353 w 378"/>
                <a:gd name="T3" fmla="*/ 272 h 366"/>
                <a:gd name="T4" fmla="*/ 231 w 378"/>
                <a:gd name="T5" fmla="*/ 201 h 366"/>
                <a:gd name="T6" fmla="*/ 231 w 378"/>
                <a:gd name="T7" fmla="*/ 201 h 366"/>
                <a:gd name="T8" fmla="*/ 307 w 378"/>
                <a:gd name="T9" fmla="*/ 44 h 366"/>
                <a:gd name="T10" fmla="*/ 307 w 378"/>
                <a:gd name="T11" fmla="*/ 44 h 366"/>
                <a:gd name="T12" fmla="*/ 266 w 378"/>
                <a:gd name="T13" fmla="*/ 24 h 366"/>
                <a:gd name="T14" fmla="*/ 266 w 378"/>
                <a:gd name="T15" fmla="*/ 24 h 366"/>
                <a:gd name="T16" fmla="*/ 182 w 378"/>
                <a:gd name="T17" fmla="*/ 160 h 366"/>
                <a:gd name="T18" fmla="*/ 182 w 378"/>
                <a:gd name="T19" fmla="*/ 160 h 366"/>
                <a:gd name="T20" fmla="*/ 76 w 378"/>
                <a:gd name="T21" fmla="*/ 33 h 366"/>
                <a:gd name="T22" fmla="*/ 76 w 378"/>
                <a:gd name="T23" fmla="*/ 33 h 366"/>
                <a:gd name="T24" fmla="*/ 25 w 378"/>
                <a:gd name="T25" fmla="*/ 70 h 366"/>
                <a:gd name="T26" fmla="*/ 25 w 378"/>
                <a:gd name="T27" fmla="*/ 70 h 366"/>
                <a:gd name="T28" fmla="*/ 139 w 378"/>
                <a:gd name="T29" fmla="*/ 209 h 366"/>
                <a:gd name="T30" fmla="*/ 139 w 378"/>
                <a:gd name="T31" fmla="*/ 209 h 366"/>
                <a:gd name="T32" fmla="*/ 26 w 378"/>
                <a:gd name="T33" fmla="*/ 301 h 366"/>
                <a:gd name="T34" fmla="*/ 26 w 378"/>
                <a:gd name="T35" fmla="*/ 301 h 366"/>
                <a:gd name="T36" fmla="*/ 63 w 378"/>
                <a:gd name="T37" fmla="*/ 351 h 366"/>
                <a:gd name="T38" fmla="*/ 63 w 378"/>
                <a:gd name="T39" fmla="*/ 351 h 366"/>
                <a:gd name="T40" fmla="*/ 193 w 378"/>
                <a:gd name="T41" fmla="*/ 249 h 366"/>
                <a:gd name="T42" fmla="*/ 193 w 378"/>
                <a:gd name="T43" fmla="*/ 249 h 366"/>
                <a:gd name="T44" fmla="*/ 333 w 378"/>
                <a:gd name="T45" fmla="*/ 313 h 366"/>
                <a:gd name="T46" fmla="*/ 333 w 378"/>
                <a:gd name="T47" fmla="*/ 313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49"/>
                    <a:pt x="270" y="227"/>
                    <a:pt x="231" y="201"/>
                  </a:cubicBezTo>
                  <a:lnTo>
                    <a:pt x="231" y="201"/>
                  </a:lnTo>
                  <a:cubicBezTo>
                    <a:pt x="266" y="150"/>
                    <a:pt x="294" y="95"/>
                    <a:pt x="307" y="44"/>
                  </a:cubicBezTo>
                  <a:lnTo>
                    <a:pt x="307" y="44"/>
                  </a:lnTo>
                  <a:cubicBezTo>
                    <a:pt x="312" y="19"/>
                    <a:pt x="278" y="0"/>
                    <a:pt x="266" y="24"/>
                  </a:cubicBezTo>
                  <a:lnTo>
                    <a:pt x="266" y="24"/>
                  </a:lnTo>
                  <a:cubicBezTo>
                    <a:pt x="240" y="71"/>
                    <a:pt x="215" y="118"/>
                    <a:pt x="182" y="160"/>
                  </a:cubicBezTo>
                  <a:lnTo>
                    <a:pt x="182" y="160"/>
                  </a:lnTo>
                  <a:cubicBezTo>
                    <a:pt x="143" y="122"/>
                    <a:pt x="113" y="76"/>
                    <a:pt x="76" y="33"/>
                  </a:cubicBezTo>
                  <a:lnTo>
                    <a:pt x="76" y="33"/>
                  </a:lnTo>
                  <a:cubicBezTo>
                    <a:pt x="52" y="5"/>
                    <a:pt x="11" y="38"/>
                    <a:pt x="25" y="70"/>
                  </a:cubicBezTo>
                  <a:lnTo>
                    <a:pt x="25" y="70"/>
                  </a:lnTo>
                  <a:cubicBezTo>
                    <a:pt x="48" y="120"/>
                    <a:pt x="90" y="168"/>
                    <a:pt x="139" y="209"/>
                  </a:cubicBezTo>
                  <a:lnTo>
                    <a:pt x="139" y="209"/>
                  </a:lnTo>
                  <a:cubicBezTo>
                    <a:pt x="103" y="242"/>
                    <a:pt x="64" y="270"/>
                    <a:pt x="26" y="301"/>
                  </a:cubicBezTo>
                  <a:lnTo>
                    <a:pt x="26" y="301"/>
                  </a:lnTo>
                  <a:cubicBezTo>
                    <a:pt x="0" y="325"/>
                    <a:pt x="31" y="365"/>
                    <a:pt x="63" y="351"/>
                  </a:cubicBezTo>
                  <a:lnTo>
                    <a:pt x="63" y="351"/>
                  </a:lnTo>
                  <a:cubicBezTo>
                    <a:pt x="109" y="330"/>
                    <a:pt x="155" y="293"/>
                    <a:pt x="193" y="249"/>
                  </a:cubicBezTo>
                  <a:lnTo>
                    <a:pt x="193" y="249"/>
                  </a:lnTo>
                  <a:cubicBezTo>
                    <a:pt x="239" y="279"/>
                    <a:pt x="287" y="301"/>
                    <a:pt x="333" y="313"/>
                  </a:cubicBezTo>
                  <a:lnTo>
                    <a:pt x="333" y="313"/>
                  </a:lnTo>
                  <a:cubicBezTo>
                    <a:pt x="357" y="319"/>
                    <a:pt x="377" y="285"/>
                    <a:pt x="353" y="272"/>
                  </a:cubicBezTo>
                </a:path>
              </a:pathLst>
            </a:custGeom>
            <a:solidFill>
              <a:schemeClr val="accent3">
                <a:lumMod val="25000"/>
              </a:schemeClr>
            </a:solidFill>
            <a:ln>
              <a:noFill/>
            </a:ln>
            <a:effectLst/>
          </p:spPr>
          <p:txBody>
            <a:bodyPr wrap="none" anchor="ctr"/>
            <a:lstStyle/>
            <a:p>
              <a:pPr>
                <a:defRPr/>
              </a:pPr>
              <a:endParaRPr lang="es-ES_tradnl"/>
            </a:p>
          </p:txBody>
        </p:sp>
        <p:sp>
          <p:nvSpPr>
            <p:cNvPr id="62" name="Freeform 92">
              <a:extLst>
                <a:ext uri="{FF2B5EF4-FFF2-40B4-BE49-F238E27FC236}">
                  <a16:creationId xmlns:a16="http://schemas.microsoft.com/office/drawing/2014/main" id="{406044BB-F517-F345-9FD2-372148C313B2}"/>
                </a:ext>
              </a:extLst>
            </p:cNvPr>
            <p:cNvSpPr>
              <a:spLocks noChangeArrowheads="1"/>
            </p:cNvSpPr>
            <p:nvPr/>
          </p:nvSpPr>
          <p:spPr bwMode="auto">
            <a:xfrm>
              <a:off x="11248919" y="49653"/>
              <a:ext cx="180952" cy="174602"/>
            </a:xfrm>
            <a:custGeom>
              <a:avLst/>
              <a:gdLst>
                <a:gd name="T0" fmla="*/ 354 w 378"/>
                <a:gd name="T1" fmla="*/ 272 h 366"/>
                <a:gd name="T2" fmla="*/ 354 w 378"/>
                <a:gd name="T3" fmla="*/ 272 h 366"/>
                <a:gd name="T4" fmla="*/ 231 w 378"/>
                <a:gd name="T5" fmla="*/ 201 h 366"/>
                <a:gd name="T6" fmla="*/ 231 w 378"/>
                <a:gd name="T7" fmla="*/ 201 h 366"/>
                <a:gd name="T8" fmla="*/ 308 w 378"/>
                <a:gd name="T9" fmla="*/ 44 h 366"/>
                <a:gd name="T10" fmla="*/ 308 w 378"/>
                <a:gd name="T11" fmla="*/ 44 h 366"/>
                <a:gd name="T12" fmla="*/ 267 w 378"/>
                <a:gd name="T13" fmla="*/ 24 h 366"/>
                <a:gd name="T14" fmla="*/ 267 w 378"/>
                <a:gd name="T15" fmla="*/ 24 h 366"/>
                <a:gd name="T16" fmla="*/ 183 w 378"/>
                <a:gd name="T17" fmla="*/ 160 h 366"/>
                <a:gd name="T18" fmla="*/ 183 w 378"/>
                <a:gd name="T19" fmla="*/ 160 h 366"/>
                <a:gd name="T20" fmla="*/ 76 w 378"/>
                <a:gd name="T21" fmla="*/ 33 h 366"/>
                <a:gd name="T22" fmla="*/ 76 w 378"/>
                <a:gd name="T23" fmla="*/ 33 h 366"/>
                <a:gd name="T24" fmla="*/ 26 w 378"/>
                <a:gd name="T25" fmla="*/ 70 h 366"/>
                <a:gd name="T26" fmla="*/ 26 w 378"/>
                <a:gd name="T27" fmla="*/ 70 h 366"/>
                <a:gd name="T28" fmla="*/ 139 w 378"/>
                <a:gd name="T29" fmla="*/ 209 h 366"/>
                <a:gd name="T30" fmla="*/ 139 w 378"/>
                <a:gd name="T31" fmla="*/ 209 h 366"/>
                <a:gd name="T32" fmla="*/ 28 w 378"/>
                <a:gd name="T33" fmla="*/ 301 h 366"/>
                <a:gd name="T34" fmla="*/ 28 w 378"/>
                <a:gd name="T35" fmla="*/ 301 h 366"/>
                <a:gd name="T36" fmla="*/ 63 w 378"/>
                <a:gd name="T37" fmla="*/ 351 h 366"/>
                <a:gd name="T38" fmla="*/ 63 w 378"/>
                <a:gd name="T39" fmla="*/ 351 h 366"/>
                <a:gd name="T40" fmla="*/ 193 w 378"/>
                <a:gd name="T41" fmla="*/ 249 h 366"/>
                <a:gd name="T42" fmla="*/ 193 w 378"/>
                <a:gd name="T43" fmla="*/ 249 h 366"/>
                <a:gd name="T44" fmla="*/ 335 w 378"/>
                <a:gd name="T45" fmla="*/ 313 h 366"/>
                <a:gd name="T46" fmla="*/ 335 w 378"/>
                <a:gd name="T47" fmla="*/ 313 h 366"/>
                <a:gd name="T48" fmla="*/ 354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2"/>
                  </a:moveTo>
                  <a:lnTo>
                    <a:pt x="354" y="272"/>
                  </a:lnTo>
                  <a:cubicBezTo>
                    <a:pt x="312" y="249"/>
                    <a:pt x="271" y="227"/>
                    <a:pt x="231" y="201"/>
                  </a:cubicBezTo>
                  <a:lnTo>
                    <a:pt x="231" y="201"/>
                  </a:lnTo>
                  <a:cubicBezTo>
                    <a:pt x="267" y="150"/>
                    <a:pt x="294" y="95"/>
                    <a:pt x="308" y="44"/>
                  </a:cubicBezTo>
                  <a:lnTo>
                    <a:pt x="308" y="44"/>
                  </a:lnTo>
                  <a:cubicBezTo>
                    <a:pt x="313" y="19"/>
                    <a:pt x="280" y="0"/>
                    <a:pt x="267" y="24"/>
                  </a:cubicBezTo>
                  <a:lnTo>
                    <a:pt x="267" y="24"/>
                  </a:lnTo>
                  <a:cubicBezTo>
                    <a:pt x="241" y="71"/>
                    <a:pt x="216" y="118"/>
                    <a:pt x="183" y="160"/>
                  </a:cubicBezTo>
                  <a:lnTo>
                    <a:pt x="183" y="160"/>
                  </a:lnTo>
                  <a:cubicBezTo>
                    <a:pt x="143" y="122"/>
                    <a:pt x="113" y="76"/>
                    <a:pt x="76" y="33"/>
                  </a:cubicBezTo>
                  <a:lnTo>
                    <a:pt x="76" y="33"/>
                  </a:lnTo>
                  <a:cubicBezTo>
                    <a:pt x="53" y="5"/>
                    <a:pt x="12" y="38"/>
                    <a:pt x="26" y="70"/>
                  </a:cubicBezTo>
                  <a:lnTo>
                    <a:pt x="26" y="70"/>
                  </a:lnTo>
                  <a:cubicBezTo>
                    <a:pt x="49" y="120"/>
                    <a:pt x="91" y="168"/>
                    <a:pt x="139" y="209"/>
                  </a:cubicBezTo>
                  <a:lnTo>
                    <a:pt x="139" y="209"/>
                  </a:lnTo>
                  <a:cubicBezTo>
                    <a:pt x="105" y="242"/>
                    <a:pt x="64" y="270"/>
                    <a:pt x="28" y="301"/>
                  </a:cubicBezTo>
                  <a:lnTo>
                    <a:pt x="28" y="301"/>
                  </a:lnTo>
                  <a:cubicBezTo>
                    <a:pt x="0" y="325"/>
                    <a:pt x="32" y="365"/>
                    <a:pt x="63" y="351"/>
                  </a:cubicBezTo>
                  <a:lnTo>
                    <a:pt x="63" y="351"/>
                  </a:lnTo>
                  <a:cubicBezTo>
                    <a:pt x="110" y="330"/>
                    <a:pt x="155" y="293"/>
                    <a:pt x="193" y="249"/>
                  </a:cubicBezTo>
                  <a:lnTo>
                    <a:pt x="193" y="249"/>
                  </a:lnTo>
                  <a:cubicBezTo>
                    <a:pt x="239" y="279"/>
                    <a:pt x="289" y="301"/>
                    <a:pt x="335" y="313"/>
                  </a:cubicBezTo>
                  <a:lnTo>
                    <a:pt x="335" y="313"/>
                  </a:lnTo>
                  <a:cubicBezTo>
                    <a:pt x="359" y="319"/>
                    <a:pt x="377" y="285"/>
                    <a:pt x="354" y="272"/>
                  </a:cubicBezTo>
                </a:path>
              </a:pathLst>
            </a:custGeom>
            <a:solidFill>
              <a:schemeClr val="accent3">
                <a:lumMod val="25000"/>
              </a:schemeClr>
            </a:solidFill>
            <a:ln>
              <a:noFill/>
            </a:ln>
            <a:effectLst/>
          </p:spPr>
          <p:txBody>
            <a:bodyPr wrap="none" anchor="ctr"/>
            <a:lstStyle/>
            <a:p>
              <a:pPr>
                <a:defRPr/>
              </a:pPr>
              <a:endParaRPr lang="es-ES_tradnl"/>
            </a:p>
          </p:txBody>
        </p:sp>
        <p:sp>
          <p:nvSpPr>
            <p:cNvPr id="63" name="Freeform 93">
              <a:extLst>
                <a:ext uri="{FF2B5EF4-FFF2-40B4-BE49-F238E27FC236}">
                  <a16:creationId xmlns:a16="http://schemas.microsoft.com/office/drawing/2014/main" id="{2EA75639-25C9-8F4D-841A-713BE2F8A62F}"/>
                </a:ext>
              </a:extLst>
            </p:cNvPr>
            <p:cNvSpPr>
              <a:spLocks noChangeArrowheads="1"/>
            </p:cNvSpPr>
            <p:nvPr/>
          </p:nvSpPr>
          <p:spPr bwMode="auto">
            <a:xfrm>
              <a:off x="11642568" y="44891"/>
              <a:ext cx="180952" cy="174602"/>
            </a:xfrm>
            <a:custGeom>
              <a:avLst/>
              <a:gdLst>
                <a:gd name="T0" fmla="*/ 353 w 378"/>
                <a:gd name="T1" fmla="*/ 273 h 366"/>
                <a:gd name="T2" fmla="*/ 353 w 378"/>
                <a:gd name="T3" fmla="*/ 273 h 366"/>
                <a:gd name="T4" fmla="*/ 231 w 378"/>
                <a:gd name="T5" fmla="*/ 201 h 366"/>
                <a:gd name="T6" fmla="*/ 231 w 378"/>
                <a:gd name="T7" fmla="*/ 201 h 366"/>
                <a:gd name="T8" fmla="*/ 306 w 378"/>
                <a:gd name="T9" fmla="*/ 43 h 366"/>
                <a:gd name="T10" fmla="*/ 306 w 378"/>
                <a:gd name="T11" fmla="*/ 43 h 366"/>
                <a:gd name="T12" fmla="*/ 265 w 378"/>
                <a:gd name="T13" fmla="*/ 25 h 366"/>
                <a:gd name="T14" fmla="*/ 265 w 378"/>
                <a:gd name="T15" fmla="*/ 25 h 366"/>
                <a:gd name="T16" fmla="*/ 182 w 378"/>
                <a:gd name="T17" fmla="*/ 160 h 366"/>
                <a:gd name="T18" fmla="*/ 182 w 378"/>
                <a:gd name="T19" fmla="*/ 160 h 366"/>
                <a:gd name="T20" fmla="*/ 75 w 378"/>
                <a:gd name="T21" fmla="*/ 34 h 366"/>
                <a:gd name="T22" fmla="*/ 75 w 378"/>
                <a:gd name="T23" fmla="*/ 34 h 366"/>
                <a:gd name="T24" fmla="*/ 25 w 378"/>
                <a:gd name="T25" fmla="*/ 70 h 366"/>
                <a:gd name="T26" fmla="*/ 25 w 378"/>
                <a:gd name="T27" fmla="*/ 70 h 366"/>
                <a:gd name="T28" fmla="*/ 138 w 378"/>
                <a:gd name="T29" fmla="*/ 210 h 366"/>
                <a:gd name="T30" fmla="*/ 138 w 378"/>
                <a:gd name="T31" fmla="*/ 210 h 366"/>
                <a:gd name="T32" fmla="*/ 26 w 378"/>
                <a:gd name="T33" fmla="*/ 301 h 366"/>
                <a:gd name="T34" fmla="*/ 26 w 378"/>
                <a:gd name="T35" fmla="*/ 301 h 366"/>
                <a:gd name="T36" fmla="*/ 61 w 378"/>
                <a:gd name="T37" fmla="*/ 351 h 366"/>
                <a:gd name="T38" fmla="*/ 61 w 378"/>
                <a:gd name="T39" fmla="*/ 351 h 366"/>
                <a:gd name="T40" fmla="*/ 191 w 378"/>
                <a:gd name="T41" fmla="*/ 250 h 366"/>
                <a:gd name="T42" fmla="*/ 191 w 378"/>
                <a:gd name="T43" fmla="*/ 250 h 366"/>
                <a:gd name="T44" fmla="*/ 333 w 378"/>
                <a:gd name="T45" fmla="*/ 314 h 366"/>
                <a:gd name="T46" fmla="*/ 333 w 378"/>
                <a:gd name="T47" fmla="*/ 314 h 366"/>
                <a:gd name="T48" fmla="*/ 353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3"/>
                  </a:moveTo>
                  <a:lnTo>
                    <a:pt x="353" y="273"/>
                  </a:lnTo>
                  <a:cubicBezTo>
                    <a:pt x="310" y="250"/>
                    <a:pt x="269" y="227"/>
                    <a:pt x="231" y="201"/>
                  </a:cubicBezTo>
                  <a:lnTo>
                    <a:pt x="231" y="201"/>
                  </a:lnTo>
                  <a:cubicBezTo>
                    <a:pt x="266" y="150"/>
                    <a:pt x="293" y="95"/>
                    <a:pt x="306" y="43"/>
                  </a:cubicBezTo>
                  <a:lnTo>
                    <a:pt x="306" y="43"/>
                  </a:lnTo>
                  <a:cubicBezTo>
                    <a:pt x="311" y="20"/>
                    <a:pt x="278" y="0"/>
                    <a:pt x="265" y="25"/>
                  </a:cubicBezTo>
                  <a:lnTo>
                    <a:pt x="265" y="25"/>
                  </a:lnTo>
                  <a:cubicBezTo>
                    <a:pt x="239" y="71"/>
                    <a:pt x="214" y="118"/>
                    <a:pt x="182" y="160"/>
                  </a:cubicBezTo>
                  <a:lnTo>
                    <a:pt x="182" y="160"/>
                  </a:lnTo>
                  <a:cubicBezTo>
                    <a:pt x="142" y="122"/>
                    <a:pt x="111" y="77"/>
                    <a:pt x="75" y="34"/>
                  </a:cubicBezTo>
                  <a:lnTo>
                    <a:pt x="75" y="34"/>
                  </a:lnTo>
                  <a:cubicBezTo>
                    <a:pt x="52" y="7"/>
                    <a:pt x="11" y="39"/>
                    <a:pt x="25" y="70"/>
                  </a:cubicBezTo>
                  <a:lnTo>
                    <a:pt x="25" y="70"/>
                  </a:lnTo>
                  <a:cubicBezTo>
                    <a:pt x="48" y="120"/>
                    <a:pt x="89" y="168"/>
                    <a:pt x="138" y="210"/>
                  </a:cubicBezTo>
                  <a:lnTo>
                    <a:pt x="138" y="210"/>
                  </a:lnTo>
                  <a:cubicBezTo>
                    <a:pt x="102" y="243"/>
                    <a:pt x="64" y="269"/>
                    <a:pt x="26" y="301"/>
                  </a:cubicBezTo>
                  <a:lnTo>
                    <a:pt x="26" y="301"/>
                  </a:lnTo>
                  <a:cubicBezTo>
                    <a:pt x="0" y="325"/>
                    <a:pt x="31" y="365"/>
                    <a:pt x="61" y="351"/>
                  </a:cubicBezTo>
                  <a:lnTo>
                    <a:pt x="61" y="351"/>
                  </a:lnTo>
                  <a:cubicBezTo>
                    <a:pt x="109" y="330"/>
                    <a:pt x="153" y="293"/>
                    <a:pt x="191" y="250"/>
                  </a:cubicBezTo>
                  <a:lnTo>
                    <a:pt x="191" y="250"/>
                  </a:lnTo>
                  <a:cubicBezTo>
                    <a:pt x="239" y="280"/>
                    <a:pt x="287" y="302"/>
                    <a:pt x="333" y="314"/>
                  </a:cubicBezTo>
                  <a:lnTo>
                    <a:pt x="333" y="314"/>
                  </a:lnTo>
                  <a:cubicBezTo>
                    <a:pt x="357" y="319"/>
                    <a:pt x="377" y="286"/>
                    <a:pt x="353" y="273"/>
                  </a:cubicBezTo>
                </a:path>
              </a:pathLst>
            </a:custGeom>
            <a:solidFill>
              <a:schemeClr val="accent3">
                <a:lumMod val="75000"/>
              </a:schemeClr>
            </a:solidFill>
            <a:ln>
              <a:noFill/>
            </a:ln>
            <a:effectLst/>
          </p:spPr>
          <p:txBody>
            <a:bodyPr wrap="none" anchor="ctr"/>
            <a:lstStyle/>
            <a:p>
              <a:pPr>
                <a:defRPr/>
              </a:pPr>
              <a:endParaRPr lang="es-ES_tradnl"/>
            </a:p>
          </p:txBody>
        </p:sp>
        <p:sp>
          <p:nvSpPr>
            <p:cNvPr id="64" name="Freeform 94">
              <a:extLst>
                <a:ext uri="{FF2B5EF4-FFF2-40B4-BE49-F238E27FC236}">
                  <a16:creationId xmlns:a16="http://schemas.microsoft.com/office/drawing/2014/main" id="{FB050BDD-34CA-7248-B387-4C94CD72397D}"/>
                </a:ext>
              </a:extLst>
            </p:cNvPr>
            <p:cNvSpPr>
              <a:spLocks noChangeArrowheads="1"/>
            </p:cNvSpPr>
            <p:nvPr/>
          </p:nvSpPr>
          <p:spPr bwMode="auto">
            <a:xfrm>
              <a:off x="11831457" y="44891"/>
              <a:ext cx="180952" cy="174602"/>
            </a:xfrm>
            <a:custGeom>
              <a:avLst/>
              <a:gdLst>
                <a:gd name="T0" fmla="*/ 353 w 379"/>
                <a:gd name="T1" fmla="*/ 273 h 366"/>
                <a:gd name="T2" fmla="*/ 353 w 379"/>
                <a:gd name="T3" fmla="*/ 273 h 366"/>
                <a:gd name="T4" fmla="*/ 232 w 379"/>
                <a:gd name="T5" fmla="*/ 201 h 366"/>
                <a:gd name="T6" fmla="*/ 232 w 379"/>
                <a:gd name="T7" fmla="*/ 201 h 366"/>
                <a:gd name="T8" fmla="*/ 307 w 379"/>
                <a:gd name="T9" fmla="*/ 43 h 366"/>
                <a:gd name="T10" fmla="*/ 307 w 379"/>
                <a:gd name="T11" fmla="*/ 43 h 366"/>
                <a:gd name="T12" fmla="*/ 266 w 379"/>
                <a:gd name="T13" fmla="*/ 25 h 366"/>
                <a:gd name="T14" fmla="*/ 266 w 379"/>
                <a:gd name="T15" fmla="*/ 25 h 366"/>
                <a:gd name="T16" fmla="*/ 183 w 379"/>
                <a:gd name="T17" fmla="*/ 160 h 366"/>
                <a:gd name="T18" fmla="*/ 183 w 379"/>
                <a:gd name="T19" fmla="*/ 160 h 366"/>
                <a:gd name="T20" fmla="*/ 77 w 379"/>
                <a:gd name="T21" fmla="*/ 34 h 366"/>
                <a:gd name="T22" fmla="*/ 77 w 379"/>
                <a:gd name="T23" fmla="*/ 34 h 366"/>
                <a:gd name="T24" fmla="*/ 27 w 379"/>
                <a:gd name="T25" fmla="*/ 70 h 366"/>
                <a:gd name="T26" fmla="*/ 27 w 379"/>
                <a:gd name="T27" fmla="*/ 70 h 366"/>
                <a:gd name="T28" fmla="*/ 138 w 379"/>
                <a:gd name="T29" fmla="*/ 210 h 366"/>
                <a:gd name="T30" fmla="*/ 138 w 379"/>
                <a:gd name="T31" fmla="*/ 210 h 366"/>
                <a:gd name="T32" fmla="*/ 28 w 379"/>
                <a:gd name="T33" fmla="*/ 301 h 366"/>
                <a:gd name="T34" fmla="*/ 28 w 379"/>
                <a:gd name="T35" fmla="*/ 301 h 366"/>
                <a:gd name="T36" fmla="*/ 64 w 379"/>
                <a:gd name="T37" fmla="*/ 351 h 366"/>
                <a:gd name="T38" fmla="*/ 64 w 379"/>
                <a:gd name="T39" fmla="*/ 351 h 366"/>
                <a:gd name="T40" fmla="*/ 194 w 379"/>
                <a:gd name="T41" fmla="*/ 250 h 366"/>
                <a:gd name="T42" fmla="*/ 194 w 379"/>
                <a:gd name="T43" fmla="*/ 250 h 366"/>
                <a:gd name="T44" fmla="*/ 334 w 379"/>
                <a:gd name="T45" fmla="*/ 314 h 366"/>
                <a:gd name="T46" fmla="*/ 334 w 379"/>
                <a:gd name="T47" fmla="*/ 314 h 366"/>
                <a:gd name="T48" fmla="*/ 353 w 379"/>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3" y="273"/>
                  </a:moveTo>
                  <a:lnTo>
                    <a:pt x="353" y="273"/>
                  </a:lnTo>
                  <a:cubicBezTo>
                    <a:pt x="312" y="250"/>
                    <a:pt x="270" y="227"/>
                    <a:pt x="232" y="201"/>
                  </a:cubicBezTo>
                  <a:lnTo>
                    <a:pt x="232" y="201"/>
                  </a:lnTo>
                  <a:cubicBezTo>
                    <a:pt x="267" y="150"/>
                    <a:pt x="293" y="95"/>
                    <a:pt x="307" y="43"/>
                  </a:cubicBezTo>
                  <a:lnTo>
                    <a:pt x="307" y="43"/>
                  </a:lnTo>
                  <a:cubicBezTo>
                    <a:pt x="313" y="20"/>
                    <a:pt x="279" y="0"/>
                    <a:pt x="266" y="25"/>
                  </a:cubicBezTo>
                  <a:lnTo>
                    <a:pt x="266" y="25"/>
                  </a:lnTo>
                  <a:cubicBezTo>
                    <a:pt x="240" y="71"/>
                    <a:pt x="216" y="118"/>
                    <a:pt x="183" y="160"/>
                  </a:cubicBezTo>
                  <a:lnTo>
                    <a:pt x="183" y="160"/>
                  </a:lnTo>
                  <a:cubicBezTo>
                    <a:pt x="142" y="122"/>
                    <a:pt x="112" y="77"/>
                    <a:pt x="77" y="34"/>
                  </a:cubicBezTo>
                  <a:lnTo>
                    <a:pt x="77" y="34"/>
                  </a:lnTo>
                  <a:cubicBezTo>
                    <a:pt x="53" y="7"/>
                    <a:pt x="11" y="39"/>
                    <a:pt x="27" y="70"/>
                  </a:cubicBezTo>
                  <a:lnTo>
                    <a:pt x="27" y="70"/>
                  </a:lnTo>
                  <a:cubicBezTo>
                    <a:pt x="49" y="120"/>
                    <a:pt x="90" y="168"/>
                    <a:pt x="138" y="210"/>
                  </a:cubicBezTo>
                  <a:lnTo>
                    <a:pt x="138" y="210"/>
                  </a:lnTo>
                  <a:cubicBezTo>
                    <a:pt x="104" y="243"/>
                    <a:pt x="65" y="269"/>
                    <a:pt x="28" y="301"/>
                  </a:cubicBezTo>
                  <a:lnTo>
                    <a:pt x="28" y="301"/>
                  </a:lnTo>
                  <a:cubicBezTo>
                    <a:pt x="0" y="325"/>
                    <a:pt x="32" y="365"/>
                    <a:pt x="64" y="351"/>
                  </a:cubicBezTo>
                  <a:lnTo>
                    <a:pt x="64" y="351"/>
                  </a:lnTo>
                  <a:cubicBezTo>
                    <a:pt x="110" y="330"/>
                    <a:pt x="154" y="293"/>
                    <a:pt x="194" y="250"/>
                  </a:cubicBezTo>
                  <a:lnTo>
                    <a:pt x="194" y="250"/>
                  </a:lnTo>
                  <a:cubicBezTo>
                    <a:pt x="240" y="280"/>
                    <a:pt x="288" y="302"/>
                    <a:pt x="334" y="314"/>
                  </a:cubicBezTo>
                  <a:lnTo>
                    <a:pt x="334" y="314"/>
                  </a:lnTo>
                  <a:cubicBezTo>
                    <a:pt x="358" y="319"/>
                    <a:pt x="378" y="286"/>
                    <a:pt x="353" y="273"/>
                  </a:cubicBezTo>
                </a:path>
              </a:pathLst>
            </a:custGeom>
            <a:solidFill>
              <a:schemeClr val="accent3">
                <a:lumMod val="25000"/>
              </a:schemeClr>
            </a:solidFill>
            <a:ln>
              <a:noFill/>
            </a:ln>
            <a:effectLst/>
          </p:spPr>
          <p:txBody>
            <a:bodyPr wrap="none" anchor="ctr"/>
            <a:lstStyle/>
            <a:p>
              <a:pPr>
                <a:defRPr/>
              </a:pPr>
              <a:endParaRPr lang="es-ES_tradnl"/>
            </a:p>
          </p:txBody>
        </p:sp>
        <p:sp>
          <p:nvSpPr>
            <p:cNvPr id="65" name="Freeform 95">
              <a:extLst>
                <a:ext uri="{FF2B5EF4-FFF2-40B4-BE49-F238E27FC236}">
                  <a16:creationId xmlns:a16="http://schemas.microsoft.com/office/drawing/2014/main" id="{6CFA60A4-416F-9640-BDD0-83257A763818}"/>
                </a:ext>
              </a:extLst>
            </p:cNvPr>
            <p:cNvSpPr>
              <a:spLocks noChangeArrowheads="1"/>
            </p:cNvSpPr>
            <p:nvPr/>
          </p:nvSpPr>
          <p:spPr bwMode="auto">
            <a:xfrm>
              <a:off x="11452092" y="44891"/>
              <a:ext cx="180952" cy="174602"/>
            </a:xfrm>
            <a:custGeom>
              <a:avLst/>
              <a:gdLst>
                <a:gd name="T0" fmla="*/ 354 w 379"/>
                <a:gd name="T1" fmla="*/ 273 h 366"/>
                <a:gd name="T2" fmla="*/ 354 w 379"/>
                <a:gd name="T3" fmla="*/ 273 h 366"/>
                <a:gd name="T4" fmla="*/ 233 w 379"/>
                <a:gd name="T5" fmla="*/ 201 h 366"/>
                <a:gd name="T6" fmla="*/ 233 w 379"/>
                <a:gd name="T7" fmla="*/ 201 h 366"/>
                <a:gd name="T8" fmla="*/ 308 w 379"/>
                <a:gd name="T9" fmla="*/ 43 h 366"/>
                <a:gd name="T10" fmla="*/ 308 w 379"/>
                <a:gd name="T11" fmla="*/ 43 h 366"/>
                <a:gd name="T12" fmla="*/ 267 w 379"/>
                <a:gd name="T13" fmla="*/ 25 h 366"/>
                <a:gd name="T14" fmla="*/ 267 w 379"/>
                <a:gd name="T15" fmla="*/ 25 h 366"/>
                <a:gd name="T16" fmla="*/ 183 w 379"/>
                <a:gd name="T17" fmla="*/ 160 h 366"/>
                <a:gd name="T18" fmla="*/ 183 w 379"/>
                <a:gd name="T19" fmla="*/ 160 h 366"/>
                <a:gd name="T20" fmla="*/ 77 w 379"/>
                <a:gd name="T21" fmla="*/ 34 h 366"/>
                <a:gd name="T22" fmla="*/ 77 w 379"/>
                <a:gd name="T23" fmla="*/ 34 h 366"/>
                <a:gd name="T24" fmla="*/ 27 w 379"/>
                <a:gd name="T25" fmla="*/ 70 h 366"/>
                <a:gd name="T26" fmla="*/ 27 w 379"/>
                <a:gd name="T27" fmla="*/ 70 h 366"/>
                <a:gd name="T28" fmla="*/ 141 w 379"/>
                <a:gd name="T29" fmla="*/ 210 h 366"/>
                <a:gd name="T30" fmla="*/ 141 w 379"/>
                <a:gd name="T31" fmla="*/ 210 h 366"/>
                <a:gd name="T32" fmla="*/ 28 w 379"/>
                <a:gd name="T33" fmla="*/ 301 h 366"/>
                <a:gd name="T34" fmla="*/ 28 w 379"/>
                <a:gd name="T35" fmla="*/ 301 h 366"/>
                <a:gd name="T36" fmla="*/ 64 w 379"/>
                <a:gd name="T37" fmla="*/ 351 h 366"/>
                <a:gd name="T38" fmla="*/ 64 w 379"/>
                <a:gd name="T39" fmla="*/ 351 h 366"/>
                <a:gd name="T40" fmla="*/ 195 w 379"/>
                <a:gd name="T41" fmla="*/ 250 h 366"/>
                <a:gd name="T42" fmla="*/ 195 w 379"/>
                <a:gd name="T43" fmla="*/ 250 h 366"/>
                <a:gd name="T44" fmla="*/ 334 w 379"/>
                <a:gd name="T45" fmla="*/ 314 h 366"/>
                <a:gd name="T46" fmla="*/ 334 w 379"/>
                <a:gd name="T47" fmla="*/ 314 h 366"/>
                <a:gd name="T48" fmla="*/ 354 w 379"/>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4" y="273"/>
                  </a:moveTo>
                  <a:lnTo>
                    <a:pt x="354" y="273"/>
                  </a:lnTo>
                  <a:cubicBezTo>
                    <a:pt x="312" y="250"/>
                    <a:pt x="271" y="227"/>
                    <a:pt x="233" y="201"/>
                  </a:cubicBezTo>
                  <a:lnTo>
                    <a:pt x="233" y="201"/>
                  </a:lnTo>
                  <a:cubicBezTo>
                    <a:pt x="269" y="150"/>
                    <a:pt x="295" y="95"/>
                    <a:pt x="308" y="43"/>
                  </a:cubicBezTo>
                  <a:lnTo>
                    <a:pt x="308" y="43"/>
                  </a:lnTo>
                  <a:cubicBezTo>
                    <a:pt x="315" y="20"/>
                    <a:pt x="280" y="0"/>
                    <a:pt x="267" y="25"/>
                  </a:cubicBezTo>
                  <a:lnTo>
                    <a:pt x="267" y="25"/>
                  </a:lnTo>
                  <a:cubicBezTo>
                    <a:pt x="241" y="71"/>
                    <a:pt x="217" y="118"/>
                    <a:pt x="183" y="160"/>
                  </a:cubicBezTo>
                  <a:lnTo>
                    <a:pt x="183" y="160"/>
                  </a:lnTo>
                  <a:cubicBezTo>
                    <a:pt x="144" y="122"/>
                    <a:pt x="113" y="77"/>
                    <a:pt x="77" y="34"/>
                  </a:cubicBezTo>
                  <a:lnTo>
                    <a:pt x="77" y="34"/>
                  </a:lnTo>
                  <a:cubicBezTo>
                    <a:pt x="53" y="7"/>
                    <a:pt x="14" y="39"/>
                    <a:pt x="27" y="70"/>
                  </a:cubicBezTo>
                  <a:lnTo>
                    <a:pt x="27" y="70"/>
                  </a:lnTo>
                  <a:cubicBezTo>
                    <a:pt x="50" y="120"/>
                    <a:pt x="91" y="168"/>
                    <a:pt x="141" y="210"/>
                  </a:cubicBezTo>
                  <a:lnTo>
                    <a:pt x="141" y="210"/>
                  </a:lnTo>
                  <a:cubicBezTo>
                    <a:pt x="106" y="243"/>
                    <a:pt x="66" y="269"/>
                    <a:pt x="28" y="301"/>
                  </a:cubicBezTo>
                  <a:lnTo>
                    <a:pt x="28" y="301"/>
                  </a:lnTo>
                  <a:cubicBezTo>
                    <a:pt x="0" y="325"/>
                    <a:pt x="33" y="365"/>
                    <a:pt x="64" y="351"/>
                  </a:cubicBezTo>
                  <a:lnTo>
                    <a:pt x="64" y="351"/>
                  </a:lnTo>
                  <a:cubicBezTo>
                    <a:pt x="110" y="330"/>
                    <a:pt x="156" y="293"/>
                    <a:pt x="195" y="250"/>
                  </a:cubicBezTo>
                  <a:lnTo>
                    <a:pt x="195" y="250"/>
                  </a:lnTo>
                  <a:cubicBezTo>
                    <a:pt x="240" y="280"/>
                    <a:pt x="290" y="302"/>
                    <a:pt x="334" y="314"/>
                  </a:cubicBezTo>
                  <a:lnTo>
                    <a:pt x="334" y="314"/>
                  </a:lnTo>
                  <a:cubicBezTo>
                    <a:pt x="359" y="319"/>
                    <a:pt x="378" y="286"/>
                    <a:pt x="354" y="273"/>
                  </a:cubicBezTo>
                </a:path>
              </a:pathLst>
            </a:custGeom>
            <a:solidFill>
              <a:schemeClr val="accent3">
                <a:lumMod val="50000"/>
              </a:schemeClr>
            </a:solidFill>
            <a:ln>
              <a:noFill/>
            </a:ln>
            <a:effectLst/>
          </p:spPr>
          <p:txBody>
            <a:bodyPr wrap="none" anchor="ctr"/>
            <a:lstStyle/>
            <a:p>
              <a:pPr>
                <a:defRPr/>
              </a:pPr>
              <a:endParaRPr lang="es-ES_tradnl"/>
            </a:p>
          </p:txBody>
        </p:sp>
        <p:sp>
          <p:nvSpPr>
            <p:cNvPr id="66" name="Freeform 96">
              <a:extLst>
                <a:ext uri="{FF2B5EF4-FFF2-40B4-BE49-F238E27FC236}">
                  <a16:creationId xmlns:a16="http://schemas.microsoft.com/office/drawing/2014/main" id="{05EB7C1B-4507-3549-8F6C-8FF8D1577197}"/>
                </a:ext>
              </a:extLst>
            </p:cNvPr>
            <p:cNvSpPr>
              <a:spLocks noChangeArrowheads="1"/>
            </p:cNvSpPr>
            <p:nvPr/>
          </p:nvSpPr>
          <p:spPr bwMode="auto">
            <a:xfrm>
              <a:off x="12020343" y="44891"/>
              <a:ext cx="180952" cy="174602"/>
            </a:xfrm>
            <a:custGeom>
              <a:avLst/>
              <a:gdLst>
                <a:gd name="T0" fmla="*/ 353 w 379"/>
                <a:gd name="T1" fmla="*/ 273 h 366"/>
                <a:gd name="T2" fmla="*/ 353 w 379"/>
                <a:gd name="T3" fmla="*/ 273 h 366"/>
                <a:gd name="T4" fmla="*/ 233 w 379"/>
                <a:gd name="T5" fmla="*/ 201 h 366"/>
                <a:gd name="T6" fmla="*/ 233 w 379"/>
                <a:gd name="T7" fmla="*/ 201 h 366"/>
                <a:gd name="T8" fmla="*/ 307 w 379"/>
                <a:gd name="T9" fmla="*/ 43 h 366"/>
                <a:gd name="T10" fmla="*/ 307 w 379"/>
                <a:gd name="T11" fmla="*/ 43 h 366"/>
                <a:gd name="T12" fmla="*/ 267 w 379"/>
                <a:gd name="T13" fmla="*/ 25 h 366"/>
                <a:gd name="T14" fmla="*/ 267 w 379"/>
                <a:gd name="T15" fmla="*/ 25 h 366"/>
                <a:gd name="T16" fmla="*/ 184 w 379"/>
                <a:gd name="T17" fmla="*/ 160 h 366"/>
                <a:gd name="T18" fmla="*/ 184 w 379"/>
                <a:gd name="T19" fmla="*/ 160 h 366"/>
                <a:gd name="T20" fmla="*/ 76 w 379"/>
                <a:gd name="T21" fmla="*/ 34 h 366"/>
                <a:gd name="T22" fmla="*/ 76 w 379"/>
                <a:gd name="T23" fmla="*/ 34 h 366"/>
                <a:gd name="T24" fmla="*/ 26 w 379"/>
                <a:gd name="T25" fmla="*/ 70 h 366"/>
                <a:gd name="T26" fmla="*/ 26 w 379"/>
                <a:gd name="T27" fmla="*/ 70 h 366"/>
                <a:gd name="T28" fmla="*/ 141 w 379"/>
                <a:gd name="T29" fmla="*/ 210 h 366"/>
                <a:gd name="T30" fmla="*/ 141 w 379"/>
                <a:gd name="T31" fmla="*/ 210 h 366"/>
                <a:gd name="T32" fmla="*/ 29 w 379"/>
                <a:gd name="T33" fmla="*/ 301 h 366"/>
                <a:gd name="T34" fmla="*/ 29 w 379"/>
                <a:gd name="T35" fmla="*/ 301 h 366"/>
                <a:gd name="T36" fmla="*/ 63 w 379"/>
                <a:gd name="T37" fmla="*/ 351 h 366"/>
                <a:gd name="T38" fmla="*/ 63 w 379"/>
                <a:gd name="T39" fmla="*/ 351 h 366"/>
                <a:gd name="T40" fmla="*/ 194 w 379"/>
                <a:gd name="T41" fmla="*/ 250 h 366"/>
                <a:gd name="T42" fmla="*/ 194 w 379"/>
                <a:gd name="T43" fmla="*/ 250 h 366"/>
                <a:gd name="T44" fmla="*/ 335 w 379"/>
                <a:gd name="T45" fmla="*/ 314 h 366"/>
                <a:gd name="T46" fmla="*/ 335 w 379"/>
                <a:gd name="T47" fmla="*/ 314 h 366"/>
                <a:gd name="T48" fmla="*/ 353 w 379"/>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3" y="273"/>
                  </a:moveTo>
                  <a:lnTo>
                    <a:pt x="353" y="273"/>
                  </a:lnTo>
                  <a:cubicBezTo>
                    <a:pt x="313" y="250"/>
                    <a:pt x="272" y="227"/>
                    <a:pt x="233" y="201"/>
                  </a:cubicBezTo>
                  <a:lnTo>
                    <a:pt x="233" y="201"/>
                  </a:lnTo>
                  <a:cubicBezTo>
                    <a:pt x="268" y="150"/>
                    <a:pt x="296" y="95"/>
                    <a:pt x="307" y="43"/>
                  </a:cubicBezTo>
                  <a:lnTo>
                    <a:pt x="307" y="43"/>
                  </a:lnTo>
                  <a:cubicBezTo>
                    <a:pt x="314" y="20"/>
                    <a:pt x="281" y="0"/>
                    <a:pt x="267" y="25"/>
                  </a:cubicBezTo>
                  <a:lnTo>
                    <a:pt x="267" y="25"/>
                  </a:lnTo>
                  <a:cubicBezTo>
                    <a:pt x="240" y="71"/>
                    <a:pt x="217" y="118"/>
                    <a:pt x="184" y="160"/>
                  </a:cubicBezTo>
                  <a:lnTo>
                    <a:pt x="184" y="160"/>
                  </a:lnTo>
                  <a:cubicBezTo>
                    <a:pt x="143" y="122"/>
                    <a:pt x="113" y="77"/>
                    <a:pt x="76" y="34"/>
                  </a:cubicBezTo>
                  <a:lnTo>
                    <a:pt x="76" y="34"/>
                  </a:lnTo>
                  <a:cubicBezTo>
                    <a:pt x="53" y="7"/>
                    <a:pt x="13" y="39"/>
                    <a:pt x="26" y="70"/>
                  </a:cubicBezTo>
                  <a:lnTo>
                    <a:pt x="26" y="70"/>
                  </a:lnTo>
                  <a:cubicBezTo>
                    <a:pt x="50" y="120"/>
                    <a:pt x="91" y="168"/>
                    <a:pt x="141" y="210"/>
                  </a:cubicBezTo>
                  <a:lnTo>
                    <a:pt x="141" y="210"/>
                  </a:lnTo>
                  <a:cubicBezTo>
                    <a:pt x="105" y="243"/>
                    <a:pt x="66" y="269"/>
                    <a:pt x="29" y="301"/>
                  </a:cubicBezTo>
                  <a:lnTo>
                    <a:pt x="29" y="301"/>
                  </a:lnTo>
                  <a:cubicBezTo>
                    <a:pt x="0" y="325"/>
                    <a:pt x="33" y="365"/>
                    <a:pt x="63" y="351"/>
                  </a:cubicBezTo>
                  <a:lnTo>
                    <a:pt x="63" y="351"/>
                  </a:lnTo>
                  <a:cubicBezTo>
                    <a:pt x="110" y="330"/>
                    <a:pt x="155" y="293"/>
                    <a:pt x="194" y="250"/>
                  </a:cubicBezTo>
                  <a:lnTo>
                    <a:pt x="194" y="250"/>
                  </a:lnTo>
                  <a:cubicBezTo>
                    <a:pt x="239" y="280"/>
                    <a:pt x="289" y="302"/>
                    <a:pt x="335" y="314"/>
                  </a:cubicBezTo>
                  <a:lnTo>
                    <a:pt x="335" y="314"/>
                  </a:lnTo>
                  <a:cubicBezTo>
                    <a:pt x="359" y="319"/>
                    <a:pt x="378" y="286"/>
                    <a:pt x="353" y="273"/>
                  </a:cubicBezTo>
                </a:path>
              </a:pathLst>
            </a:custGeom>
            <a:solidFill>
              <a:schemeClr val="accent3">
                <a:lumMod val="50000"/>
              </a:schemeClr>
            </a:solidFill>
            <a:ln>
              <a:noFill/>
            </a:ln>
            <a:effectLst/>
          </p:spPr>
          <p:txBody>
            <a:bodyPr wrap="none" anchor="ctr"/>
            <a:lstStyle/>
            <a:p>
              <a:pPr>
                <a:defRPr/>
              </a:pPr>
              <a:endParaRPr lang="es-ES_tradnl"/>
            </a:p>
          </p:txBody>
        </p:sp>
        <p:sp>
          <p:nvSpPr>
            <p:cNvPr id="68" name="Freeform 33">
              <a:extLst>
                <a:ext uri="{FF2B5EF4-FFF2-40B4-BE49-F238E27FC236}">
                  <a16:creationId xmlns:a16="http://schemas.microsoft.com/office/drawing/2014/main" id="{2411C2A0-0FA9-9047-8249-BBCF52775218}"/>
                </a:ext>
              </a:extLst>
            </p:cNvPr>
            <p:cNvSpPr>
              <a:spLocks noChangeArrowheads="1"/>
            </p:cNvSpPr>
            <p:nvPr/>
          </p:nvSpPr>
          <p:spPr bwMode="auto">
            <a:xfrm>
              <a:off x="201358" y="6679777"/>
              <a:ext cx="180952" cy="174602"/>
            </a:xfrm>
            <a:custGeom>
              <a:avLst/>
              <a:gdLst>
                <a:gd name="T0" fmla="*/ 354 w 379"/>
                <a:gd name="T1" fmla="*/ 272 h 365"/>
                <a:gd name="T2" fmla="*/ 354 w 379"/>
                <a:gd name="T3" fmla="*/ 272 h 365"/>
                <a:gd name="T4" fmla="*/ 232 w 379"/>
                <a:gd name="T5" fmla="*/ 199 h 365"/>
                <a:gd name="T6" fmla="*/ 232 w 379"/>
                <a:gd name="T7" fmla="*/ 199 h 365"/>
                <a:gd name="T8" fmla="*/ 307 w 379"/>
                <a:gd name="T9" fmla="*/ 42 h 365"/>
                <a:gd name="T10" fmla="*/ 307 w 379"/>
                <a:gd name="T11" fmla="*/ 42 h 365"/>
                <a:gd name="T12" fmla="*/ 266 w 379"/>
                <a:gd name="T13" fmla="*/ 23 h 365"/>
                <a:gd name="T14" fmla="*/ 266 w 379"/>
                <a:gd name="T15" fmla="*/ 23 h 365"/>
                <a:gd name="T16" fmla="*/ 184 w 379"/>
                <a:gd name="T17" fmla="*/ 160 h 365"/>
                <a:gd name="T18" fmla="*/ 184 w 379"/>
                <a:gd name="T19" fmla="*/ 160 h 365"/>
                <a:gd name="T20" fmla="*/ 76 w 379"/>
                <a:gd name="T21" fmla="*/ 33 h 365"/>
                <a:gd name="T22" fmla="*/ 76 w 379"/>
                <a:gd name="T23" fmla="*/ 33 h 365"/>
                <a:gd name="T24" fmla="*/ 26 w 379"/>
                <a:gd name="T25" fmla="*/ 68 h 365"/>
                <a:gd name="T26" fmla="*/ 26 w 379"/>
                <a:gd name="T27" fmla="*/ 68 h 365"/>
                <a:gd name="T28" fmla="*/ 139 w 379"/>
                <a:gd name="T29" fmla="*/ 209 h 365"/>
                <a:gd name="T30" fmla="*/ 139 w 379"/>
                <a:gd name="T31" fmla="*/ 209 h 365"/>
                <a:gd name="T32" fmla="*/ 27 w 379"/>
                <a:gd name="T33" fmla="*/ 301 h 365"/>
                <a:gd name="T34" fmla="*/ 27 w 379"/>
                <a:gd name="T35" fmla="*/ 301 h 365"/>
                <a:gd name="T36" fmla="*/ 63 w 379"/>
                <a:gd name="T37" fmla="*/ 351 h 365"/>
                <a:gd name="T38" fmla="*/ 63 w 379"/>
                <a:gd name="T39" fmla="*/ 351 h 365"/>
                <a:gd name="T40" fmla="*/ 194 w 379"/>
                <a:gd name="T41" fmla="*/ 248 h 365"/>
                <a:gd name="T42" fmla="*/ 194 w 379"/>
                <a:gd name="T43" fmla="*/ 248 h 365"/>
                <a:gd name="T44" fmla="*/ 335 w 379"/>
                <a:gd name="T45" fmla="*/ 312 h 365"/>
                <a:gd name="T46" fmla="*/ 335 w 379"/>
                <a:gd name="T47" fmla="*/ 312 h 365"/>
                <a:gd name="T48" fmla="*/ 354 w 379"/>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5">
                  <a:moveTo>
                    <a:pt x="354" y="272"/>
                  </a:moveTo>
                  <a:lnTo>
                    <a:pt x="354" y="272"/>
                  </a:lnTo>
                  <a:cubicBezTo>
                    <a:pt x="311" y="248"/>
                    <a:pt x="270" y="227"/>
                    <a:pt x="232" y="199"/>
                  </a:cubicBezTo>
                  <a:lnTo>
                    <a:pt x="232" y="199"/>
                  </a:lnTo>
                  <a:cubicBezTo>
                    <a:pt x="268" y="149"/>
                    <a:pt x="295" y="93"/>
                    <a:pt x="307" y="42"/>
                  </a:cubicBezTo>
                  <a:lnTo>
                    <a:pt x="307" y="42"/>
                  </a:lnTo>
                  <a:cubicBezTo>
                    <a:pt x="314" y="18"/>
                    <a:pt x="279" y="0"/>
                    <a:pt x="266" y="23"/>
                  </a:cubicBezTo>
                  <a:lnTo>
                    <a:pt x="266" y="23"/>
                  </a:lnTo>
                  <a:cubicBezTo>
                    <a:pt x="240" y="71"/>
                    <a:pt x="216" y="118"/>
                    <a:pt x="184" y="160"/>
                  </a:cubicBezTo>
                  <a:lnTo>
                    <a:pt x="184" y="160"/>
                  </a:lnTo>
                  <a:cubicBezTo>
                    <a:pt x="143" y="121"/>
                    <a:pt x="113" y="76"/>
                    <a:pt x="76" y="33"/>
                  </a:cubicBezTo>
                  <a:lnTo>
                    <a:pt x="76" y="33"/>
                  </a:lnTo>
                  <a:cubicBezTo>
                    <a:pt x="52" y="5"/>
                    <a:pt x="13" y="38"/>
                    <a:pt x="26" y="68"/>
                  </a:cubicBezTo>
                  <a:lnTo>
                    <a:pt x="26" y="68"/>
                  </a:lnTo>
                  <a:cubicBezTo>
                    <a:pt x="50" y="119"/>
                    <a:pt x="90" y="168"/>
                    <a:pt x="139" y="209"/>
                  </a:cubicBezTo>
                  <a:lnTo>
                    <a:pt x="139" y="209"/>
                  </a:lnTo>
                  <a:cubicBezTo>
                    <a:pt x="105" y="241"/>
                    <a:pt x="65" y="269"/>
                    <a:pt x="27" y="301"/>
                  </a:cubicBezTo>
                  <a:lnTo>
                    <a:pt x="27" y="301"/>
                  </a:lnTo>
                  <a:cubicBezTo>
                    <a:pt x="0" y="324"/>
                    <a:pt x="32" y="364"/>
                    <a:pt x="63" y="351"/>
                  </a:cubicBezTo>
                  <a:lnTo>
                    <a:pt x="63" y="351"/>
                  </a:lnTo>
                  <a:cubicBezTo>
                    <a:pt x="110" y="329"/>
                    <a:pt x="155" y="293"/>
                    <a:pt x="194" y="248"/>
                  </a:cubicBezTo>
                  <a:lnTo>
                    <a:pt x="194" y="248"/>
                  </a:lnTo>
                  <a:cubicBezTo>
                    <a:pt x="240" y="278"/>
                    <a:pt x="289" y="301"/>
                    <a:pt x="335" y="312"/>
                  </a:cubicBezTo>
                  <a:lnTo>
                    <a:pt x="335" y="312"/>
                  </a:lnTo>
                  <a:cubicBezTo>
                    <a:pt x="358" y="319"/>
                    <a:pt x="378" y="285"/>
                    <a:pt x="354" y="272"/>
                  </a:cubicBezTo>
                </a:path>
              </a:pathLst>
            </a:custGeom>
            <a:solidFill>
              <a:schemeClr val="accent3">
                <a:lumMod val="75000"/>
              </a:schemeClr>
            </a:solidFill>
            <a:ln>
              <a:noFill/>
            </a:ln>
            <a:effectLst/>
          </p:spPr>
          <p:txBody>
            <a:bodyPr wrap="none" anchor="ctr"/>
            <a:lstStyle/>
            <a:p>
              <a:pPr>
                <a:defRPr/>
              </a:pPr>
              <a:endParaRPr lang="es-ES_tradnl"/>
            </a:p>
          </p:txBody>
        </p:sp>
        <p:sp>
          <p:nvSpPr>
            <p:cNvPr id="69" name="Freeform 34">
              <a:extLst>
                <a:ext uri="{FF2B5EF4-FFF2-40B4-BE49-F238E27FC236}">
                  <a16:creationId xmlns:a16="http://schemas.microsoft.com/office/drawing/2014/main" id="{D1FC90FB-840C-0640-BA82-8B089DFA9FFD}"/>
                </a:ext>
              </a:extLst>
            </p:cNvPr>
            <p:cNvSpPr>
              <a:spLocks noChangeArrowheads="1"/>
            </p:cNvSpPr>
            <p:nvPr/>
          </p:nvSpPr>
          <p:spPr bwMode="auto">
            <a:xfrm>
              <a:off x="393420" y="6679777"/>
              <a:ext cx="180952" cy="174602"/>
            </a:xfrm>
            <a:custGeom>
              <a:avLst/>
              <a:gdLst>
                <a:gd name="T0" fmla="*/ 353 w 378"/>
                <a:gd name="T1" fmla="*/ 272 h 365"/>
                <a:gd name="T2" fmla="*/ 353 w 378"/>
                <a:gd name="T3" fmla="*/ 272 h 365"/>
                <a:gd name="T4" fmla="*/ 231 w 378"/>
                <a:gd name="T5" fmla="*/ 199 h 365"/>
                <a:gd name="T6" fmla="*/ 231 w 378"/>
                <a:gd name="T7" fmla="*/ 199 h 365"/>
                <a:gd name="T8" fmla="*/ 307 w 378"/>
                <a:gd name="T9" fmla="*/ 42 h 365"/>
                <a:gd name="T10" fmla="*/ 307 w 378"/>
                <a:gd name="T11" fmla="*/ 42 h 365"/>
                <a:gd name="T12" fmla="*/ 265 w 378"/>
                <a:gd name="T13" fmla="*/ 23 h 365"/>
                <a:gd name="T14" fmla="*/ 265 w 378"/>
                <a:gd name="T15" fmla="*/ 23 h 365"/>
                <a:gd name="T16" fmla="*/ 182 w 378"/>
                <a:gd name="T17" fmla="*/ 160 h 365"/>
                <a:gd name="T18" fmla="*/ 182 w 378"/>
                <a:gd name="T19" fmla="*/ 160 h 365"/>
                <a:gd name="T20" fmla="*/ 75 w 378"/>
                <a:gd name="T21" fmla="*/ 33 h 365"/>
                <a:gd name="T22" fmla="*/ 75 w 378"/>
                <a:gd name="T23" fmla="*/ 33 h 365"/>
                <a:gd name="T24" fmla="*/ 26 w 378"/>
                <a:gd name="T25" fmla="*/ 68 h 365"/>
                <a:gd name="T26" fmla="*/ 26 w 378"/>
                <a:gd name="T27" fmla="*/ 68 h 365"/>
                <a:gd name="T28" fmla="*/ 138 w 378"/>
                <a:gd name="T29" fmla="*/ 209 h 365"/>
                <a:gd name="T30" fmla="*/ 138 w 378"/>
                <a:gd name="T31" fmla="*/ 209 h 365"/>
                <a:gd name="T32" fmla="*/ 27 w 378"/>
                <a:gd name="T33" fmla="*/ 301 h 365"/>
                <a:gd name="T34" fmla="*/ 27 w 378"/>
                <a:gd name="T35" fmla="*/ 301 h 365"/>
                <a:gd name="T36" fmla="*/ 63 w 378"/>
                <a:gd name="T37" fmla="*/ 351 h 365"/>
                <a:gd name="T38" fmla="*/ 63 w 378"/>
                <a:gd name="T39" fmla="*/ 351 h 365"/>
                <a:gd name="T40" fmla="*/ 192 w 378"/>
                <a:gd name="T41" fmla="*/ 248 h 365"/>
                <a:gd name="T42" fmla="*/ 192 w 378"/>
                <a:gd name="T43" fmla="*/ 248 h 365"/>
                <a:gd name="T44" fmla="*/ 334 w 378"/>
                <a:gd name="T45" fmla="*/ 312 h 365"/>
                <a:gd name="T46" fmla="*/ 334 w 378"/>
                <a:gd name="T47" fmla="*/ 312 h 365"/>
                <a:gd name="T48" fmla="*/ 353 w 378"/>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5">
                  <a:moveTo>
                    <a:pt x="353" y="272"/>
                  </a:moveTo>
                  <a:lnTo>
                    <a:pt x="353" y="272"/>
                  </a:lnTo>
                  <a:cubicBezTo>
                    <a:pt x="311" y="248"/>
                    <a:pt x="269" y="227"/>
                    <a:pt x="231" y="199"/>
                  </a:cubicBezTo>
                  <a:lnTo>
                    <a:pt x="231" y="199"/>
                  </a:lnTo>
                  <a:cubicBezTo>
                    <a:pt x="266" y="149"/>
                    <a:pt x="294" y="93"/>
                    <a:pt x="307" y="42"/>
                  </a:cubicBezTo>
                  <a:lnTo>
                    <a:pt x="307" y="42"/>
                  </a:lnTo>
                  <a:cubicBezTo>
                    <a:pt x="311" y="18"/>
                    <a:pt x="278" y="0"/>
                    <a:pt x="265" y="23"/>
                  </a:cubicBezTo>
                  <a:lnTo>
                    <a:pt x="265" y="23"/>
                  </a:lnTo>
                  <a:cubicBezTo>
                    <a:pt x="239" y="71"/>
                    <a:pt x="215" y="118"/>
                    <a:pt x="182" y="160"/>
                  </a:cubicBezTo>
                  <a:lnTo>
                    <a:pt x="182" y="160"/>
                  </a:lnTo>
                  <a:cubicBezTo>
                    <a:pt x="142" y="121"/>
                    <a:pt x="111" y="76"/>
                    <a:pt x="75" y="33"/>
                  </a:cubicBezTo>
                  <a:lnTo>
                    <a:pt x="75" y="33"/>
                  </a:lnTo>
                  <a:cubicBezTo>
                    <a:pt x="52" y="5"/>
                    <a:pt x="12" y="38"/>
                    <a:pt x="26" y="68"/>
                  </a:cubicBezTo>
                  <a:lnTo>
                    <a:pt x="26" y="68"/>
                  </a:lnTo>
                  <a:cubicBezTo>
                    <a:pt x="48" y="119"/>
                    <a:pt x="89" y="168"/>
                    <a:pt x="138" y="209"/>
                  </a:cubicBezTo>
                  <a:lnTo>
                    <a:pt x="138" y="209"/>
                  </a:lnTo>
                  <a:cubicBezTo>
                    <a:pt x="104" y="241"/>
                    <a:pt x="63" y="269"/>
                    <a:pt x="27" y="301"/>
                  </a:cubicBezTo>
                  <a:lnTo>
                    <a:pt x="27" y="301"/>
                  </a:lnTo>
                  <a:cubicBezTo>
                    <a:pt x="0" y="324"/>
                    <a:pt x="31" y="364"/>
                    <a:pt x="63" y="351"/>
                  </a:cubicBezTo>
                  <a:lnTo>
                    <a:pt x="63" y="351"/>
                  </a:lnTo>
                  <a:cubicBezTo>
                    <a:pt x="109" y="329"/>
                    <a:pt x="153" y="293"/>
                    <a:pt x="192" y="248"/>
                  </a:cubicBezTo>
                  <a:lnTo>
                    <a:pt x="192" y="248"/>
                  </a:lnTo>
                  <a:cubicBezTo>
                    <a:pt x="239" y="278"/>
                    <a:pt x="288" y="301"/>
                    <a:pt x="334" y="312"/>
                  </a:cubicBezTo>
                  <a:lnTo>
                    <a:pt x="334" y="312"/>
                  </a:lnTo>
                  <a:cubicBezTo>
                    <a:pt x="357" y="319"/>
                    <a:pt x="377" y="285"/>
                    <a:pt x="353" y="272"/>
                  </a:cubicBezTo>
                </a:path>
              </a:pathLst>
            </a:custGeom>
            <a:solidFill>
              <a:schemeClr val="accent3">
                <a:lumMod val="25000"/>
              </a:schemeClr>
            </a:solidFill>
            <a:ln>
              <a:noFill/>
            </a:ln>
            <a:effectLst/>
          </p:spPr>
          <p:txBody>
            <a:bodyPr wrap="none" anchor="ctr"/>
            <a:lstStyle/>
            <a:p>
              <a:pPr>
                <a:defRPr/>
              </a:pPr>
              <a:endParaRPr lang="es-ES_tradnl"/>
            </a:p>
          </p:txBody>
        </p:sp>
        <p:sp>
          <p:nvSpPr>
            <p:cNvPr id="70" name="Freeform 35">
              <a:extLst>
                <a:ext uri="{FF2B5EF4-FFF2-40B4-BE49-F238E27FC236}">
                  <a16:creationId xmlns:a16="http://schemas.microsoft.com/office/drawing/2014/main" id="{4F429993-9DB0-BF44-853C-FE10F460DCA0}"/>
                </a:ext>
              </a:extLst>
            </p:cNvPr>
            <p:cNvSpPr>
              <a:spLocks noChangeArrowheads="1"/>
            </p:cNvSpPr>
            <p:nvPr/>
          </p:nvSpPr>
          <p:spPr bwMode="auto">
            <a:xfrm>
              <a:off x="12470" y="6679777"/>
              <a:ext cx="180952" cy="174602"/>
            </a:xfrm>
            <a:custGeom>
              <a:avLst/>
              <a:gdLst>
                <a:gd name="T0" fmla="*/ 353 w 378"/>
                <a:gd name="T1" fmla="*/ 272 h 365"/>
                <a:gd name="T2" fmla="*/ 353 w 378"/>
                <a:gd name="T3" fmla="*/ 272 h 365"/>
                <a:gd name="T4" fmla="*/ 232 w 378"/>
                <a:gd name="T5" fmla="*/ 199 h 365"/>
                <a:gd name="T6" fmla="*/ 232 w 378"/>
                <a:gd name="T7" fmla="*/ 199 h 365"/>
                <a:gd name="T8" fmla="*/ 307 w 378"/>
                <a:gd name="T9" fmla="*/ 42 h 365"/>
                <a:gd name="T10" fmla="*/ 307 w 378"/>
                <a:gd name="T11" fmla="*/ 42 h 365"/>
                <a:gd name="T12" fmla="*/ 267 w 378"/>
                <a:gd name="T13" fmla="*/ 23 h 365"/>
                <a:gd name="T14" fmla="*/ 267 w 378"/>
                <a:gd name="T15" fmla="*/ 23 h 365"/>
                <a:gd name="T16" fmla="*/ 184 w 378"/>
                <a:gd name="T17" fmla="*/ 160 h 365"/>
                <a:gd name="T18" fmla="*/ 184 w 378"/>
                <a:gd name="T19" fmla="*/ 160 h 365"/>
                <a:gd name="T20" fmla="*/ 77 w 378"/>
                <a:gd name="T21" fmla="*/ 33 h 365"/>
                <a:gd name="T22" fmla="*/ 77 w 378"/>
                <a:gd name="T23" fmla="*/ 33 h 365"/>
                <a:gd name="T24" fmla="*/ 26 w 378"/>
                <a:gd name="T25" fmla="*/ 68 h 365"/>
                <a:gd name="T26" fmla="*/ 26 w 378"/>
                <a:gd name="T27" fmla="*/ 68 h 365"/>
                <a:gd name="T28" fmla="*/ 139 w 378"/>
                <a:gd name="T29" fmla="*/ 209 h 365"/>
                <a:gd name="T30" fmla="*/ 139 w 378"/>
                <a:gd name="T31" fmla="*/ 209 h 365"/>
                <a:gd name="T32" fmla="*/ 27 w 378"/>
                <a:gd name="T33" fmla="*/ 301 h 365"/>
                <a:gd name="T34" fmla="*/ 27 w 378"/>
                <a:gd name="T35" fmla="*/ 301 h 365"/>
                <a:gd name="T36" fmla="*/ 64 w 378"/>
                <a:gd name="T37" fmla="*/ 351 h 365"/>
                <a:gd name="T38" fmla="*/ 64 w 378"/>
                <a:gd name="T39" fmla="*/ 351 h 365"/>
                <a:gd name="T40" fmla="*/ 194 w 378"/>
                <a:gd name="T41" fmla="*/ 248 h 365"/>
                <a:gd name="T42" fmla="*/ 194 w 378"/>
                <a:gd name="T43" fmla="*/ 248 h 365"/>
                <a:gd name="T44" fmla="*/ 335 w 378"/>
                <a:gd name="T45" fmla="*/ 312 h 365"/>
                <a:gd name="T46" fmla="*/ 335 w 378"/>
                <a:gd name="T47" fmla="*/ 312 h 365"/>
                <a:gd name="T48" fmla="*/ 353 w 378"/>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5">
                  <a:moveTo>
                    <a:pt x="353" y="272"/>
                  </a:moveTo>
                  <a:lnTo>
                    <a:pt x="353" y="272"/>
                  </a:lnTo>
                  <a:cubicBezTo>
                    <a:pt x="312" y="248"/>
                    <a:pt x="270" y="227"/>
                    <a:pt x="232" y="199"/>
                  </a:cubicBezTo>
                  <a:lnTo>
                    <a:pt x="232" y="199"/>
                  </a:lnTo>
                  <a:cubicBezTo>
                    <a:pt x="268" y="149"/>
                    <a:pt x="294" y="93"/>
                    <a:pt x="307" y="42"/>
                  </a:cubicBezTo>
                  <a:lnTo>
                    <a:pt x="307" y="42"/>
                  </a:lnTo>
                  <a:cubicBezTo>
                    <a:pt x="314" y="18"/>
                    <a:pt x="280" y="0"/>
                    <a:pt x="267" y="23"/>
                  </a:cubicBezTo>
                  <a:lnTo>
                    <a:pt x="267" y="23"/>
                  </a:lnTo>
                  <a:cubicBezTo>
                    <a:pt x="240" y="71"/>
                    <a:pt x="217" y="118"/>
                    <a:pt x="184" y="160"/>
                  </a:cubicBezTo>
                  <a:lnTo>
                    <a:pt x="184" y="160"/>
                  </a:lnTo>
                  <a:cubicBezTo>
                    <a:pt x="143" y="121"/>
                    <a:pt x="113" y="76"/>
                    <a:pt x="77" y="33"/>
                  </a:cubicBezTo>
                  <a:lnTo>
                    <a:pt x="77" y="33"/>
                  </a:lnTo>
                  <a:cubicBezTo>
                    <a:pt x="52" y="5"/>
                    <a:pt x="13" y="38"/>
                    <a:pt x="26" y="68"/>
                  </a:cubicBezTo>
                  <a:lnTo>
                    <a:pt x="26" y="68"/>
                  </a:lnTo>
                  <a:cubicBezTo>
                    <a:pt x="50" y="119"/>
                    <a:pt x="90" y="168"/>
                    <a:pt x="139" y="209"/>
                  </a:cubicBezTo>
                  <a:lnTo>
                    <a:pt x="139" y="209"/>
                  </a:lnTo>
                  <a:cubicBezTo>
                    <a:pt x="105" y="241"/>
                    <a:pt x="65" y="269"/>
                    <a:pt x="27" y="301"/>
                  </a:cubicBezTo>
                  <a:lnTo>
                    <a:pt x="27" y="301"/>
                  </a:lnTo>
                  <a:cubicBezTo>
                    <a:pt x="0" y="324"/>
                    <a:pt x="33" y="364"/>
                    <a:pt x="64" y="351"/>
                  </a:cubicBezTo>
                  <a:lnTo>
                    <a:pt x="64" y="351"/>
                  </a:lnTo>
                  <a:cubicBezTo>
                    <a:pt x="110" y="329"/>
                    <a:pt x="155" y="293"/>
                    <a:pt x="194" y="248"/>
                  </a:cubicBezTo>
                  <a:lnTo>
                    <a:pt x="194" y="248"/>
                  </a:lnTo>
                  <a:cubicBezTo>
                    <a:pt x="239" y="278"/>
                    <a:pt x="289" y="301"/>
                    <a:pt x="335" y="312"/>
                  </a:cubicBezTo>
                  <a:lnTo>
                    <a:pt x="335" y="312"/>
                  </a:lnTo>
                  <a:cubicBezTo>
                    <a:pt x="358" y="319"/>
                    <a:pt x="377" y="285"/>
                    <a:pt x="353" y="272"/>
                  </a:cubicBezTo>
                </a:path>
              </a:pathLst>
            </a:custGeom>
            <a:solidFill>
              <a:schemeClr val="accent3">
                <a:lumMod val="50000"/>
              </a:schemeClr>
            </a:solidFill>
            <a:ln>
              <a:noFill/>
            </a:ln>
            <a:effectLst/>
          </p:spPr>
          <p:txBody>
            <a:bodyPr wrap="none" anchor="ctr"/>
            <a:lstStyle/>
            <a:p>
              <a:pPr>
                <a:defRPr/>
              </a:pPr>
              <a:endParaRPr lang="es-ES_tradnl"/>
            </a:p>
          </p:txBody>
        </p:sp>
        <p:sp>
          <p:nvSpPr>
            <p:cNvPr id="71" name="Freeform 36">
              <a:extLst>
                <a:ext uri="{FF2B5EF4-FFF2-40B4-BE49-F238E27FC236}">
                  <a16:creationId xmlns:a16="http://schemas.microsoft.com/office/drawing/2014/main" id="{5090CC0E-3477-194F-9C09-FD9AC117A611}"/>
                </a:ext>
              </a:extLst>
            </p:cNvPr>
            <p:cNvSpPr>
              <a:spLocks noChangeArrowheads="1"/>
            </p:cNvSpPr>
            <p:nvPr/>
          </p:nvSpPr>
          <p:spPr bwMode="auto">
            <a:xfrm>
              <a:off x="582308" y="6679777"/>
              <a:ext cx="180952" cy="174602"/>
            </a:xfrm>
            <a:custGeom>
              <a:avLst/>
              <a:gdLst>
                <a:gd name="T0" fmla="*/ 352 w 378"/>
                <a:gd name="T1" fmla="*/ 272 h 365"/>
                <a:gd name="T2" fmla="*/ 352 w 378"/>
                <a:gd name="T3" fmla="*/ 272 h 365"/>
                <a:gd name="T4" fmla="*/ 231 w 378"/>
                <a:gd name="T5" fmla="*/ 199 h 365"/>
                <a:gd name="T6" fmla="*/ 231 w 378"/>
                <a:gd name="T7" fmla="*/ 199 h 365"/>
                <a:gd name="T8" fmla="*/ 306 w 378"/>
                <a:gd name="T9" fmla="*/ 42 h 365"/>
                <a:gd name="T10" fmla="*/ 306 w 378"/>
                <a:gd name="T11" fmla="*/ 42 h 365"/>
                <a:gd name="T12" fmla="*/ 265 w 378"/>
                <a:gd name="T13" fmla="*/ 23 h 365"/>
                <a:gd name="T14" fmla="*/ 265 w 378"/>
                <a:gd name="T15" fmla="*/ 23 h 365"/>
                <a:gd name="T16" fmla="*/ 182 w 378"/>
                <a:gd name="T17" fmla="*/ 160 h 365"/>
                <a:gd name="T18" fmla="*/ 182 w 378"/>
                <a:gd name="T19" fmla="*/ 160 h 365"/>
                <a:gd name="T20" fmla="*/ 76 w 378"/>
                <a:gd name="T21" fmla="*/ 33 h 365"/>
                <a:gd name="T22" fmla="*/ 76 w 378"/>
                <a:gd name="T23" fmla="*/ 33 h 365"/>
                <a:gd name="T24" fmla="*/ 26 w 378"/>
                <a:gd name="T25" fmla="*/ 68 h 365"/>
                <a:gd name="T26" fmla="*/ 26 w 378"/>
                <a:gd name="T27" fmla="*/ 68 h 365"/>
                <a:gd name="T28" fmla="*/ 138 w 378"/>
                <a:gd name="T29" fmla="*/ 209 h 365"/>
                <a:gd name="T30" fmla="*/ 138 w 378"/>
                <a:gd name="T31" fmla="*/ 209 h 365"/>
                <a:gd name="T32" fmla="*/ 27 w 378"/>
                <a:gd name="T33" fmla="*/ 301 h 365"/>
                <a:gd name="T34" fmla="*/ 27 w 378"/>
                <a:gd name="T35" fmla="*/ 301 h 365"/>
                <a:gd name="T36" fmla="*/ 63 w 378"/>
                <a:gd name="T37" fmla="*/ 351 h 365"/>
                <a:gd name="T38" fmla="*/ 63 w 378"/>
                <a:gd name="T39" fmla="*/ 351 h 365"/>
                <a:gd name="T40" fmla="*/ 193 w 378"/>
                <a:gd name="T41" fmla="*/ 248 h 365"/>
                <a:gd name="T42" fmla="*/ 193 w 378"/>
                <a:gd name="T43" fmla="*/ 248 h 365"/>
                <a:gd name="T44" fmla="*/ 333 w 378"/>
                <a:gd name="T45" fmla="*/ 312 h 365"/>
                <a:gd name="T46" fmla="*/ 333 w 378"/>
                <a:gd name="T47" fmla="*/ 312 h 365"/>
                <a:gd name="T48" fmla="*/ 352 w 378"/>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5">
                  <a:moveTo>
                    <a:pt x="352" y="272"/>
                  </a:moveTo>
                  <a:lnTo>
                    <a:pt x="352" y="272"/>
                  </a:lnTo>
                  <a:cubicBezTo>
                    <a:pt x="311" y="248"/>
                    <a:pt x="270" y="227"/>
                    <a:pt x="231" y="199"/>
                  </a:cubicBezTo>
                  <a:lnTo>
                    <a:pt x="231" y="199"/>
                  </a:lnTo>
                  <a:cubicBezTo>
                    <a:pt x="266" y="149"/>
                    <a:pt x="294" y="93"/>
                    <a:pt x="306" y="42"/>
                  </a:cubicBezTo>
                  <a:lnTo>
                    <a:pt x="306" y="42"/>
                  </a:lnTo>
                  <a:cubicBezTo>
                    <a:pt x="312" y="18"/>
                    <a:pt x="278" y="0"/>
                    <a:pt x="265" y="23"/>
                  </a:cubicBezTo>
                  <a:lnTo>
                    <a:pt x="265" y="23"/>
                  </a:lnTo>
                  <a:cubicBezTo>
                    <a:pt x="239" y="71"/>
                    <a:pt x="215" y="118"/>
                    <a:pt x="182" y="160"/>
                  </a:cubicBezTo>
                  <a:lnTo>
                    <a:pt x="182" y="160"/>
                  </a:lnTo>
                  <a:cubicBezTo>
                    <a:pt x="141" y="121"/>
                    <a:pt x="111" y="76"/>
                    <a:pt x="76" y="33"/>
                  </a:cubicBezTo>
                  <a:lnTo>
                    <a:pt x="76" y="33"/>
                  </a:lnTo>
                  <a:cubicBezTo>
                    <a:pt x="52" y="5"/>
                    <a:pt x="11" y="38"/>
                    <a:pt x="26" y="68"/>
                  </a:cubicBezTo>
                  <a:lnTo>
                    <a:pt x="26" y="68"/>
                  </a:lnTo>
                  <a:cubicBezTo>
                    <a:pt x="48" y="119"/>
                    <a:pt x="89" y="168"/>
                    <a:pt x="138" y="209"/>
                  </a:cubicBezTo>
                  <a:lnTo>
                    <a:pt x="138" y="209"/>
                  </a:lnTo>
                  <a:cubicBezTo>
                    <a:pt x="103" y="241"/>
                    <a:pt x="64" y="269"/>
                    <a:pt x="27" y="301"/>
                  </a:cubicBezTo>
                  <a:lnTo>
                    <a:pt x="27" y="301"/>
                  </a:lnTo>
                  <a:cubicBezTo>
                    <a:pt x="0" y="324"/>
                    <a:pt x="31" y="364"/>
                    <a:pt x="63" y="351"/>
                  </a:cubicBezTo>
                  <a:lnTo>
                    <a:pt x="63" y="351"/>
                  </a:lnTo>
                  <a:cubicBezTo>
                    <a:pt x="109" y="329"/>
                    <a:pt x="153" y="293"/>
                    <a:pt x="193" y="248"/>
                  </a:cubicBezTo>
                  <a:lnTo>
                    <a:pt x="193" y="248"/>
                  </a:lnTo>
                  <a:cubicBezTo>
                    <a:pt x="239" y="278"/>
                    <a:pt x="287" y="301"/>
                    <a:pt x="333" y="312"/>
                  </a:cubicBezTo>
                  <a:lnTo>
                    <a:pt x="333" y="312"/>
                  </a:lnTo>
                  <a:cubicBezTo>
                    <a:pt x="357" y="319"/>
                    <a:pt x="377" y="285"/>
                    <a:pt x="352" y="272"/>
                  </a:cubicBezTo>
                </a:path>
              </a:pathLst>
            </a:custGeom>
            <a:solidFill>
              <a:schemeClr val="accent3">
                <a:lumMod val="50000"/>
              </a:schemeClr>
            </a:solidFill>
            <a:ln>
              <a:noFill/>
            </a:ln>
            <a:effectLst/>
          </p:spPr>
          <p:txBody>
            <a:bodyPr wrap="none" anchor="ctr"/>
            <a:lstStyle/>
            <a:p>
              <a:pPr>
                <a:defRPr/>
              </a:pPr>
              <a:endParaRPr lang="es-ES_tradnl"/>
            </a:p>
          </p:txBody>
        </p:sp>
        <p:sp>
          <p:nvSpPr>
            <p:cNvPr id="72" name="Freeform 37">
              <a:extLst>
                <a:ext uri="{FF2B5EF4-FFF2-40B4-BE49-F238E27FC236}">
                  <a16:creationId xmlns:a16="http://schemas.microsoft.com/office/drawing/2014/main" id="{2D07FD63-FE94-B049-9C55-D771976ADE2F}"/>
                </a:ext>
              </a:extLst>
            </p:cNvPr>
            <p:cNvSpPr>
              <a:spLocks noChangeArrowheads="1"/>
            </p:cNvSpPr>
            <p:nvPr/>
          </p:nvSpPr>
          <p:spPr bwMode="auto">
            <a:xfrm>
              <a:off x="975956" y="6673428"/>
              <a:ext cx="180952" cy="174602"/>
            </a:xfrm>
            <a:custGeom>
              <a:avLst/>
              <a:gdLst>
                <a:gd name="T0" fmla="*/ 353 w 378"/>
                <a:gd name="T1" fmla="*/ 274 h 367"/>
                <a:gd name="T2" fmla="*/ 353 w 378"/>
                <a:gd name="T3" fmla="*/ 274 h 367"/>
                <a:gd name="T4" fmla="*/ 231 w 378"/>
                <a:gd name="T5" fmla="*/ 202 h 367"/>
                <a:gd name="T6" fmla="*/ 231 w 378"/>
                <a:gd name="T7" fmla="*/ 202 h 367"/>
                <a:gd name="T8" fmla="*/ 307 w 378"/>
                <a:gd name="T9" fmla="*/ 43 h 367"/>
                <a:gd name="T10" fmla="*/ 307 w 378"/>
                <a:gd name="T11" fmla="*/ 43 h 367"/>
                <a:gd name="T12" fmla="*/ 267 w 378"/>
                <a:gd name="T13" fmla="*/ 24 h 367"/>
                <a:gd name="T14" fmla="*/ 267 w 378"/>
                <a:gd name="T15" fmla="*/ 24 h 367"/>
                <a:gd name="T16" fmla="*/ 182 w 378"/>
                <a:gd name="T17" fmla="*/ 161 h 367"/>
                <a:gd name="T18" fmla="*/ 182 w 378"/>
                <a:gd name="T19" fmla="*/ 161 h 367"/>
                <a:gd name="T20" fmla="*/ 76 w 378"/>
                <a:gd name="T21" fmla="*/ 35 h 367"/>
                <a:gd name="T22" fmla="*/ 76 w 378"/>
                <a:gd name="T23" fmla="*/ 35 h 367"/>
                <a:gd name="T24" fmla="*/ 26 w 378"/>
                <a:gd name="T25" fmla="*/ 70 h 367"/>
                <a:gd name="T26" fmla="*/ 26 w 378"/>
                <a:gd name="T27" fmla="*/ 70 h 367"/>
                <a:gd name="T28" fmla="*/ 139 w 378"/>
                <a:gd name="T29" fmla="*/ 209 h 367"/>
                <a:gd name="T30" fmla="*/ 139 w 378"/>
                <a:gd name="T31" fmla="*/ 209 h 367"/>
                <a:gd name="T32" fmla="*/ 27 w 378"/>
                <a:gd name="T33" fmla="*/ 301 h 367"/>
                <a:gd name="T34" fmla="*/ 27 w 378"/>
                <a:gd name="T35" fmla="*/ 301 h 367"/>
                <a:gd name="T36" fmla="*/ 63 w 378"/>
                <a:gd name="T37" fmla="*/ 351 h 367"/>
                <a:gd name="T38" fmla="*/ 63 w 378"/>
                <a:gd name="T39" fmla="*/ 351 h 367"/>
                <a:gd name="T40" fmla="*/ 193 w 378"/>
                <a:gd name="T41" fmla="*/ 250 h 367"/>
                <a:gd name="T42" fmla="*/ 193 w 378"/>
                <a:gd name="T43" fmla="*/ 250 h 367"/>
                <a:gd name="T44" fmla="*/ 334 w 378"/>
                <a:gd name="T45" fmla="*/ 315 h 367"/>
                <a:gd name="T46" fmla="*/ 334 w 378"/>
                <a:gd name="T47" fmla="*/ 315 h 367"/>
                <a:gd name="T48" fmla="*/ 353 w 378"/>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4"/>
                  </a:moveTo>
                  <a:lnTo>
                    <a:pt x="353" y="274"/>
                  </a:lnTo>
                  <a:cubicBezTo>
                    <a:pt x="311" y="250"/>
                    <a:pt x="270" y="228"/>
                    <a:pt x="231" y="202"/>
                  </a:cubicBezTo>
                  <a:lnTo>
                    <a:pt x="231" y="202"/>
                  </a:lnTo>
                  <a:cubicBezTo>
                    <a:pt x="267" y="150"/>
                    <a:pt x="294" y="95"/>
                    <a:pt x="307" y="43"/>
                  </a:cubicBezTo>
                  <a:lnTo>
                    <a:pt x="307" y="43"/>
                  </a:lnTo>
                  <a:cubicBezTo>
                    <a:pt x="313" y="20"/>
                    <a:pt x="280" y="0"/>
                    <a:pt x="267" y="24"/>
                  </a:cubicBezTo>
                  <a:lnTo>
                    <a:pt x="267" y="24"/>
                  </a:lnTo>
                  <a:cubicBezTo>
                    <a:pt x="240" y="71"/>
                    <a:pt x="217" y="117"/>
                    <a:pt x="182" y="161"/>
                  </a:cubicBezTo>
                  <a:lnTo>
                    <a:pt x="182" y="161"/>
                  </a:lnTo>
                  <a:cubicBezTo>
                    <a:pt x="143" y="123"/>
                    <a:pt x="113" y="77"/>
                    <a:pt x="76" y="35"/>
                  </a:cubicBezTo>
                  <a:lnTo>
                    <a:pt x="76" y="35"/>
                  </a:lnTo>
                  <a:cubicBezTo>
                    <a:pt x="52" y="7"/>
                    <a:pt x="12" y="39"/>
                    <a:pt x="26" y="70"/>
                  </a:cubicBezTo>
                  <a:lnTo>
                    <a:pt x="26" y="70"/>
                  </a:lnTo>
                  <a:cubicBezTo>
                    <a:pt x="50" y="120"/>
                    <a:pt x="90" y="169"/>
                    <a:pt x="139" y="209"/>
                  </a:cubicBezTo>
                  <a:lnTo>
                    <a:pt x="139" y="209"/>
                  </a:lnTo>
                  <a:cubicBezTo>
                    <a:pt x="104" y="244"/>
                    <a:pt x="64" y="270"/>
                    <a:pt x="27" y="301"/>
                  </a:cubicBezTo>
                  <a:lnTo>
                    <a:pt x="27" y="301"/>
                  </a:lnTo>
                  <a:cubicBezTo>
                    <a:pt x="0" y="326"/>
                    <a:pt x="33" y="366"/>
                    <a:pt x="63" y="351"/>
                  </a:cubicBezTo>
                  <a:lnTo>
                    <a:pt x="63" y="351"/>
                  </a:lnTo>
                  <a:cubicBezTo>
                    <a:pt x="109" y="330"/>
                    <a:pt x="154" y="293"/>
                    <a:pt x="193" y="250"/>
                  </a:cubicBezTo>
                  <a:lnTo>
                    <a:pt x="193" y="250"/>
                  </a:lnTo>
                  <a:cubicBezTo>
                    <a:pt x="239" y="280"/>
                    <a:pt x="289" y="303"/>
                    <a:pt x="334" y="315"/>
                  </a:cubicBezTo>
                  <a:lnTo>
                    <a:pt x="334" y="315"/>
                  </a:lnTo>
                  <a:cubicBezTo>
                    <a:pt x="359" y="320"/>
                    <a:pt x="377" y="287"/>
                    <a:pt x="353" y="274"/>
                  </a:cubicBezTo>
                </a:path>
              </a:pathLst>
            </a:custGeom>
            <a:solidFill>
              <a:schemeClr val="accent3">
                <a:lumMod val="25000"/>
              </a:schemeClr>
            </a:solidFill>
            <a:ln>
              <a:noFill/>
            </a:ln>
            <a:effectLst/>
          </p:spPr>
          <p:txBody>
            <a:bodyPr wrap="none" anchor="ctr"/>
            <a:lstStyle/>
            <a:p>
              <a:pPr>
                <a:defRPr/>
              </a:pPr>
              <a:endParaRPr lang="es-ES_tradnl"/>
            </a:p>
          </p:txBody>
        </p:sp>
        <p:sp>
          <p:nvSpPr>
            <p:cNvPr id="73" name="Freeform 38">
              <a:extLst>
                <a:ext uri="{FF2B5EF4-FFF2-40B4-BE49-F238E27FC236}">
                  <a16:creationId xmlns:a16="http://schemas.microsoft.com/office/drawing/2014/main" id="{495A93A2-AF0D-6F4B-AA52-8732E1E0B591}"/>
                </a:ext>
              </a:extLst>
            </p:cNvPr>
            <p:cNvSpPr>
              <a:spLocks noChangeArrowheads="1"/>
            </p:cNvSpPr>
            <p:nvPr/>
          </p:nvSpPr>
          <p:spPr bwMode="auto">
            <a:xfrm>
              <a:off x="1164845" y="6673428"/>
              <a:ext cx="180952" cy="174602"/>
            </a:xfrm>
            <a:custGeom>
              <a:avLst/>
              <a:gdLst>
                <a:gd name="T0" fmla="*/ 353 w 378"/>
                <a:gd name="T1" fmla="*/ 274 h 367"/>
                <a:gd name="T2" fmla="*/ 353 w 378"/>
                <a:gd name="T3" fmla="*/ 274 h 367"/>
                <a:gd name="T4" fmla="*/ 232 w 378"/>
                <a:gd name="T5" fmla="*/ 202 h 367"/>
                <a:gd name="T6" fmla="*/ 232 w 378"/>
                <a:gd name="T7" fmla="*/ 202 h 367"/>
                <a:gd name="T8" fmla="*/ 307 w 378"/>
                <a:gd name="T9" fmla="*/ 43 h 367"/>
                <a:gd name="T10" fmla="*/ 307 w 378"/>
                <a:gd name="T11" fmla="*/ 43 h 367"/>
                <a:gd name="T12" fmla="*/ 265 w 378"/>
                <a:gd name="T13" fmla="*/ 24 h 367"/>
                <a:gd name="T14" fmla="*/ 265 w 378"/>
                <a:gd name="T15" fmla="*/ 24 h 367"/>
                <a:gd name="T16" fmla="*/ 184 w 378"/>
                <a:gd name="T17" fmla="*/ 161 h 367"/>
                <a:gd name="T18" fmla="*/ 184 w 378"/>
                <a:gd name="T19" fmla="*/ 161 h 367"/>
                <a:gd name="T20" fmla="*/ 76 w 378"/>
                <a:gd name="T21" fmla="*/ 35 h 367"/>
                <a:gd name="T22" fmla="*/ 76 w 378"/>
                <a:gd name="T23" fmla="*/ 35 h 367"/>
                <a:gd name="T24" fmla="*/ 26 w 378"/>
                <a:gd name="T25" fmla="*/ 70 h 367"/>
                <a:gd name="T26" fmla="*/ 26 w 378"/>
                <a:gd name="T27" fmla="*/ 70 h 367"/>
                <a:gd name="T28" fmla="*/ 139 w 378"/>
                <a:gd name="T29" fmla="*/ 209 h 367"/>
                <a:gd name="T30" fmla="*/ 139 w 378"/>
                <a:gd name="T31" fmla="*/ 209 h 367"/>
                <a:gd name="T32" fmla="*/ 27 w 378"/>
                <a:gd name="T33" fmla="*/ 301 h 367"/>
                <a:gd name="T34" fmla="*/ 27 w 378"/>
                <a:gd name="T35" fmla="*/ 301 h 367"/>
                <a:gd name="T36" fmla="*/ 63 w 378"/>
                <a:gd name="T37" fmla="*/ 351 h 367"/>
                <a:gd name="T38" fmla="*/ 63 w 378"/>
                <a:gd name="T39" fmla="*/ 351 h 367"/>
                <a:gd name="T40" fmla="*/ 193 w 378"/>
                <a:gd name="T41" fmla="*/ 250 h 367"/>
                <a:gd name="T42" fmla="*/ 193 w 378"/>
                <a:gd name="T43" fmla="*/ 250 h 367"/>
                <a:gd name="T44" fmla="*/ 333 w 378"/>
                <a:gd name="T45" fmla="*/ 315 h 367"/>
                <a:gd name="T46" fmla="*/ 333 w 378"/>
                <a:gd name="T47" fmla="*/ 315 h 367"/>
                <a:gd name="T48" fmla="*/ 353 w 378"/>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4"/>
                  </a:moveTo>
                  <a:lnTo>
                    <a:pt x="353" y="274"/>
                  </a:lnTo>
                  <a:cubicBezTo>
                    <a:pt x="311" y="250"/>
                    <a:pt x="270" y="228"/>
                    <a:pt x="232" y="202"/>
                  </a:cubicBezTo>
                  <a:lnTo>
                    <a:pt x="232" y="202"/>
                  </a:lnTo>
                  <a:cubicBezTo>
                    <a:pt x="268" y="150"/>
                    <a:pt x="294" y="95"/>
                    <a:pt x="307" y="43"/>
                  </a:cubicBezTo>
                  <a:lnTo>
                    <a:pt x="307" y="43"/>
                  </a:lnTo>
                  <a:cubicBezTo>
                    <a:pt x="312" y="20"/>
                    <a:pt x="279" y="0"/>
                    <a:pt x="265" y="24"/>
                  </a:cubicBezTo>
                  <a:lnTo>
                    <a:pt x="265" y="24"/>
                  </a:lnTo>
                  <a:cubicBezTo>
                    <a:pt x="240" y="71"/>
                    <a:pt x="215" y="117"/>
                    <a:pt x="184" y="161"/>
                  </a:cubicBezTo>
                  <a:lnTo>
                    <a:pt x="184" y="161"/>
                  </a:lnTo>
                  <a:cubicBezTo>
                    <a:pt x="142" y="123"/>
                    <a:pt x="113" y="77"/>
                    <a:pt x="76" y="35"/>
                  </a:cubicBezTo>
                  <a:lnTo>
                    <a:pt x="76" y="35"/>
                  </a:lnTo>
                  <a:cubicBezTo>
                    <a:pt x="52" y="7"/>
                    <a:pt x="11" y="39"/>
                    <a:pt x="26" y="70"/>
                  </a:cubicBezTo>
                  <a:lnTo>
                    <a:pt x="26" y="70"/>
                  </a:lnTo>
                  <a:cubicBezTo>
                    <a:pt x="48" y="120"/>
                    <a:pt x="89" y="169"/>
                    <a:pt x="139" y="209"/>
                  </a:cubicBezTo>
                  <a:lnTo>
                    <a:pt x="139" y="209"/>
                  </a:lnTo>
                  <a:cubicBezTo>
                    <a:pt x="103" y="244"/>
                    <a:pt x="64" y="270"/>
                    <a:pt x="27" y="301"/>
                  </a:cubicBezTo>
                  <a:lnTo>
                    <a:pt x="27" y="301"/>
                  </a:lnTo>
                  <a:cubicBezTo>
                    <a:pt x="0" y="326"/>
                    <a:pt x="32" y="366"/>
                    <a:pt x="63" y="351"/>
                  </a:cubicBezTo>
                  <a:lnTo>
                    <a:pt x="63" y="351"/>
                  </a:lnTo>
                  <a:cubicBezTo>
                    <a:pt x="109" y="330"/>
                    <a:pt x="155" y="293"/>
                    <a:pt x="193" y="250"/>
                  </a:cubicBezTo>
                  <a:lnTo>
                    <a:pt x="193" y="250"/>
                  </a:lnTo>
                  <a:cubicBezTo>
                    <a:pt x="239" y="280"/>
                    <a:pt x="287" y="303"/>
                    <a:pt x="333" y="315"/>
                  </a:cubicBezTo>
                  <a:lnTo>
                    <a:pt x="333" y="315"/>
                  </a:lnTo>
                  <a:cubicBezTo>
                    <a:pt x="357" y="320"/>
                    <a:pt x="377" y="287"/>
                    <a:pt x="353" y="274"/>
                  </a:cubicBezTo>
                </a:path>
              </a:pathLst>
            </a:custGeom>
            <a:solidFill>
              <a:schemeClr val="accent3">
                <a:lumMod val="50000"/>
              </a:schemeClr>
            </a:solidFill>
            <a:ln>
              <a:noFill/>
            </a:ln>
            <a:effectLst/>
          </p:spPr>
          <p:txBody>
            <a:bodyPr wrap="none" anchor="ctr"/>
            <a:lstStyle/>
            <a:p>
              <a:pPr>
                <a:defRPr/>
              </a:pPr>
              <a:endParaRPr lang="es-ES_tradnl"/>
            </a:p>
          </p:txBody>
        </p:sp>
        <p:sp>
          <p:nvSpPr>
            <p:cNvPr id="74" name="Freeform 39">
              <a:extLst>
                <a:ext uri="{FF2B5EF4-FFF2-40B4-BE49-F238E27FC236}">
                  <a16:creationId xmlns:a16="http://schemas.microsoft.com/office/drawing/2014/main" id="{BEC3291B-5413-A94B-B84A-D648CA3B0CA1}"/>
                </a:ext>
              </a:extLst>
            </p:cNvPr>
            <p:cNvSpPr>
              <a:spLocks noChangeArrowheads="1"/>
            </p:cNvSpPr>
            <p:nvPr/>
          </p:nvSpPr>
          <p:spPr bwMode="auto">
            <a:xfrm>
              <a:off x="785482" y="6673428"/>
              <a:ext cx="180952" cy="174602"/>
            </a:xfrm>
            <a:custGeom>
              <a:avLst/>
              <a:gdLst>
                <a:gd name="T0" fmla="*/ 353 w 378"/>
                <a:gd name="T1" fmla="*/ 274 h 367"/>
                <a:gd name="T2" fmla="*/ 353 w 378"/>
                <a:gd name="T3" fmla="*/ 274 h 367"/>
                <a:gd name="T4" fmla="*/ 231 w 378"/>
                <a:gd name="T5" fmla="*/ 202 h 367"/>
                <a:gd name="T6" fmla="*/ 231 w 378"/>
                <a:gd name="T7" fmla="*/ 202 h 367"/>
                <a:gd name="T8" fmla="*/ 307 w 378"/>
                <a:gd name="T9" fmla="*/ 43 h 367"/>
                <a:gd name="T10" fmla="*/ 307 w 378"/>
                <a:gd name="T11" fmla="*/ 43 h 367"/>
                <a:gd name="T12" fmla="*/ 267 w 378"/>
                <a:gd name="T13" fmla="*/ 24 h 367"/>
                <a:gd name="T14" fmla="*/ 267 w 378"/>
                <a:gd name="T15" fmla="*/ 24 h 367"/>
                <a:gd name="T16" fmla="*/ 183 w 378"/>
                <a:gd name="T17" fmla="*/ 161 h 367"/>
                <a:gd name="T18" fmla="*/ 183 w 378"/>
                <a:gd name="T19" fmla="*/ 161 h 367"/>
                <a:gd name="T20" fmla="*/ 76 w 378"/>
                <a:gd name="T21" fmla="*/ 35 h 367"/>
                <a:gd name="T22" fmla="*/ 76 w 378"/>
                <a:gd name="T23" fmla="*/ 35 h 367"/>
                <a:gd name="T24" fmla="*/ 26 w 378"/>
                <a:gd name="T25" fmla="*/ 70 h 367"/>
                <a:gd name="T26" fmla="*/ 26 w 378"/>
                <a:gd name="T27" fmla="*/ 70 h 367"/>
                <a:gd name="T28" fmla="*/ 139 w 378"/>
                <a:gd name="T29" fmla="*/ 209 h 367"/>
                <a:gd name="T30" fmla="*/ 139 w 378"/>
                <a:gd name="T31" fmla="*/ 209 h 367"/>
                <a:gd name="T32" fmla="*/ 28 w 378"/>
                <a:gd name="T33" fmla="*/ 301 h 367"/>
                <a:gd name="T34" fmla="*/ 28 w 378"/>
                <a:gd name="T35" fmla="*/ 301 h 367"/>
                <a:gd name="T36" fmla="*/ 63 w 378"/>
                <a:gd name="T37" fmla="*/ 351 h 367"/>
                <a:gd name="T38" fmla="*/ 63 w 378"/>
                <a:gd name="T39" fmla="*/ 351 h 367"/>
                <a:gd name="T40" fmla="*/ 193 w 378"/>
                <a:gd name="T41" fmla="*/ 250 h 367"/>
                <a:gd name="T42" fmla="*/ 193 w 378"/>
                <a:gd name="T43" fmla="*/ 250 h 367"/>
                <a:gd name="T44" fmla="*/ 334 w 378"/>
                <a:gd name="T45" fmla="*/ 315 h 367"/>
                <a:gd name="T46" fmla="*/ 334 w 378"/>
                <a:gd name="T47" fmla="*/ 315 h 367"/>
                <a:gd name="T48" fmla="*/ 353 w 378"/>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4"/>
                  </a:moveTo>
                  <a:lnTo>
                    <a:pt x="353" y="274"/>
                  </a:lnTo>
                  <a:cubicBezTo>
                    <a:pt x="311" y="250"/>
                    <a:pt x="271" y="228"/>
                    <a:pt x="231" y="202"/>
                  </a:cubicBezTo>
                  <a:lnTo>
                    <a:pt x="231" y="202"/>
                  </a:lnTo>
                  <a:cubicBezTo>
                    <a:pt x="267" y="150"/>
                    <a:pt x="294" y="95"/>
                    <a:pt x="307" y="43"/>
                  </a:cubicBezTo>
                  <a:lnTo>
                    <a:pt x="307" y="43"/>
                  </a:lnTo>
                  <a:cubicBezTo>
                    <a:pt x="313" y="20"/>
                    <a:pt x="280" y="0"/>
                    <a:pt x="267" y="24"/>
                  </a:cubicBezTo>
                  <a:lnTo>
                    <a:pt x="267" y="24"/>
                  </a:lnTo>
                  <a:cubicBezTo>
                    <a:pt x="239" y="71"/>
                    <a:pt x="215" y="117"/>
                    <a:pt x="183" y="161"/>
                  </a:cubicBezTo>
                  <a:lnTo>
                    <a:pt x="183" y="161"/>
                  </a:lnTo>
                  <a:cubicBezTo>
                    <a:pt x="142" y="123"/>
                    <a:pt x="113" y="77"/>
                    <a:pt x="76" y="35"/>
                  </a:cubicBezTo>
                  <a:lnTo>
                    <a:pt x="76" y="35"/>
                  </a:lnTo>
                  <a:cubicBezTo>
                    <a:pt x="53" y="7"/>
                    <a:pt x="12" y="39"/>
                    <a:pt x="26" y="70"/>
                  </a:cubicBezTo>
                  <a:lnTo>
                    <a:pt x="26" y="70"/>
                  </a:lnTo>
                  <a:cubicBezTo>
                    <a:pt x="49" y="120"/>
                    <a:pt x="89" y="169"/>
                    <a:pt x="139" y="209"/>
                  </a:cubicBezTo>
                  <a:lnTo>
                    <a:pt x="139" y="209"/>
                  </a:lnTo>
                  <a:cubicBezTo>
                    <a:pt x="104" y="244"/>
                    <a:pt x="64" y="270"/>
                    <a:pt x="28" y="301"/>
                  </a:cubicBezTo>
                  <a:lnTo>
                    <a:pt x="28" y="301"/>
                  </a:lnTo>
                  <a:cubicBezTo>
                    <a:pt x="0" y="326"/>
                    <a:pt x="31" y="366"/>
                    <a:pt x="63" y="351"/>
                  </a:cubicBezTo>
                  <a:lnTo>
                    <a:pt x="63" y="351"/>
                  </a:lnTo>
                  <a:cubicBezTo>
                    <a:pt x="109" y="330"/>
                    <a:pt x="155" y="293"/>
                    <a:pt x="193" y="250"/>
                  </a:cubicBezTo>
                  <a:lnTo>
                    <a:pt x="193" y="250"/>
                  </a:lnTo>
                  <a:cubicBezTo>
                    <a:pt x="239" y="280"/>
                    <a:pt x="288" y="303"/>
                    <a:pt x="334" y="315"/>
                  </a:cubicBezTo>
                  <a:lnTo>
                    <a:pt x="334" y="315"/>
                  </a:lnTo>
                  <a:cubicBezTo>
                    <a:pt x="357" y="320"/>
                    <a:pt x="377" y="287"/>
                    <a:pt x="353" y="274"/>
                  </a:cubicBezTo>
                </a:path>
              </a:pathLst>
            </a:custGeom>
            <a:solidFill>
              <a:schemeClr val="accent3">
                <a:lumMod val="75000"/>
              </a:schemeClr>
            </a:solidFill>
            <a:ln>
              <a:noFill/>
            </a:ln>
            <a:effectLst/>
          </p:spPr>
          <p:txBody>
            <a:bodyPr wrap="none" anchor="ctr"/>
            <a:lstStyle/>
            <a:p>
              <a:pPr>
                <a:defRPr/>
              </a:pPr>
              <a:endParaRPr lang="es-ES_tradnl"/>
            </a:p>
          </p:txBody>
        </p:sp>
        <p:sp>
          <p:nvSpPr>
            <p:cNvPr id="75" name="Freeform 40">
              <a:extLst>
                <a:ext uri="{FF2B5EF4-FFF2-40B4-BE49-F238E27FC236}">
                  <a16:creationId xmlns:a16="http://schemas.microsoft.com/office/drawing/2014/main" id="{DB27161D-CEA2-8541-82D2-C08B747653E6}"/>
                </a:ext>
              </a:extLst>
            </p:cNvPr>
            <p:cNvSpPr>
              <a:spLocks noChangeArrowheads="1"/>
            </p:cNvSpPr>
            <p:nvPr/>
          </p:nvSpPr>
          <p:spPr bwMode="auto">
            <a:xfrm>
              <a:off x="1352146" y="6673428"/>
              <a:ext cx="180952" cy="174602"/>
            </a:xfrm>
            <a:custGeom>
              <a:avLst/>
              <a:gdLst>
                <a:gd name="T0" fmla="*/ 354 w 380"/>
                <a:gd name="T1" fmla="*/ 274 h 367"/>
                <a:gd name="T2" fmla="*/ 354 w 380"/>
                <a:gd name="T3" fmla="*/ 274 h 367"/>
                <a:gd name="T4" fmla="*/ 233 w 380"/>
                <a:gd name="T5" fmla="*/ 202 h 367"/>
                <a:gd name="T6" fmla="*/ 233 w 380"/>
                <a:gd name="T7" fmla="*/ 202 h 367"/>
                <a:gd name="T8" fmla="*/ 308 w 380"/>
                <a:gd name="T9" fmla="*/ 43 h 367"/>
                <a:gd name="T10" fmla="*/ 308 w 380"/>
                <a:gd name="T11" fmla="*/ 43 h 367"/>
                <a:gd name="T12" fmla="*/ 267 w 380"/>
                <a:gd name="T13" fmla="*/ 24 h 367"/>
                <a:gd name="T14" fmla="*/ 267 w 380"/>
                <a:gd name="T15" fmla="*/ 24 h 367"/>
                <a:gd name="T16" fmla="*/ 183 w 380"/>
                <a:gd name="T17" fmla="*/ 161 h 367"/>
                <a:gd name="T18" fmla="*/ 183 w 380"/>
                <a:gd name="T19" fmla="*/ 161 h 367"/>
                <a:gd name="T20" fmla="*/ 77 w 380"/>
                <a:gd name="T21" fmla="*/ 35 h 367"/>
                <a:gd name="T22" fmla="*/ 77 w 380"/>
                <a:gd name="T23" fmla="*/ 35 h 367"/>
                <a:gd name="T24" fmla="*/ 27 w 380"/>
                <a:gd name="T25" fmla="*/ 70 h 367"/>
                <a:gd name="T26" fmla="*/ 27 w 380"/>
                <a:gd name="T27" fmla="*/ 70 h 367"/>
                <a:gd name="T28" fmla="*/ 140 w 380"/>
                <a:gd name="T29" fmla="*/ 209 h 367"/>
                <a:gd name="T30" fmla="*/ 140 w 380"/>
                <a:gd name="T31" fmla="*/ 209 h 367"/>
                <a:gd name="T32" fmla="*/ 28 w 380"/>
                <a:gd name="T33" fmla="*/ 301 h 367"/>
                <a:gd name="T34" fmla="*/ 28 w 380"/>
                <a:gd name="T35" fmla="*/ 301 h 367"/>
                <a:gd name="T36" fmla="*/ 64 w 380"/>
                <a:gd name="T37" fmla="*/ 351 h 367"/>
                <a:gd name="T38" fmla="*/ 64 w 380"/>
                <a:gd name="T39" fmla="*/ 351 h 367"/>
                <a:gd name="T40" fmla="*/ 194 w 380"/>
                <a:gd name="T41" fmla="*/ 250 h 367"/>
                <a:gd name="T42" fmla="*/ 194 w 380"/>
                <a:gd name="T43" fmla="*/ 250 h 367"/>
                <a:gd name="T44" fmla="*/ 336 w 380"/>
                <a:gd name="T45" fmla="*/ 315 h 367"/>
                <a:gd name="T46" fmla="*/ 336 w 380"/>
                <a:gd name="T47" fmla="*/ 315 h 367"/>
                <a:gd name="T48" fmla="*/ 354 w 380"/>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7">
                  <a:moveTo>
                    <a:pt x="354" y="274"/>
                  </a:moveTo>
                  <a:lnTo>
                    <a:pt x="354" y="274"/>
                  </a:lnTo>
                  <a:cubicBezTo>
                    <a:pt x="312" y="250"/>
                    <a:pt x="271" y="228"/>
                    <a:pt x="233" y="202"/>
                  </a:cubicBezTo>
                  <a:lnTo>
                    <a:pt x="233" y="202"/>
                  </a:lnTo>
                  <a:cubicBezTo>
                    <a:pt x="269" y="150"/>
                    <a:pt x="295" y="95"/>
                    <a:pt x="308" y="43"/>
                  </a:cubicBezTo>
                  <a:lnTo>
                    <a:pt x="308" y="43"/>
                  </a:lnTo>
                  <a:cubicBezTo>
                    <a:pt x="313" y="20"/>
                    <a:pt x="280" y="0"/>
                    <a:pt x="267" y="24"/>
                  </a:cubicBezTo>
                  <a:lnTo>
                    <a:pt x="267" y="24"/>
                  </a:lnTo>
                  <a:cubicBezTo>
                    <a:pt x="240" y="71"/>
                    <a:pt x="216" y="117"/>
                    <a:pt x="183" y="161"/>
                  </a:cubicBezTo>
                  <a:lnTo>
                    <a:pt x="183" y="161"/>
                  </a:lnTo>
                  <a:cubicBezTo>
                    <a:pt x="142" y="123"/>
                    <a:pt x="113" y="77"/>
                    <a:pt x="77" y="35"/>
                  </a:cubicBezTo>
                  <a:lnTo>
                    <a:pt x="77" y="35"/>
                  </a:lnTo>
                  <a:cubicBezTo>
                    <a:pt x="53" y="7"/>
                    <a:pt x="12" y="39"/>
                    <a:pt x="27" y="70"/>
                  </a:cubicBezTo>
                  <a:lnTo>
                    <a:pt x="27" y="70"/>
                  </a:lnTo>
                  <a:cubicBezTo>
                    <a:pt x="49" y="120"/>
                    <a:pt x="91" y="169"/>
                    <a:pt x="140" y="209"/>
                  </a:cubicBezTo>
                  <a:lnTo>
                    <a:pt x="140" y="209"/>
                  </a:lnTo>
                  <a:cubicBezTo>
                    <a:pt x="104" y="244"/>
                    <a:pt x="65" y="270"/>
                    <a:pt x="28" y="301"/>
                  </a:cubicBezTo>
                  <a:lnTo>
                    <a:pt x="28" y="301"/>
                  </a:lnTo>
                  <a:cubicBezTo>
                    <a:pt x="0" y="326"/>
                    <a:pt x="33" y="366"/>
                    <a:pt x="64" y="351"/>
                  </a:cubicBezTo>
                  <a:lnTo>
                    <a:pt x="64" y="351"/>
                  </a:lnTo>
                  <a:cubicBezTo>
                    <a:pt x="111" y="330"/>
                    <a:pt x="155" y="293"/>
                    <a:pt x="194" y="250"/>
                  </a:cubicBezTo>
                  <a:lnTo>
                    <a:pt x="194" y="250"/>
                  </a:lnTo>
                  <a:cubicBezTo>
                    <a:pt x="240" y="280"/>
                    <a:pt x="288" y="303"/>
                    <a:pt x="336" y="315"/>
                  </a:cubicBezTo>
                  <a:lnTo>
                    <a:pt x="336" y="315"/>
                  </a:lnTo>
                  <a:cubicBezTo>
                    <a:pt x="359" y="320"/>
                    <a:pt x="379" y="287"/>
                    <a:pt x="354" y="274"/>
                  </a:cubicBezTo>
                </a:path>
              </a:pathLst>
            </a:custGeom>
            <a:solidFill>
              <a:schemeClr val="accent3">
                <a:lumMod val="75000"/>
              </a:schemeClr>
            </a:solidFill>
            <a:ln>
              <a:noFill/>
            </a:ln>
            <a:effectLst/>
          </p:spPr>
          <p:txBody>
            <a:bodyPr wrap="none" anchor="ctr"/>
            <a:lstStyle/>
            <a:p>
              <a:pPr>
                <a:defRPr/>
              </a:pPr>
              <a:endParaRPr lang="es-ES_tradnl"/>
            </a:p>
          </p:txBody>
        </p:sp>
        <p:sp>
          <p:nvSpPr>
            <p:cNvPr id="76" name="Freeform 41">
              <a:extLst>
                <a:ext uri="{FF2B5EF4-FFF2-40B4-BE49-F238E27FC236}">
                  <a16:creationId xmlns:a16="http://schemas.microsoft.com/office/drawing/2014/main" id="{EC15C78F-E51E-194F-98AC-8B61D18F5CF6}"/>
                </a:ext>
              </a:extLst>
            </p:cNvPr>
            <p:cNvSpPr>
              <a:spLocks noChangeArrowheads="1"/>
            </p:cNvSpPr>
            <p:nvPr/>
          </p:nvSpPr>
          <p:spPr bwMode="auto">
            <a:xfrm>
              <a:off x="1715635" y="6673428"/>
              <a:ext cx="180952" cy="174602"/>
            </a:xfrm>
            <a:custGeom>
              <a:avLst/>
              <a:gdLst>
                <a:gd name="T0" fmla="*/ 353 w 378"/>
                <a:gd name="T1" fmla="*/ 272 h 366"/>
                <a:gd name="T2" fmla="*/ 353 w 378"/>
                <a:gd name="T3" fmla="*/ 272 h 366"/>
                <a:gd name="T4" fmla="*/ 231 w 378"/>
                <a:gd name="T5" fmla="*/ 199 h 366"/>
                <a:gd name="T6" fmla="*/ 231 w 378"/>
                <a:gd name="T7" fmla="*/ 199 h 366"/>
                <a:gd name="T8" fmla="*/ 307 w 378"/>
                <a:gd name="T9" fmla="*/ 42 h 366"/>
                <a:gd name="T10" fmla="*/ 307 w 378"/>
                <a:gd name="T11" fmla="*/ 42 h 366"/>
                <a:gd name="T12" fmla="*/ 266 w 378"/>
                <a:gd name="T13" fmla="*/ 23 h 366"/>
                <a:gd name="T14" fmla="*/ 266 w 378"/>
                <a:gd name="T15" fmla="*/ 23 h 366"/>
                <a:gd name="T16" fmla="*/ 182 w 378"/>
                <a:gd name="T17" fmla="*/ 160 h 366"/>
                <a:gd name="T18" fmla="*/ 182 w 378"/>
                <a:gd name="T19" fmla="*/ 160 h 366"/>
                <a:gd name="T20" fmla="*/ 74 w 378"/>
                <a:gd name="T21" fmla="*/ 32 h 366"/>
                <a:gd name="T22" fmla="*/ 74 w 378"/>
                <a:gd name="T23" fmla="*/ 32 h 366"/>
                <a:gd name="T24" fmla="*/ 25 w 378"/>
                <a:gd name="T25" fmla="*/ 68 h 366"/>
                <a:gd name="T26" fmla="*/ 25 w 378"/>
                <a:gd name="T27" fmla="*/ 68 h 366"/>
                <a:gd name="T28" fmla="*/ 139 w 378"/>
                <a:gd name="T29" fmla="*/ 208 h 366"/>
                <a:gd name="T30" fmla="*/ 139 w 378"/>
                <a:gd name="T31" fmla="*/ 208 h 366"/>
                <a:gd name="T32" fmla="*/ 27 w 378"/>
                <a:gd name="T33" fmla="*/ 300 h 366"/>
                <a:gd name="T34" fmla="*/ 27 w 378"/>
                <a:gd name="T35" fmla="*/ 300 h 366"/>
                <a:gd name="T36" fmla="*/ 61 w 378"/>
                <a:gd name="T37" fmla="*/ 350 h 366"/>
                <a:gd name="T38" fmla="*/ 61 w 378"/>
                <a:gd name="T39" fmla="*/ 350 h 366"/>
                <a:gd name="T40" fmla="*/ 193 w 378"/>
                <a:gd name="T41" fmla="*/ 248 h 366"/>
                <a:gd name="T42" fmla="*/ 193 w 378"/>
                <a:gd name="T43" fmla="*/ 248 h 366"/>
                <a:gd name="T44" fmla="*/ 333 w 378"/>
                <a:gd name="T45" fmla="*/ 312 h 366"/>
                <a:gd name="T46" fmla="*/ 333 w 378"/>
                <a:gd name="T47" fmla="*/ 312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48"/>
                    <a:pt x="270" y="227"/>
                    <a:pt x="231" y="199"/>
                  </a:cubicBezTo>
                  <a:lnTo>
                    <a:pt x="231" y="199"/>
                  </a:lnTo>
                  <a:cubicBezTo>
                    <a:pt x="266" y="149"/>
                    <a:pt x="294" y="94"/>
                    <a:pt x="307" y="42"/>
                  </a:cubicBezTo>
                  <a:lnTo>
                    <a:pt x="307" y="42"/>
                  </a:lnTo>
                  <a:cubicBezTo>
                    <a:pt x="312" y="18"/>
                    <a:pt x="279" y="0"/>
                    <a:pt x="266" y="23"/>
                  </a:cubicBezTo>
                  <a:lnTo>
                    <a:pt x="266" y="23"/>
                  </a:lnTo>
                  <a:cubicBezTo>
                    <a:pt x="239" y="70"/>
                    <a:pt x="215" y="118"/>
                    <a:pt x="182" y="160"/>
                  </a:cubicBezTo>
                  <a:lnTo>
                    <a:pt x="182" y="160"/>
                  </a:lnTo>
                  <a:cubicBezTo>
                    <a:pt x="141" y="120"/>
                    <a:pt x="113" y="76"/>
                    <a:pt x="74" y="32"/>
                  </a:cubicBezTo>
                  <a:lnTo>
                    <a:pt x="74" y="32"/>
                  </a:lnTo>
                  <a:cubicBezTo>
                    <a:pt x="51" y="5"/>
                    <a:pt x="11" y="38"/>
                    <a:pt x="25" y="68"/>
                  </a:cubicBezTo>
                  <a:lnTo>
                    <a:pt x="25" y="68"/>
                  </a:lnTo>
                  <a:cubicBezTo>
                    <a:pt x="48" y="119"/>
                    <a:pt x="89" y="168"/>
                    <a:pt x="139" y="208"/>
                  </a:cubicBezTo>
                  <a:lnTo>
                    <a:pt x="139" y="208"/>
                  </a:lnTo>
                  <a:cubicBezTo>
                    <a:pt x="103" y="241"/>
                    <a:pt x="64" y="269"/>
                    <a:pt x="27" y="300"/>
                  </a:cubicBezTo>
                  <a:lnTo>
                    <a:pt x="27" y="300"/>
                  </a:lnTo>
                  <a:cubicBezTo>
                    <a:pt x="0" y="324"/>
                    <a:pt x="31" y="365"/>
                    <a:pt x="61" y="350"/>
                  </a:cubicBezTo>
                  <a:lnTo>
                    <a:pt x="61" y="350"/>
                  </a:lnTo>
                  <a:cubicBezTo>
                    <a:pt x="110" y="329"/>
                    <a:pt x="153" y="293"/>
                    <a:pt x="193" y="248"/>
                  </a:cubicBezTo>
                  <a:lnTo>
                    <a:pt x="193" y="248"/>
                  </a:lnTo>
                  <a:cubicBezTo>
                    <a:pt x="239" y="278"/>
                    <a:pt x="287" y="300"/>
                    <a:pt x="333" y="312"/>
                  </a:cubicBezTo>
                  <a:lnTo>
                    <a:pt x="333" y="312"/>
                  </a:lnTo>
                  <a:cubicBezTo>
                    <a:pt x="357" y="319"/>
                    <a:pt x="377" y="285"/>
                    <a:pt x="353" y="272"/>
                  </a:cubicBezTo>
                </a:path>
              </a:pathLst>
            </a:custGeom>
            <a:solidFill>
              <a:schemeClr val="accent3">
                <a:lumMod val="50000"/>
              </a:schemeClr>
            </a:solidFill>
            <a:ln>
              <a:noFill/>
            </a:ln>
            <a:effectLst/>
          </p:spPr>
          <p:txBody>
            <a:bodyPr wrap="none" anchor="ctr"/>
            <a:lstStyle/>
            <a:p>
              <a:pPr>
                <a:defRPr/>
              </a:pPr>
              <a:endParaRPr lang="es-ES_tradnl"/>
            </a:p>
          </p:txBody>
        </p:sp>
        <p:sp>
          <p:nvSpPr>
            <p:cNvPr id="77" name="Freeform 42">
              <a:extLst>
                <a:ext uri="{FF2B5EF4-FFF2-40B4-BE49-F238E27FC236}">
                  <a16:creationId xmlns:a16="http://schemas.microsoft.com/office/drawing/2014/main" id="{792B511E-DE09-1342-BFC2-AFF82DD60469}"/>
                </a:ext>
              </a:extLst>
            </p:cNvPr>
            <p:cNvSpPr>
              <a:spLocks noChangeArrowheads="1"/>
            </p:cNvSpPr>
            <p:nvPr/>
          </p:nvSpPr>
          <p:spPr bwMode="auto">
            <a:xfrm>
              <a:off x="1904523" y="6673428"/>
              <a:ext cx="180952" cy="174602"/>
            </a:xfrm>
            <a:custGeom>
              <a:avLst/>
              <a:gdLst>
                <a:gd name="T0" fmla="*/ 354 w 379"/>
                <a:gd name="T1" fmla="*/ 272 h 366"/>
                <a:gd name="T2" fmla="*/ 354 w 379"/>
                <a:gd name="T3" fmla="*/ 272 h 366"/>
                <a:gd name="T4" fmla="*/ 232 w 379"/>
                <a:gd name="T5" fmla="*/ 199 h 366"/>
                <a:gd name="T6" fmla="*/ 232 w 379"/>
                <a:gd name="T7" fmla="*/ 199 h 366"/>
                <a:gd name="T8" fmla="*/ 308 w 379"/>
                <a:gd name="T9" fmla="*/ 42 h 366"/>
                <a:gd name="T10" fmla="*/ 308 w 379"/>
                <a:gd name="T11" fmla="*/ 42 h 366"/>
                <a:gd name="T12" fmla="*/ 266 w 379"/>
                <a:gd name="T13" fmla="*/ 23 h 366"/>
                <a:gd name="T14" fmla="*/ 266 w 379"/>
                <a:gd name="T15" fmla="*/ 23 h 366"/>
                <a:gd name="T16" fmla="*/ 183 w 379"/>
                <a:gd name="T17" fmla="*/ 160 h 366"/>
                <a:gd name="T18" fmla="*/ 183 w 379"/>
                <a:gd name="T19" fmla="*/ 160 h 366"/>
                <a:gd name="T20" fmla="*/ 77 w 379"/>
                <a:gd name="T21" fmla="*/ 32 h 366"/>
                <a:gd name="T22" fmla="*/ 77 w 379"/>
                <a:gd name="T23" fmla="*/ 32 h 366"/>
                <a:gd name="T24" fmla="*/ 27 w 379"/>
                <a:gd name="T25" fmla="*/ 68 h 366"/>
                <a:gd name="T26" fmla="*/ 27 w 379"/>
                <a:gd name="T27" fmla="*/ 68 h 366"/>
                <a:gd name="T28" fmla="*/ 140 w 379"/>
                <a:gd name="T29" fmla="*/ 208 h 366"/>
                <a:gd name="T30" fmla="*/ 140 w 379"/>
                <a:gd name="T31" fmla="*/ 208 h 366"/>
                <a:gd name="T32" fmla="*/ 28 w 379"/>
                <a:gd name="T33" fmla="*/ 300 h 366"/>
                <a:gd name="T34" fmla="*/ 28 w 379"/>
                <a:gd name="T35" fmla="*/ 300 h 366"/>
                <a:gd name="T36" fmla="*/ 63 w 379"/>
                <a:gd name="T37" fmla="*/ 350 h 366"/>
                <a:gd name="T38" fmla="*/ 63 w 379"/>
                <a:gd name="T39" fmla="*/ 350 h 366"/>
                <a:gd name="T40" fmla="*/ 194 w 379"/>
                <a:gd name="T41" fmla="*/ 248 h 366"/>
                <a:gd name="T42" fmla="*/ 194 w 379"/>
                <a:gd name="T43" fmla="*/ 248 h 366"/>
                <a:gd name="T44" fmla="*/ 334 w 379"/>
                <a:gd name="T45" fmla="*/ 312 h 366"/>
                <a:gd name="T46" fmla="*/ 334 w 379"/>
                <a:gd name="T47" fmla="*/ 312 h 366"/>
                <a:gd name="T48" fmla="*/ 354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4" y="272"/>
                  </a:moveTo>
                  <a:lnTo>
                    <a:pt x="354" y="272"/>
                  </a:lnTo>
                  <a:cubicBezTo>
                    <a:pt x="312" y="248"/>
                    <a:pt x="271" y="227"/>
                    <a:pt x="232" y="199"/>
                  </a:cubicBezTo>
                  <a:lnTo>
                    <a:pt x="232" y="199"/>
                  </a:lnTo>
                  <a:cubicBezTo>
                    <a:pt x="267" y="149"/>
                    <a:pt x="295" y="94"/>
                    <a:pt x="308" y="42"/>
                  </a:cubicBezTo>
                  <a:lnTo>
                    <a:pt x="308" y="42"/>
                  </a:lnTo>
                  <a:cubicBezTo>
                    <a:pt x="313" y="18"/>
                    <a:pt x="279" y="0"/>
                    <a:pt x="266" y="23"/>
                  </a:cubicBezTo>
                  <a:lnTo>
                    <a:pt x="266" y="23"/>
                  </a:lnTo>
                  <a:cubicBezTo>
                    <a:pt x="241" y="70"/>
                    <a:pt x="216" y="118"/>
                    <a:pt x="183" y="160"/>
                  </a:cubicBezTo>
                  <a:lnTo>
                    <a:pt x="183" y="160"/>
                  </a:lnTo>
                  <a:cubicBezTo>
                    <a:pt x="142" y="120"/>
                    <a:pt x="113" y="76"/>
                    <a:pt x="77" y="32"/>
                  </a:cubicBezTo>
                  <a:lnTo>
                    <a:pt x="77" y="32"/>
                  </a:lnTo>
                  <a:cubicBezTo>
                    <a:pt x="53" y="5"/>
                    <a:pt x="12" y="38"/>
                    <a:pt x="27" y="68"/>
                  </a:cubicBezTo>
                  <a:lnTo>
                    <a:pt x="27" y="68"/>
                  </a:lnTo>
                  <a:cubicBezTo>
                    <a:pt x="49" y="119"/>
                    <a:pt x="91" y="168"/>
                    <a:pt x="140" y="208"/>
                  </a:cubicBezTo>
                  <a:lnTo>
                    <a:pt x="140" y="208"/>
                  </a:lnTo>
                  <a:cubicBezTo>
                    <a:pt x="104" y="241"/>
                    <a:pt x="65" y="269"/>
                    <a:pt x="28" y="300"/>
                  </a:cubicBezTo>
                  <a:lnTo>
                    <a:pt x="28" y="300"/>
                  </a:lnTo>
                  <a:cubicBezTo>
                    <a:pt x="0" y="324"/>
                    <a:pt x="33" y="365"/>
                    <a:pt x="63" y="350"/>
                  </a:cubicBezTo>
                  <a:lnTo>
                    <a:pt x="63" y="350"/>
                  </a:lnTo>
                  <a:cubicBezTo>
                    <a:pt x="109" y="329"/>
                    <a:pt x="154" y="293"/>
                    <a:pt x="194" y="248"/>
                  </a:cubicBezTo>
                  <a:lnTo>
                    <a:pt x="194" y="248"/>
                  </a:lnTo>
                  <a:cubicBezTo>
                    <a:pt x="240" y="278"/>
                    <a:pt x="288" y="300"/>
                    <a:pt x="334" y="312"/>
                  </a:cubicBezTo>
                  <a:lnTo>
                    <a:pt x="334" y="312"/>
                  </a:lnTo>
                  <a:cubicBezTo>
                    <a:pt x="358" y="319"/>
                    <a:pt x="378" y="285"/>
                    <a:pt x="354" y="272"/>
                  </a:cubicBezTo>
                </a:path>
              </a:pathLst>
            </a:custGeom>
            <a:solidFill>
              <a:schemeClr val="accent3">
                <a:lumMod val="75000"/>
              </a:schemeClr>
            </a:solidFill>
            <a:ln>
              <a:noFill/>
            </a:ln>
            <a:effectLst/>
          </p:spPr>
          <p:txBody>
            <a:bodyPr wrap="none" anchor="ctr"/>
            <a:lstStyle/>
            <a:p>
              <a:pPr>
                <a:defRPr/>
              </a:pPr>
              <a:endParaRPr lang="es-ES_tradnl"/>
            </a:p>
          </p:txBody>
        </p:sp>
        <p:sp>
          <p:nvSpPr>
            <p:cNvPr id="78" name="Freeform 43">
              <a:extLst>
                <a:ext uri="{FF2B5EF4-FFF2-40B4-BE49-F238E27FC236}">
                  <a16:creationId xmlns:a16="http://schemas.microsoft.com/office/drawing/2014/main" id="{5D2940E5-AA31-9543-8D6C-2114F61D7C22}"/>
                </a:ext>
              </a:extLst>
            </p:cNvPr>
            <p:cNvSpPr>
              <a:spLocks noChangeArrowheads="1"/>
            </p:cNvSpPr>
            <p:nvPr/>
          </p:nvSpPr>
          <p:spPr bwMode="auto">
            <a:xfrm>
              <a:off x="1526747" y="6673428"/>
              <a:ext cx="180952" cy="174602"/>
            </a:xfrm>
            <a:custGeom>
              <a:avLst/>
              <a:gdLst>
                <a:gd name="T0" fmla="*/ 352 w 378"/>
                <a:gd name="T1" fmla="*/ 272 h 366"/>
                <a:gd name="T2" fmla="*/ 352 w 378"/>
                <a:gd name="T3" fmla="*/ 272 h 366"/>
                <a:gd name="T4" fmla="*/ 231 w 378"/>
                <a:gd name="T5" fmla="*/ 199 h 366"/>
                <a:gd name="T6" fmla="*/ 231 w 378"/>
                <a:gd name="T7" fmla="*/ 199 h 366"/>
                <a:gd name="T8" fmla="*/ 306 w 378"/>
                <a:gd name="T9" fmla="*/ 42 h 366"/>
                <a:gd name="T10" fmla="*/ 306 w 378"/>
                <a:gd name="T11" fmla="*/ 42 h 366"/>
                <a:gd name="T12" fmla="*/ 265 w 378"/>
                <a:gd name="T13" fmla="*/ 23 h 366"/>
                <a:gd name="T14" fmla="*/ 265 w 378"/>
                <a:gd name="T15" fmla="*/ 23 h 366"/>
                <a:gd name="T16" fmla="*/ 182 w 378"/>
                <a:gd name="T17" fmla="*/ 160 h 366"/>
                <a:gd name="T18" fmla="*/ 182 w 378"/>
                <a:gd name="T19" fmla="*/ 160 h 366"/>
                <a:gd name="T20" fmla="*/ 76 w 378"/>
                <a:gd name="T21" fmla="*/ 32 h 366"/>
                <a:gd name="T22" fmla="*/ 76 w 378"/>
                <a:gd name="T23" fmla="*/ 32 h 366"/>
                <a:gd name="T24" fmla="*/ 26 w 378"/>
                <a:gd name="T25" fmla="*/ 68 h 366"/>
                <a:gd name="T26" fmla="*/ 26 w 378"/>
                <a:gd name="T27" fmla="*/ 68 h 366"/>
                <a:gd name="T28" fmla="*/ 139 w 378"/>
                <a:gd name="T29" fmla="*/ 208 h 366"/>
                <a:gd name="T30" fmla="*/ 139 w 378"/>
                <a:gd name="T31" fmla="*/ 208 h 366"/>
                <a:gd name="T32" fmla="*/ 27 w 378"/>
                <a:gd name="T33" fmla="*/ 300 h 366"/>
                <a:gd name="T34" fmla="*/ 27 w 378"/>
                <a:gd name="T35" fmla="*/ 300 h 366"/>
                <a:gd name="T36" fmla="*/ 63 w 378"/>
                <a:gd name="T37" fmla="*/ 350 h 366"/>
                <a:gd name="T38" fmla="*/ 63 w 378"/>
                <a:gd name="T39" fmla="*/ 350 h 366"/>
                <a:gd name="T40" fmla="*/ 193 w 378"/>
                <a:gd name="T41" fmla="*/ 248 h 366"/>
                <a:gd name="T42" fmla="*/ 193 w 378"/>
                <a:gd name="T43" fmla="*/ 248 h 366"/>
                <a:gd name="T44" fmla="*/ 334 w 378"/>
                <a:gd name="T45" fmla="*/ 312 h 366"/>
                <a:gd name="T46" fmla="*/ 334 w 378"/>
                <a:gd name="T47" fmla="*/ 312 h 366"/>
                <a:gd name="T48" fmla="*/ 352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2" y="272"/>
                  </a:moveTo>
                  <a:lnTo>
                    <a:pt x="352" y="272"/>
                  </a:lnTo>
                  <a:cubicBezTo>
                    <a:pt x="311" y="248"/>
                    <a:pt x="270" y="227"/>
                    <a:pt x="231" y="199"/>
                  </a:cubicBezTo>
                  <a:lnTo>
                    <a:pt x="231" y="199"/>
                  </a:lnTo>
                  <a:cubicBezTo>
                    <a:pt x="266" y="149"/>
                    <a:pt x="294" y="94"/>
                    <a:pt x="306" y="42"/>
                  </a:cubicBezTo>
                  <a:lnTo>
                    <a:pt x="306" y="42"/>
                  </a:lnTo>
                  <a:cubicBezTo>
                    <a:pt x="312" y="18"/>
                    <a:pt x="278" y="0"/>
                    <a:pt x="265" y="23"/>
                  </a:cubicBezTo>
                  <a:lnTo>
                    <a:pt x="265" y="23"/>
                  </a:lnTo>
                  <a:cubicBezTo>
                    <a:pt x="239" y="70"/>
                    <a:pt x="215" y="118"/>
                    <a:pt x="182" y="160"/>
                  </a:cubicBezTo>
                  <a:lnTo>
                    <a:pt x="182" y="160"/>
                  </a:lnTo>
                  <a:cubicBezTo>
                    <a:pt x="142" y="120"/>
                    <a:pt x="111" y="76"/>
                    <a:pt x="76" y="32"/>
                  </a:cubicBezTo>
                  <a:lnTo>
                    <a:pt x="76" y="32"/>
                  </a:lnTo>
                  <a:cubicBezTo>
                    <a:pt x="52" y="5"/>
                    <a:pt x="12" y="38"/>
                    <a:pt x="26" y="68"/>
                  </a:cubicBezTo>
                  <a:lnTo>
                    <a:pt x="26" y="68"/>
                  </a:lnTo>
                  <a:cubicBezTo>
                    <a:pt x="48" y="119"/>
                    <a:pt x="89" y="168"/>
                    <a:pt x="139" y="208"/>
                  </a:cubicBezTo>
                  <a:lnTo>
                    <a:pt x="139" y="208"/>
                  </a:lnTo>
                  <a:cubicBezTo>
                    <a:pt x="104" y="241"/>
                    <a:pt x="64" y="269"/>
                    <a:pt x="27" y="300"/>
                  </a:cubicBezTo>
                  <a:lnTo>
                    <a:pt x="27" y="300"/>
                  </a:lnTo>
                  <a:cubicBezTo>
                    <a:pt x="0" y="324"/>
                    <a:pt x="31" y="365"/>
                    <a:pt x="63" y="350"/>
                  </a:cubicBezTo>
                  <a:lnTo>
                    <a:pt x="63" y="350"/>
                  </a:lnTo>
                  <a:cubicBezTo>
                    <a:pt x="109" y="329"/>
                    <a:pt x="155" y="293"/>
                    <a:pt x="193" y="248"/>
                  </a:cubicBezTo>
                  <a:lnTo>
                    <a:pt x="193" y="248"/>
                  </a:lnTo>
                  <a:cubicBezTo>
                    <a:pt x="239" y="278"/>
                    <a:pt x="288" y="300"/>
                    <a:pt x="334" y="312"/>
                  </a:cubicBezTo>
                  <a:lnTo>
                    <a:pt x="334" y="312"/>
                  </a:lnTo>
                  <a:cubicBezTo>
                    <a:pt x="357" y="319"/>
                    <a:pt x="377" y="285"/>
                    <a:pt x="352" y="272"/>
                  </a:cubicBezTo>
                </a:path>
              </a:pathLst>
            </a:custGeom>
            <a:solidFill>
              <a:schemeClr val="accent3">
                <a:lumMod val="25000"/>
              </a:schemeClr>
            </a:solidFill>
            <a:ln>
              <a:noFill/>
            </a:ln>
            <a:effectLst/>
          </p:spPr>
          <p:txBody>
            <a:bodyPr wrap="none" anchor="ctr"/>
            <a:lstStyle/>
            <a:p>
              <a:pPr>
                <a:defRPr/>
              </a:pPr>
              <a:endParaRPr lang="es-ES_tradnl"/>
            </a:p>
          </p:txBody>
        </p:sp>
        <p:sp>
          <p:nvSpPr>
            <p:cNvPr id="79" name="Freeform 44">
              <a:extLst>
                <a:ext uri="{FF2B5EF4-FFF2-40B4-BE49-F238E27FC236}">
                  <a16:creationId xmlns:a16="http://schemas.microsoft.com/office/drawing/2014/main" id="{AF5E13E8-02FB-2A4F-8A37-1A1F555D6087}"/>
                </a:ext>
              </a:extLst>
            </p:cNvPr>
            <p:cNvSpPr>
              <a:spLocks noChangeArrowheads="1"/>
            </p:cNvSpPr>
            <p:nvPr/>
          </p:nvSpPr>
          <p:spPr bwMode="auto">
            <a:xfrm>
              <a:off x="2093411" y="6673428"/>
              <a:ext cx="180952" cy="174602"/>
            </a:xfrm>
            <a:custGeom>
              <a:avLst/>
              <a:gdLst>
                <a:gd name="T0" fmla="*/ 354 w 378"/>
                <a:gd name="T1" fmla="*/ 272 h 366"/>
                <a:gd name="T2" fmla="*/ 354 w 378"/>
                <a:gd name="T3" fmla="*/ 272 h 366"/>
                <a:gd name="T4" fmla="*/ 233 w 378"/>
                <a:gd name="T5" fmla="*/ 199 h 366"/>
                <a:gd name="T6" fmla="*/ 233 w 378"/>
                <a:gd name="T7" fmla="*/ 199 h 366"/>
                <a:gd name="T8" fmla="*/ 306 w 378"/>
                <a:gd name="T9" fmla="*/ 42 h 366"/>
                <a:gd name="T10" fmla="*/ 306 w 378"/>
                <a:gd name="T11" fmla="*/ 42 h 366"/>
                <a:gd name="T12" fmla="*/ 266 w 378"/>
                <a:gd name="T13" fmla="*/ 23 h 366"/>
                <a:gd name="T14" fmla="*/ 266 w 378"/>
                <a:gd name="T15" fmla="*/ 23 h 366"/>
                <a:gd name="T16" fmla="*/ 184 w 378"/>
                <a:gd name="T17" fmla="*/ 160 h 366"/>
                <a:gd name="T18" fmla="*/ 184 w 378"/>
                <a:gd name="T19" fmla="*/ 160 h 366"/>
                <a:gd name="T20" fmla="*/ 76 w 378"/>
                <a:gd name="T21" fmla="*/ 32 h 366"/>
                <a:gd name="T22" fmla="*/ 76 w 378"/>
                <a:gd name="T23" fmla="*/ 32 h 366"/>
                <a:gd name="T24" fmla="*/ 27 w 378"/>
                <a:gd name="T25" fmla="*/ 68 h 366"/>
                <a:gd name="T26" fmla="*/ 27 w 378"/>
                <a:gd name="T27" fmla="*/ 68 h 366"/>
                <a:gd name="T28" fmla="*/ 140 w 378"/>
                <a:gd name="T29" fmla="*/ 208 h 366"/>
                <a:gd name="T30" fmla="*/ 140 w 378"/>
                <a:gd name="T31" fmla="*/ 208 h 366"/>
                <a:gd name="T32" fmla="*/ 28 w 378"/>
                <a:gd name="T33" fmla="*/ 300 h 366"/>
                <a:gd name="T34" fmla="*/ 28 w 378"/>
                <a:gd name="T35" fmla="*/ 300 h 366"/>
                <a:gd name="T36" fmla="*/ 63 w 378"/>
                <a:gd name="T37" fmla="*/ 350 h 366"/>
                <a:gd name="T38" fmla="*/ 63 w 378"/>
                <a:gd name="T39" fmla="*/ 350 h 366"/>
                <a:gd name="T40" fmla="*/ 193 w 378"/>
                <a:gd name="T41" fmla="*/ 248 h 366"/>
                <a:gd name="T42" fmla="*/ 193 w 378"/>
                <a:gd name="T43" fmla="*/ 248 h 366"/>
                <a:gd name="T44" fmla="*/ 334 w 378"/>
                <a:gd name="T45" fmla="*/ 312 h 366"/>
                <a:gd name="T46" fmla="*/ 334 w 378"/>
                <a:gd name="T47" fmla="*/ 312 h 366"/>
                <a:gd name="T48" fmla="*/ 354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2"/>
                  </a:moveTo>
                  <a:lnTo>
                    <a:pt x="354" y="272"/>
                  </a:lnTo>
                  <a:cubicBezTo>
                    <a:pt x="312" y="248"/>
                    <a:pt x="271" y="227"/>
                    <a:pt x="233" y="199"/>
                  </a:cubicBezTo>
                  <a:lnTo>
                    <a:pt x="233" y="199"/>
                  </a:lnTo>
                  <a:cubicBezTo>
                    <a:pt x="268" y="149"/>
                    <a:pt x="295" y="94"/>
                    <a:pt x="306" y="42"/>
                  </a:cubicBezTo>
                  <a:lnTo>
                    <a:pt x="306" y="42"/>
                  </a:lnTo>
                  <a:cubicBezTo>
                    <a:pt x="313" y="18"/>
                    <a:pt x="279" y="0"/>
                    <a:pt x="266" y="23"/>
                  </a:cubicBezTo>
                  <a:lnTo>
                    <a:pt x="266" y="23"/>
                  </a:lnTo>
                  <a:cubicBezTo>
                    <a:pt x="239" y="70"/>
                    <a:pt x="216" y="118"/>
                    <a:pt x="184" y="160"/>
                  </a:cubicBezTo>
                  <a:lnTo>
                    <a:pt x="184" y="160"/>
                  </a:lnTo>
                  <a:cubicBezTo>
                    <a:pt x="142" y="120"/>
                    <a:pt x="113" y="76"/>
                    <a:pt x="76" y="32"/>
                  </a:cubicBezTo>
                  <a:lnTo>
                    <a:pt x="76" y="32"/>
                  </a:lnTo>
                  <a:cubicBezTo>
                    <a:pt x="53" y="5"/>
                    <a:pt x="12" y="38"/>
                    <a:pt x="27" y="68"/>
                  </a:cubicBezTo>
                  <a:lnTo>
                    <a:pt x="27" y="68"/>
                  </a:lnTo>
                  <a:cubicBezTo>
                    <a:pt x="49" y="119"/>
                    <a:pt x="90" y="168"/>
                    <a:pt x="140" y="208"/>
                  </a:cubicBezTo>
                  <a:lnTo>
                    <a:pt x="140" y="208"/>
                  </a:lnTo>
                  <a:cubicBezTo>
                    <a:pt x="104" y="241"/>
                    <a:pt x="65" y="269"/>
                    <a:pt x="28" y="300"/>
                  </a:cubicBezTo>
                  <a:lnTo>
                    <a:pt x="28" y="300"/>
                  </a:lnTo>
                  <a:cubicBezTo>
                    <a:pt x="0" y="324"/>
                    <a:pt x="33" y="365"/>
                    <a:pt x="63" y="350"/>
                  </a:cubicBezTo>
                  <a:lnTo>
                    <a:pt x="63" y="350"/>
                  </a:lnTo>
                  <a:cubicBezTo>
                    <a:pt x="109" y="329"/>
                    <a:pt x="155" y="293"/>
                    <a:pt x="193" y="248"/>
                  </a:cubicBezTo>
                  <a:lnTo>
                    <a:pt x="193" y="248"/>
                  </a:lnTo>
                  <a:cubicBezTo>
                    <a:pt x="239" y="278"/>
                    <a:pt x="288" y="300"/>
                    <a:pt x="334" y="312"/>
                  </a:cubicBezTo>
                  <a:lnTo>
                    <a:pt x="334" y="312"/>
                  </a:lnTo>
                  <a:cubicBezTo>
                    <a:pt x="358" y="319"/>
                    <a:pt x="377" y="285"/>
                    <a:pt x="354" y="272"/>
                  </a:cubicBezTo>
                </a:path>
              </a:pathLst>
            </a:custGeom>
            <a:solidFill>
              <a:schemeClr val="accent3">
                <a:lumMod val="25000"/>
              </a:schemeClr>
            </a:solidFill>
            <a:ln>
              <a:noFill/>
            </a:ln>
            <a:effectLst/>
          </p:spPr>
          <p:txBody>
            <a:bodyPr wrap="none" anchor="ctr"/>
            <a:lstStyle/>
            <a:p>
              <a:pPr>
                <a:defRPr/>
              </a:pPr>
              <a:endParaRPr lang="es-ES_tradnl"/>
            </a:p>
          </p:txBody>
        </p:sp>
        <p:sp>
          <p:nvSpPr>
            <p:cNvPr id="80" name="Freeform 45">
              <a:extLst>
                <a:ext uri="{FF2B5EF4-FFF2-40B4-BE49-F238E27FC236}">
                  <a16:creationId xmlns:a16="http://schemas.microsoft.com/office/drawing/2014/main" id="{71AA663E-5C4C-9040-B7D3-A1B13A57AF04}"/>
                </a:ext>
              </a:extLst>
            </p:cNvPr>
            <p:cNvSpPr>
              <a:spLocks noChangeArrowheads="1"/>
            </p:cNvSpPr>
            <p:nvPr/>
          </p:nvSpPr>
          <p:spPr bwMode="auto">
            <a:xfrm>
              <a:off x="2487060" y="6668667"/>
              <a:ext cx="180952" cy="174602"/>
            </a:xfrm>
            <a:custGeom>
              <a:avLst/>
              <a:gdLst>
                <a:gd name="T0" fmla="*/ 354 w 380"/>
                <a:gd name="T1" fmla="*/ 274 h 367"/>
                <a:gd name="T2" fmla="*/ 354 w 380"/>
                <a:gd name="T3" fmla="*/ 274 h 367"/>
                <a:gd name="T4" fmla="*/ 233 w 380"/>
                <a:gd name="T5" fmla="*/ 201 h 367"/>
                <a:gd name="T6" fmla="*/ 233 w 380"/>
                <a:gd name="T7" fmla="*/ 201 h 367"/>
                <a:gd name="T8" fmla="*/ 308 w 380"/>
                <a:gd name="T9" fmla="*/ 44 h 367"/>
                <a:gd name="T10" fmla="*/ 308 w 380"/>
                <a:gd name="T11" fmla="*/ 44 h 367"/>
                <a:gd name="T12" fmla="*/ 267 w 380"/>
                <a:gd name="T13" fmla="*/ 24 h 367"/>
                <a:gd name="T14" fmla="*/ 267 w 380"/>
                <a:gd name="T15" fmla="*/ 24 h 367"/>
                <a:gd name="T16" fmla="*/ 183 w 380"/>
                <a:gd name="T17" fmla="*/ 161 h 367"/>
                <a:gd name="T18" fmla="*/ 183 w 380"/>
                <a:gd name="T19" fmla="*/ 161 h 367"/>
                <a:gd name="T20" fmla="*/ 77 w 380"/>
                <a:gd name="T21" fmla="*/ 34 h 367"/>
                <a:gd name="T22" fmla="*/ 77 w 380"/>
                <a:gd name="T23" fmla="*/ 34 h 367"/>
                <a:gd name="T24" fmla="*/ 27 w 380"/>
                <a:gd name="T25" fmla="*/ 70 h 367"/>
                <a:gd name="T26" fmla="*/ 27 w 380"/>
                <a:gd name="T27" fmla="*/ 70 h 367"/>
                <a:gd name="T28" fmla="*/ 140 w 380"/>
                <a:gd name="T29" fmla="*/ 209 h 367"/>
                <a:gd name="T30" fmla="*/ 140 w 380"/>
                <a:gd name="T31" fmla="*/ 209 h 367"/>
                <a:gd name="T32" fmla="*/ 28 w 380"/>
                <a:gd name="T33" fmla="*/ 301 h 367"/>
                <a:gd name="T34" fmla="*/ 28 w 380"/>
                <a:gd name="T35" fmla="*/ 301 h 367"/>
                <a:gd name="T36" fmla="*/ 64 w 380"/>
                <a:gd name="T37" fmla="*/ 351 h 367"/>
                <a:gd name="T38" fmla="*/ 64 w 380"/>
                <a:gd name="T39" fmla="*/ 351 h 367"/>
                <a:gd name="T40" fmla="*/ 195 w 380"/>
                <a:gd name="T41" fmla="*/ 250 h 367"/>
                <a:gd name="T42" fmla="*/ 195 w 380"/>
                <a:gd name="T43" fmla="*/ 250 h 367"/>
                <a:gd name="T44" fmla="*/ 334 w 380"/>
                <a:gd name="T45" fmla="*/ 314 h 367"/>
                <a:gd name="T46" fmla="*/ 334 w 380"/>
                <a:gd name="T47" fmla="*/ 314 h 367"/>
                <a:gd name="T48" fmla="*/ 354 w 380"/>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7">
                  <a:moveTo>
                    <a:pt x="354" y="274"/>
                  </a:moveTo>
                  <a:lnTo>
                    <a:pt x="354" y="274"/>
                  </a:lnTo>
                  <a:cubicBezTo>
                    <a:pt x="313" y="250"/>
                    <a:pt x="271" y="228"/>
                    <a:pt x="233" y="201"/>
                  </a:cubicBezTo>
                  <a:lnTo>
                    <a:pt x="233" y="201"/>
                  </a:lnTo>
                  <a:cubicBezTo>
                    <a:pt x="269" y="150"/>
                    <a:pt x="295" y="95"/>
                    <a:pt x="308" y="44"/>
                  </a:cubicBezTo>
                  <a:lnTo>
                    <a:pt x="308" y="44"/>
                  </a:lnTo>
                  <a:cubicBezTo>
                    <a:pt x="314" y="20"/>
                    <a:pt x="280" y="0"/>
                    <a:pt x="267" y="24"/>
                  </a:cubicBezTo>
                  <a:lnTo>
                    <a:pt x="267" y="24"/>
                  </a:lnTo>
                  <a:cubicBezTo>
                    <a:pt x="241" y="71"/>
                    <a:pt x="217" y="119"/>
                    <a:pt x="183" y="161"/>
                  </a:cubicBezTo>
                  <a:lnTo>
                    <a:pt x="183" y="161"/>
                  </a:lnTo>
                  <a:cubicBezTo>
                    <a:pt x="144" y="123"/>
                    <a:pt x="113" y="77"/>
                    <a:pt x="77" y="34"/>
                  </a:cubicBezTo>
                  <a:lnTo>
                    <a:pt x="77" y="34"/>
                  </a:lnTo>
                  <a:cubicBezTo>
                    <a:pt x="53" y="7"/>
                    <a:pt x="12" y="38"/>
                    <a:pt x="27" y="70"/>
                  </a:cubicBezTo>
                  <a:lnTo>
                    <a:pt x="27" y="70"/>
                  </a:lnTo>
                  <a:cubicBezTo>
                    <a:pt x="50" y="120"/>
                    <a:pt x="91" y="169"/>
                    <a:pt x="140" y="209"/>
                  </a:cubicBezTo>
                  <a:lnTo>
                    <a:pt x="140" y="209"/>
                  </a:lnTo>
                  <a:cubicBezTo>
                    <a:pt x="104" y="243"/>
                    <a:pt x="65" y="270"/>
                    <a:pt x="28" y="301"/>
                  </a:cubicBezTo>
                  <a:lnTo>
                    <a:pt x="28" y="301"/>
                  </a:lnTo>
                  <a:cubicBezTo>
                    <a:pt x="0" y="326"/>
                    <a:pt x="33" y="366"/>
                    <a:pt x="64" y="351"/>
                  </a:cubicBezTo>
                  <a:lnTo>
                    <a:pt x="64" y="351"/>
                  </a:lnTo>
                  <a:cubicBezTo>
                    <a:pt x="111" y="331"/>
                    <a:pt x="155" y="293"/>
                    <a:pt x="195" y="250"/>
                  </a:cubicBezTo>
                  <a:lnTo>
                    <a:pt x="195" y="250"/>
                  </a:lnTo>
                  <a:cubicBezTo>
                    <a:pt x="240" y="280"/>
                    <a:pt x="290" y="303"/>
                    <a:pt x="334" y="314"/>
                  </a:cubicBezTo>
                  <a:lnTo>
                    <a:pt x="334" y="314"/>
                  </a:lnTo>
                  <a:cubicBezTo>
                    <a:pt x="359" y="320"/>
                    <a:pt x="379" y="287"/>
                    <a:pt x="354" y="274"/>
                  </a:cubicBezTo>
                </a:path>
              </a:pathLst>
            </a:custGeom>
            <a:solidFill>
              <a:schemeClr val="accent3">
                <a:lumMod val="75000"/>
              </a:schemeClr>
            </a:solidFill>
            <a:ln>
              <a:noFill/>
            </a:ln>
            <a:effectLst/>
          </p:spPr>
          <p:txBody>
            <a:bodyPr wrap="none" anchor="ctr"/>
            <a:lstStyle/>
            <a:p>
              <a:pPr>
                <a:defRPr/>
              </a:pPr>
              <a:endParaRPr lang="es-ES_tradnl"/>
            </a:p>
          </p:txBody>
        </p:sp>
        <p:sp>
          <p:nvSpPr>
            <p:cNvPr id="81" name="Freeform 46">
              <a:extLst>
                <a:ext uri="{FF2B5EF4-FFF2-40B4-BE49-F238E27FC236}">
                  <a16:creationId xmlns:a16="http://schemas.microsoft.com/office/drawing/2014/main" id="{0E234D29-2476-FD43-A74F-9DDA606F9FED}"/>
                </a:ext>
              </a:extLst>
            </p:cNvPr>
            <p:cNvSpPr>
              <a:spLocks noChangeArrowheads="1"/>
            </p:cNvSpPr>
            <p:nvPr/>
          </p:nvSpPr>
          <p:spPr bwMode="auto">
            <a:xfrm>
              <a:off x="2675948" y="6668667"/>
              <a:ext cx="180952" cy="174602"/>
            </a:xfrm>
            <a:custGeom>
              <a:avLst/>
              <a:gdLst>
                <a:gd name="T0" fmla="*/ 355 w 380"/>
                <a:gd name="T1" fmla="*/ 274 h 367"/>
                <a:gd name="T2" fmla="*/ 355 w 380"/>
                <a:gd name="T3" fmla="*/ 274 h 367"/>
                <a:gd name="T4" fmla="*/ 233 w 380"/>
                <a:gd name="T5" fmla="*/ 201 h 367"/>
                <a:gd name="T6" fmla="*/ 233 w 380"/>
                <a:gd name="T7" fmla="*/ 201 h 367"/>
                <a:gd name="T8" fmla="*/ 308 w 380"/>
                <a:gd name="T9" fmla="*/ 44 h 367"/>
                <a:gd name="T10" fmla="*/ 308 w 380"/>
                <a:gd name="T11" fmla="*/ 44 h 367"/>
                <a:gd name="T12" fmla="*/ 267 w 380"/>
                <a:gd name="T13" fmla="*/ 24 h 367"/>
                <a:gd name="T14" fmla="*/ 267 w 380"/>
                <a:gd name="T15" fmla="*/ 24 h 367"/>
                <a:gd name="T16" fmla="*/ 184 w 380"/>
                <a:gd name="T17" fmla="*/ 161 h 367"/>
                <a:gd name="T18" fmla="*/ 184 w 380"/>
                <a:gd name="T19" fmla="*/ 161 h 367"/>
                <a:gd name="T20" fmla="*/ 76 w 380"/>
                <a:gd name="T21" fmla="*/ 34 h 367"/>
                <a:gd name="T22" fmla="*/ 76 w 380"/>
                <a:gd name="T23" fmla="*/ 34 h 367"/>
                <a:gd name="T24" fmla="*/ 27 w 380"/>
                <a:gd name="T25" fmla="*/ 70 h 367"/>
                <a:gd name="T26" fmla="*/ 27 w 380"/>
                <a:gd name="T27" fmla="*/ 70 h 367"/>
                <a:gd name="T28" fmla="*/ 140 w 380"/>
                <a:gd name="T29" fmla="*/ 209 h 367"/>
                <a:gd name="T30" fmla="*/ 140 w 380"/>
                <a:gd name="T31" fmla="*/ 209 h 367"/>
                <a:gd name="T32" fmla="*/ 28 w 380"/>
                <a:gd name="T33" fmla="*/ 301 h 367"/>
                <a:gd name="T34" fmla="*/ 28 w 380"/>
                <a:gd name="T35" fmla="*/ 301 h 367"/>
                <a:gd name="T36" fmla="*/ 63 w 380"/>
                <a:gd name="T37" fmla="*/ 351 h 367"/>
                <a:gd name="T38" fmla="*/ 63 w 380"/>
                <a:gd name="T39" fmla="*/ 351 h 367"/>
                <a:gd name="T40" fmla="*/ 195 w 380"/>
                <a:gd name="T41" fmla="*/ 250 h 367"/>
                <a:gd name="T42" fmla="*/ 195 w 380"/>
                <a:gd name="T43" fmla="*/ 250 h 367"/>
                <a:gd name="T44" fmla="*/ 335 w 380"/>
                <a:gd name="T45" fmla="*/ 314 h 367"/>
                <a:gd name="T46" fmla="*/ 335 w 380"/>
                <a:gd name="T47" fmla="*/ 314 h 367"/>
                <a:gd name="T48" fmla="*/ 355 w 380"/>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7">
                  <a:moveTo>
                    <a:pt x="355" y="274"/>
                  </a:moveTo>
                  <a:lnTo>
                    <a:pt x="355" y="274"/>
                  </a:lnTo>
                  <a:cubicBezTo>
                    <a:pt x="312" y="250"/>
                    <a:pt x="271" y="228"/>
                    <a:pt x="233" y="201"/>
                  </a:cubicBezTo>
                  <a:lnTo>
                    <a:pt x="233" y="201"/>
                  </a:lnTo>
                  <a:cubicBezTo>
                    <a:pt x="268" y="150"/>
                    <a:pt x="295" y="95"/>
                    <a:pt x="308" y="44"/>
                  </a:cubicBezTo>
                  <a:lnTo>
                    <a:pt x="308" y="44"/>
                  </a:lnTo>
                  <a:cubicBezTo>
                    <a:pt x="314" y="20"/>
                    <a:pt x="280" y="0"/>
                    <a:pt x="267" y="24"/>
                  </a:cubicBezTo>
                  <a:lnTo>
                    <a:pt x="267" y="24"/>
                  </a:lnTo>
                  <a:cubicBezTo>
                    <a:pt x="241" y="71"/>
                    <a:pt x="216" y="119"/>
                    <a:pt x="184" y="161"/>
                  </a:cubicBezTo>
                  <a:lnTo>
                    <a:pt x="184" y="161"/>
                  </a:lnTo>
                  <a:cubicBezTo>
                    <a:pt x="144" y="123"/>
                    <a:pt x="113" y="77"/>
                    <a:pt x="76" y="34"/>
                  </a:cubicBezTo>
                  <a:lnTo>
                    <a:pt x="76" y="34"/>
                  </a:lnTo>
                  <a:cubicBezTo>
                    <a:pt x="53" y="7"/>
                    <a:pt x="12" y="38"/>
                    <a:pt x="27" y="70"/>
                  </a:cubicBezTo>
                  <a:lnTo>
                    <a:pt x="27" y="70"/>
                  </a:lnTo>
                  <a:cubicBezTo>
                    <a:pt x="50" y="120"/>
                    <a:pt x="91" y="169"/>
                    <a:pt x="140" y="209"/>
                  </a:cubicBezTo>
                  <a:lnTo>
                    <a:pt x="140" y="209"/>
                  </a:lnTo>
                  <a:cubicBezTo>
                    <a:pt x="104" y="243"/>
                    <a:pt x="65" y="270"/>
                    <a:pt x="28" y="301"/>
                  </a:cubicBezTo>
                  <a:lnTo>
                    <a:pt x="28" y="301"/>
                  </a:lnTo>
                  <a:cubicBezTo>
                    <a:pt x="0" y="326"/>
                    <a:pt x="33" y="366"/>
                    <a:pt x="63" y="351"/>
                  </a:cubicBezTo>
                  <a:lnTo>
                    <a:pt x="63" y="351"/>
                  </a:lnTo>
                  <a:cubicBezTo>
                    <a:pt x="109" y="331"/>
                    <a:pt x="155" y="293"/>
                    <a:pt x="195" y="250"/>
                  </a:cubicBezTo>
                  <a:lnTo>
                    <a:pt x="195" y="250"/>
                  </a:lnTo>
                  <a:cubicBezTo>
                    <a:pt x="239" y="280"/>
                    <a:pt x="289" y="303"/>
                    <a:pt x="335" y="314"/>
                  </a:cubicBezTo>
                  <a:lnTo>
                    <a:pt x="335" y="314"/>
                  </a:lnTo>
                  <a:cubicBezTo>
                    <a:pt x="359" y="320"/>
                    <a:pt x="379" y="287"/>
                    <a:pt x="355" y="274"/>
                  </a:cubicBezTo>
                </a:path>
              </a:pathLst>
            </a:custGeom>
            <a:solidFill>
              <a:schemeClr val="accent3">
                <a:lumMod val="25000"/>
              </a:schemeClr>
            </a:solidFill>
            <a:ln>
              <a:noFill/>
            </a:ln>
            <a:effectLst/>
          </p:spPr>
          <p:txBody>
            <a:bodyPr wrap="none" anchor="ctr"/>
            <a:lstStyle/>
            <a:p>
              <a:pPr>
                <a:defRPr/>
              </a:pPr>
              <a:endParaRPr lang="es-ES_tradnl"/>
            </a:p>
          </p:txBody>
        </p:sp>
        <p:sp>
          <p:nvSpPr>
            <p:cNvPr id="82" name="Freeform 47">
              <a:extLst>
                <a:ext uri="{FF2B5EF4-FFF2-40B4-BE49-F238E27FC236}">
                  <a16:creationId xmlns:a16="http://schemas.microsoft.com/office/drawing/2014/main" id="{3EEB733E-2E74-1244-99DA-26A48C61E0A7}"/>
                </a:ext>
              </a:extLst>
            </p:cNvPr>
            <p:cNvSpPr>
              <a:spLocks noChangeArrowheads="1"/>
            </p:cNvSpPr>
            <p:nvPr/>
          </p:nvSpPr>
          <p:spPr bwMode="auto">
            <a:xfrm>
              <a:off x="2299759" y="6668667"/>
              <a:ext cx="180952" cy="174602"/>
            </a:xfrm>
            <a:custGeom>
              <a:avLst/>
              <a:gdLst>
                <a:gd name="T0" fmla="*/ 353 w 379"/>
                <a:gd name="T1" fmla="*/ 274 h 367"/>
                <a:gd name="T2" fmla="*/ 353 w 379"/>
                <a:gd name="T3" fmla="*/ 274 h 367"/>
                <a:gd name="T4" fmla="*/ 232 w 379"/>
                <a:gd name="T5" fmla="*/ 201 h 367"/>
                <a:gd name="T6" fmla="*/ 232 w 379"/>
                <a:gd name="T7" fmla="*/ 201 h 367"/>
                <a:gd name="T8" fmla="*/ 307 w 379"/>
                <a:gd name="T9" fmla="*/ 44 h 367"/>
                <a:gd name="T10" fmla="*/ 307 w 379"/>
                <a:gd name="T11" fmla="*/ 44 h 367"/>
                <a:gd name="T12" fmla="*/ 266 w 379"/>
                <a:gd name="T13" fmla="*/ 24 h 367"/>
                <a:gd name="T14" fmla="*/ 266 w 379"/>
                <a:gd name="T15" fmla="*/ 24 h 367"/>
                <a:gd name="T16" fmla="*/ 182 w 379"/>
                <a:gd name="T17" fmla="*/ 161 h 367"/>
                <a:gd name="T18" fmla="*/ 182 w 379"/>
                <a:gd name="T19" fmla="*/ 161 h 367"/>
                <a:gd name="T20" fmla="*/ 76 w 379"/>
                <a:gd name="T21" fmla="*/ 34 h 367"/>
                <a:gd name="T22" fmla="*/ 76 w 379"/>
                <a:gd name="T23" fmla="*/ 34 h 367"/>
                <a:gd name="T24" fmla="*/ 26 w 379"/>
                <a:gd name="T25" fmla="*/ 70 h 367"/>
                <a:gd name="T26" fmla="*/ 26 w 379"/>
                <a:gd name="T27" fmla="*/ 70 h 367"/>
                <a:gd name="T28" fmla="*/ 139 w 379"/>
                <a:gd name="T29" fmla="*/ 209 h 367"/>
                <a:gd name="T30" fmla="*/ 139 w 379"/>
                <a:gd name="T31" fmla="*/ 209 h 367"/>
                <a:gd name="T32" fmla="*/ 27 w 379"/>
                <a:gd name="T33" fmla="*/ 301 h 367"/>
                <a:gd name="T34" fmla="*/ 27 w 379"/>
                <a:gd name="T35" fmla="*/ 301 h 367"/>
                <a:gd name="T36" fmla="*/ 63 w 379"/>
                <a:gd name="T37" fmla="*/ 351 h 367"/>
                <a:gd name="T38" fmla="*/ 63 w 379"/>
                <a:gd name="T39" fmla="*/ 351 h 367"/>
                <a:gd name="T40" fmla="*/ 193 w 379"/>
                <a:gd name="T41" fmla="*/ 250 h 367"/>
                <a:gd name="T42" fmla="*/ 193 w 379"/>
                <a:gd name="T43" fmla="*/ 250 h 367"/>
                <a:gd name="T44" fmla="*/ 335 w 379"/>
                <a:gd name="T45" fmla="*/ 314 h 367"/>
                <a:gd name="T46" fmla="*/ 335 w 379"/>
                <a:gd name="T47" fmla="*/ 314 h 367"/>
                <a:gd name="T48" fmla="*/ 353 w 379"/>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7">
                  <a:moveTo>
                    <a:pt x="353" y="274"/>
                  </a:moveTo>
                  <a:lnTo>
                    <a:pt x="353" y="274"/>
                  </a:lnTo>
                  <a:cubicBezTo>
                    <a:pt x="311" y="250"/>
                    <a:pt x="270" y="228"/>
                    <a:pt x="232" y="201"/>
                  </a:cubicBezTo>
                  <a:lnTo>
                    <a:pt x="232" y="201"/>
                  </a:lnTo>
                  <a:cubicBezTo>
                    <a:pt x="268" y="150"/>
                    <a:pt x="294" y="95"/>
                    <a:pt x="307" y="44"/>
                  </a:cubicBezTo>
                  <a:lnTo>
                    <a:pt x="307" y="44"/>
                  </a:lnTo>
                  <a:cubicBezTo>
                    <a:pt x="312" y="20"/>
                    <a:pt x="279" y="0"/>
                    <a:pt x="266" y="24"/>
                  </a:cubicBezTo>
                  <a:lnTo>
                    <a:pt x="266" y="24"/>
                  </a:lnTo>
                  <a:cubicBezTo>
                    <a:pt x="240" y="71"/>
                    <a:pt x="215" y="119"/>
                    <a:pt x="182" y="161"/>
                  </a:cubicBezTo>
                  <a:lnTo>
                    <a:pt x="182" y="161"/>
                  </a:lnTo>
                  <a:cubicBezTo>
                    <a:pt x="142" y="123"/>
                    <a:pt x="113" y="77"/>
                    <a:pt x="76" y="34"/>
                  </a:cubicBezTo>
                  <a:lnTo>
                    <a:pt x="76" y="34"/>
                  </a:lnTo>
                  <a:cubicBezTo>
                    <a:pt x="52" y="7"/>
                    <a:pt x="11" y="38"/>
                    <a:pt x="26" y="70"/>
                  </a:cubicBezTo>
                  <a:lnTo>
                    <a:pt x="26" y="70"/>
                  </a:lnTo>
                  <a:cubicBezTo>
                    <a:pt x="48" y="120"/>
                    <a:pt x="90" y="169"/>
                    <a:pt x="139" y="209"/>
                  </a:cubicBezTo>
                  <a:lnTo>
                    <a:pt x="139" y="209"/>
                  </a:lnTo>
                  <a:cubicBezTo>
                    <a:pt x="103" y="243"/>
                    <a:pt x="64" y="270"/>
                    <a:pt x="27" y="301"/>
                  </a:cubicBezTo>
                  <a:lnTo>
                    <a:pt x="27" y="301"/>
                  </a:lnTo>
                  <a:cubicBezTo>
                    <a:pt x="0" y="326"/>
                    <a:pt x="31" y="366"/>
                    <a:pt x="63" y="351"/>
                  </a:cubicBezTo>
                  <a:lnTo>
                    <a:pt x="63" y="351"/>
                  </a:lnTo>
                  <a:cubicBezTo>
                    <a:pt x="110" y="331"/>
                    <a:pt x="155" y="293"/>
                    <a:pt x="193" y="250"/>
                  </a:cubicBezTo>
                  <a:lnTo>
                    <a:pt x="193" y="250"/>
                  </a:lnTo>
                  <a:cubicBezTo>
                    <a:pt x="239" y="280"/>
                    <a:pt x="287" y="303"/>
                    <a:pt x="335" y="314"/>
                  </a:cubicBezTo>
                  <a:lnTo>
                    <a:pt x="335" y="314"/>
                  </a:lnTo>
                  <a:cubicBezTo>
                    <a:pt x="358" y="320"/>
                    <a:pt x="378" y="287"/>
                    <a:pt x="353" y="274"/>
                  </a:cubicBezTo>
                </a:path>
              </a:pathLst>
            </a:custGeom>
            <a:solidFill>
              <a:schemeClr val="accent3">
                <a:lumMod val="50000"/>
              </a:schemeClr>
            </a:solidFill>
            <a:ln>
              <a:noFill/>
            </a:ln>
            <a:effectLst/>
          </p:spPr>
          <p:txBody>
            <a:bodyPr wrap="none" anchor="ctr"/>
            <a:lstStyle/>
            <a:p>
              <a:pPr>
                <a:defRPr/>
              </a:pPr>
              <a:endParaRPr lang="es-ES_tradnl"/>
            </a:p>
          </p:txBody>
        </p:sp>
        <p:sp>
          <p:nvSpPr>
            <p:cNvPr id="83" name="Freeform 48">
              <a:extLst>
                <a:ext uri="{FF2B5EF4-FFF2-40B4-BE49-F238E27FC236}">
                  <a16:creationId xmlns:a16="http://schemas.microsoft.com/office/drawing/2014/main" id="{6F9DAA17-BD00-A44C-B107-2284BCC373A1}"/>
                </a:ext>
              </a:extLst>
            </p:cNvPr>
            <p:cNvSpPr>
              <a:spLocks noChangeArrowheads="1"/>
            </p:cNvSpPr>
            <p:nvPr/>
          </p:nvSpPr>
          <p:spPr bwMode="auto">
            <a:xfrm>
              <a:off x="2868011" y="6668667"/>
              <a:ext cx="180952" cy="174602"/>
            </a:xfrm>
            <a:custGeom>
              <a:avLst/>
              <a:gdLst>
                <a:gd name="T0" fmla="*/ 354 w 379"/>
                <a:gd name="T1" fmla="*/ 274 h 367"/>
                <a:gd name="T2" fmla="*/ 354 w 379"/>
                <a:gd name="T3" fmla="*/ 274 h 367"/>
                <a:gd name="T4" fmla="*/ 232 w 379"/>
                <a:gd name="T5" fmla="*/ 201 h 367"/>
                <a:gd name="T6" fmla="*/ 232 w 379"/>
                <a:gd name="T7" fmla="*/ 201 h 367"/>
                <a:gd name="T8" fmla="*/ 307 w 379"/>
                <a:gd name="T9" fmla="*/ 44 h 367"/>
                <a:gd name="T10" fmla="*/ 307 w 379"/>
                <a:gd name="T11" fmla="*/ 44 h 367"/>
                <a:gd name="T12" fmla="*/ 266 w 379"/>
                <a:gd name="T13" fmla="*/ 24 h 367"/>
                <a:gd name="T14" fmla="*/ 266 w 379"/>
                <a:gd name="T15" fmla="*/ 24 h 367"/>
                <a:gd name="T16" fmla="*/ 183 w 379"/>
                <a:gd name="T17" fmla="*/ 161 h 367"/>
                <a:gd name="T18" fmla="*/ 183 w 379"/>
                <a:gd name="T19" fmla="*/ 161 h 367"/>
                <a:gd name="T20" fmla="*/ 75 w 379"/>
                <a:gd name="T21" fmla="*/ 34 h 367"/>
                <a:gd name="T22" fmla="*/ 75 w 379"/>
                <a:gd name="T23" fmla="*/ 34 h 367"/>
                <a:gd name="T24" fmla="*/ 25 w 379"/>
                <a:gd name="T25" fmla="*/ 70 h 367"/>
                <a:gd name="T26" fmla="*/ 25 w 379"/>
                <a:gd name="T27" fmla="*/ 70 h 367"/>
                <a:gd name="T28" fmla="*/ 138 w 379"/>
                <a:gd name="T29" fmla="*/ 209 h 367"/>
                <a:gd name="T30" fmla="*/ 138 w 379"/>
                <a:gd name="T31" fmla="*/ 209 h 367"/>
                <a:gd name="T32" fmla="*/ 27 w 379"/>
                <a:gd name="T33" fmla="*/ 301 h 367"/>
                <a:gd name="T34" fmla="*/ 27 w 379"/>
                <a:gd name="T35" fmla="*/ 301 h 367"/>
                <a:gd name="T36" fmla="*/ 62 w 379"/>
                <a:gd name="T37" fmla="*/ 351 h 367"/>
                <a:gd name="T38" fmla="*/ 62 w 379"/>
                <a:gd name="T39" fmla="*/ 351 h 367"/>
                <a:gd name="T40" fmla="*/ 192 w 379"/>
                <a:gd name="T41" fmla="*/ 250 h 367"/>
                <a:gd name="T42" fmla="*/ 192 w 379"/>
                <a:gd name="T43" fmla="*/ 250 h 367"/>
                <a:gd name="T44" fmla="*/ 334 w 379"/>
                <a:gd name="T45" fmla="*/ 314 h 367"/>
                <a:gd name="T46" fmla="*/ 334 w 379"/>
                <a:gd name="T47" fmla="*/ 314 h 367"/>
                <a:gd name="T48" fmla="*/ 354 w 379"/>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7">
                  <a:moveTo>
                    <a:pt x="354" y="274"/>
                  </a:moveTo>
                  <a:lnTo>
                    <a:pt x="354" y="274"/>
                  </a:lnTo>
                  <a:cubicBezTo>
                    <a:pt x="312" y="250"/>
                    <a:pt x="270" y="228"/>
                    <a:pt x="232" y="201"/>
                  </a:cubicBezTo>
                  <a:lnTo>
                    <a:pt x="232" y="201"/>
                  </a:lnTo>
                  <a:cubicBezTo>
                    <a:pt x="267" y="150"/>
                    <a:pt x="293" y="95"/>
                    <a:pt x="307" y="44"/>
                  </a:cubicBezTo>
                  <a:lnTo>
                    <a:pt x="307" y="44"/>
                  </a:lnTo>
                  <a:cubicBezTo>
                    <a:pt x="312" y="20"/>
                    <a:pt x="279" y="0"/>
                    <a:pt x="266" y="24"/>
                  </a:cubicBezTo>
                  <a:lnTo>
                    <a:pt x="266" y="24"/>
                  </a:lnTo>
                  <a:cubicBezTo>
                    <a:pt x="240" y="71"/>
                    <a:pt x="215" y="119"/>
                    <a:pt x="183" y="161"/>
                  </a:cubicBezTo>
                  <a:lnTo>
                    <a:pt x="183" y="161"/>
                  </a:lnTo>
                  <a:cubicBezTo>
                    <a:pt x="142" y="123"/>
                    <a:pt x="112" y="77"/>
                    <a:pt x="75" y="34"/>
                  </a:cubicBezTo>
                  <a:lnTo>
                    <a:pt x="75" y="34"/>
                  </a:lnTo>
                  <a:cubicBezTo>
                    <a:pt x="53" y="7"/>
                    <a:pt x="11" y="38"/>
                    <a:pt x="25" y="70"/>
                  </a:cubicBezTo>
                  <a:lnTo>
                    <a:pt x="25" y="70"/>
                  </a:lnTo>
                  <a:cubicBezTo>
                    <a:pt x="49" y="120"/>
                    <a:pt x="90" y="169"/>
                    <a:pt x="138" y="209"/>
                  </a:cubicBezTo>
                  <a:lnTo>
                    <a:pt x="138" y="209"/>
                  </a:lnTo>
                  <a:cubicBezTo>
                    <a:pt x="103" y="243"/>
                    <a:pt x="63" y="270"/>
                    <a:pt x="27" y="301"/>
                  </a:cubicBezTo>
                  <a:lnTo>
                    <a:pt x="27" y="301"/>
                  </a:lnTo>
                  <a:cubicBezTo>
                    <a:pt x="0" y="326"/>
                    <a:pt x="32" y="366"/>
                    <a:pt x="62" y="351"/>
                  </a:cubicBezTo>
                  <a:lnTo>
                    <a:pt x="62" y="351"/>
                  </a:lnTo>
                  <a:cubicBezTo>
                    <a:pt x="109" y="331"/>
                    <a:pt x="154" y="293"/>
                    <a:pt x="192" y="250"/>
                  </a:cubicBezTo>
                  <a:lnTo>
                    <a:pt x="192" y="250"/>
                  </a:lnTo>
                  <a:cubicBezTo>
                    <a:pt x="240" y="280"/>
                    <a:pt x="288" y="303"/>
                    <a:pt x="334" y="314"/>
                  </a:cubicBezTo>
                  <a:lnTo>
                    <a:pt x="334" y="314"/>
                  </a:lnTo>
                  <a:cubicBezTo>
                    <a:pt x="358" y="320"/>
                    <a:pt x="378" y="287"/>
                    <a:pt x="354" y="274"/>
                  </a:cubicBezTo>
                </a:path>
              </a:pathLst>
            </a:custGeom>
            <a:solidFill>
              <a:schemeClr val="accent3">
                <a:lumMod val="50000"/>
              </a:schemeClr>
            </a:solidFill>
            <a:ln>
              <a:noFill/>
            </a:ln>
            <a:effectLst/>
          </p:spPr>
          <p:txBody>
            <a:bodyPr wrap="none" anchor="ctr"/>
            <a:lstStyle/>
            <a:p>
              <a:pPr>
                <a:defRPr/>
              </a:pPr>
              <a:endParaRPr lang="es-ES_tradnl"/>
            </a:p>
          </p:txBody>
        </p:sp>
        <p:sp>
          <p:nvSpPr>
            <p:cNvPr id="84" name="Freeform 49">
              <a:extLst>
                <a:ext uri="{FF2B5EF4-FFF2-40B4-BE49-F238E27FC236}">
                  <a16:creationId xmlns:a16="http://schemas.microsoft.com/office/drawing/2014/main" id="{33A3E383-5633-CC47-A9F5-FBCD492FE390}"/>
                </a:ext>
              </a:extLst>
            </p:cNvPr>
            <p:cNvSpPr>
              <a:spLocks noChangeArrowheads="1"/>
            </p:cNvSpPr>
            <p:nvPr/>
          </p:nvSpPr>
          <p:spPr bwMode="auto">
            <a:xfrm>
              <a:off x="3245786" y="6673428"/>
              <a:ext cx="180952" cy="174602"/>
            </a:xfrm>
            <a:custGeom>
              <a:avLst/>
              <a:gdLst>
                <a:gd name="T0" fmla="*/ 355 w 379"/>
                <a:gd name="T1" fmla="*/ 273 h 366"/>
                <a:gd name="T2" fmla="*/ 355 w 379"/>
                <a:gd name="T3" fmla="*/ 273 h 366"/>
                <a:gd name="T4" fmla="*/ 232 w 379"/>
                <a:gd name="T5" fmla="*/ 201 h 366"/>
                <a:gd name="T6" fmla="*/ 232 w 379"/>
                <a:gd name="T7" fmla="*/ 201 h 366"/>
                <a:gd name="T8" fmla="*/ 307 w 379"/>
                <a:gd name="T9" fmla="*/ 43 h 366"/>
                <a:gd name="T10" fmla="*/ 307 w 379"/>
                <a:gd name="T11" fmla="*/ 43 h 366"/>
                <a:gd name="T12" fmla="*/ 267 w 379"/>
                <a:gd name="T13" fmla="*/ 25 h 366"/>
                <a:gd name="T14" fmla="*/ 267 w 379"/>
                <a:gd name="T15" fmla="*/ 25 h 366"/>
                <a:gd name="T16" fmla="*/ 184 w 379"/>
                <a:gd name="T17" fmla="*/ 161 h 366"/>
                <a:gd name="T18" fmla="*/ 184 w 379"/>
                <a:gd name="T19" fmla="*/ 161 h 366"/>
                <a:gd name="T20" fmla="*/ 76 w 379"/>
                <a:gd name="T21" fmla="*/ 34 h 366"/>
                <a:gd name="T22" fmla="*/ 76 w 379"/>
                <a:gd name="T23" fmla="*/ 34 h 366"/>
                <a:gd name="T24" fmla="*/ 26 w 379"/>
                <a:gd name="T25" fmla="*/ 69 h 366"/>
                <a:gd name="T26" fmla="*/ 26 w 379"/>
                <a:gd name="T27" fmla="*/ 69 h 366"/>
                <a:gd name="T28" fmla="*/ 140 w 379"/>
                <a:gd name="T29" fmla="*/ 210 h 366"/>
                <a:gd name="T30" fmla="*/ 140 w 379"/>
                <a:gd name="T31" fmla="*/ 210 h 366"/>
                <a:gd name="T32" fmla="*/ 29 w 379"/>
                <a:gd name="T33" fmla="*/ 302 h 366"/>
                <a:gd name="T34" fmla="*/ 29 w 379"/>
                <a:gd name="T35" fmla="*/ 302 h 366"/>
                <a:gd name="T36" fmla="*/ 63 w 379"/>
                <a:gd name="T37" fmla="*/ 352 h 366"/>
                <a:gd name="T38" fmla="*/ 63 w 379"/>
                <a:gd name="T39" fmla="*/ 352 h 366"/>
                <a:gd name="T40" fmla="*/ 194 w 379"/>
                <a:gd name="T41" fmla="*/ 250 h 366"/>
                <a:gd name="T42" fmla="*/ 194 w 379"/>
                <a:gd name="T43" fmla="*/ 250 h 366"/>
                <a:gd name="T44" fmla="*/ 335 w 379"/>
                <a:gd name="T45" fmla="*/ 314 h 366"/>
                <a:gd name="T46" fmla="*/ 335 w 379"/>
                <a:gd name="T47" fmla="*/ 314 h 366"/>
                <a:gd name="T48" fmla="*/ 355 w 379"/>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5" y="273"/>
                  </a:moveTo>
                  <a:lnTo>
                    <a:pt x="355" y="273"/>
                  </a:lnTo>
                  <a:cubicBezTo>
                    <a:pt x="313" y="250"/>
                    <a:pt x="270" y="228"/>
                    <a:pt x="232" y="201"/>
                  </a:cubicBezTo>
                  <a:lnTo>
                    <a:pt x="232" y="201"/>
                  </a:lnTo>
                  <a:cubicBezTo>
                    <a:pt x="268" y="150"/>
                    <a:pt x="295" y="94"/>
                    <a:pt x="307" y="43"/>
                  </a:cubicBezTo>
                  <a:lnTo>
                    <a:pt x="307" y="43"/>
                  </a:lnTo>
                  <a:cubicBezTo>
                    <a:pt x="314" y="20"/>
                    <a:pt x="281" y="0"/>
                    <a:pt x="267" y="25"/>
                  </a:cubicBezTo>
                  <a:lnTo>
                    <a:pt x="267" y="25"/>
                  </a:lnTo>
                  <a:cubicBezTo>
                    <a:pt x="240" y="71"/>
                    <a:pt x="217" y="118"/>
                    <a:pt x="184" y="161"/>
                  </a:cubicBezTo>
                  <a:lnTo>
                    <a:pt x="184" y="161"/>
                  </a:lnTo>
                  <a:cubicBezTo>
                    <a:pt x="143" y="122"/>
                    <a:pt x="113" y="77"/>
                    <a:pt x="76" y="34"/>
                  </a:cubicBezTo>
                  <a:lnTo>
                    <a:pt x="76" y="34"/>
                  </a:lnTo>
                  <a:cubicBezTo>
                    <a:pt x="52" y="6"/>
                    <a:pt x="13" y="39"/>
                    <a:pt x="26" y="69"/>
                  </a:cubicBezTo>
                  <a:lnTo>
                    <a:pt x="26" y="69"/>
                  </a:lnTo>
                  <a:cubicBezTo>
                    <a:pt x="50" y="119"/>
                    <a:pt x="90" y="169"/>
                    <a:pt x="140" y="210"/>
                  </a:cubicBezTo>
                  <a:lnTo>
                    <a:pt x="140" y="210"/>
                  </a:lnTo>
                  <a:cubicBezTo>
                    <a:pt x="105" y="243"/>
                    <a:pt x="65" y="269"/>
                    <a:pt x="29" y="302"/>
                  </a:cubicBezTo>
                  <a:lnTo>
                    <a:pt x="29" y="302"/>
                  </a:lnTo>
                  <a:cubicBezTo>
                    <a:pt x="0" y="326"/>
                    <a:pt x="33" y="365"/>
                    <a:pt x="63" y="352"/>
                  </a:cubicBezTo>
                  <a:lnTo>
                    <a:pt x="63" y="352"/>
                  </a:lnTo>
                  <a:cubicBezTo>
                    <a:pt x="110" y="331"/>
                    <a:pt x="155" y="294"/>
                    <a:pt x="194" y="250"/>
                  </a:cubicBezTo>
                  <a:lnTo>
                    <a:pt x="194" y="250"/>
                  </a:lnTo>
                  <a:cubicBezTo>
                    <a:pt x="240" y="280"/>
                    <a:pt x="289" y="302"/>
                    <a:pt x="335" y="314"/>
                  </a:cubicBezTo>
                  <a:lnTo>
                    <a:pt x="335" y="314"/>
                  </a:lnTo>
                  <a:cubicBezTo>
                    <a:pt x="359" y="320"/>
                    <a:pt x="378" y="286"/>
                    <a:pt x="355" y="273"/>
                  </a:cubicBezTo>
                </a:path>
              </a:pathLst>
            </a:custGeom>
            <a:solidFill>
              <a:schemeClr val="accent3">
                <a:lumMod val="25000"/>
              </a:schemeClr>
            </a:solidFill>
            <a:ln>
              <a:noFill/>
            </a:ln>
            <a:effectLst/>
          </p:spPr>
          <p:txBody>
            <a:bodyPr wrap="none" anchor="ctr"/>
            <a:lstStyle/>
            <a:p>
              <a:pPr>
                <a:defRPr/>
              </a:pPr>
              <a:endParaRPr lang="es-ES_tradnl"/>
            </a:p>
          </p:txBody>
        </p:sp>
        <p:sp>
          <p:nvSpPr>
            <p:cNvPr id="85" name="Freeform 50">
              <a:extLst>
                <a:ext uri="{FF2B5EF4-FFF2-40B4-BE49-F238E27FC236}">
                  <a16:creationId xmlns:a16="http://schemas.microsoft.com/office/drawing/2014/main" id="{5004D22B-C5DB-3F47-A079-57A8E794E0B6}"/>
                </a:ext>
              </a:extLst>
            </p:cNvPr>
            <p:cNvSpPr>
              <a:spLocks noChangeArrowheads="1"/>
            </p:cNvSpPr>
            <p:nvPr/>
          </p:nvSpPr>
          <p:spPr bwMode="auto">
            <a:xfrm>
              <a:off x="3434674" y="6673428"/>
              <a:ext cx="180952" cy="174602"/>
            </a:xfrm>
            <a:custGeom>
              <a:avLst/>
              <a:gdLst>
                <a:gd name="T0" fmla="*/ 353 w 378"/>
                <a:gd name="T1" fmla="*/ 273 h 366"/>
                <a:gd name="T2" fmla="*/ 353 w 378"/>
                <a:gd name="T3" fmla="*/ 273 h 366"/>
                <a:gd name="T4" fmla="*/ 231 w 378"/>
                <a:gd name="T5" fmla="*/ 201 h 366"/>
                <a:gd name="T6" fmla="*/ 231 w 378"/>
                <a:gd name="T7" fmla="*/ 201 h 366"/>
                <a:gd name="T8" fmla="*/ 307 w 378"/>
                <a:gd name="T9" fmla="*/ 43 h 366"/>
                <a:gd name="T10" fmla="*/ 307 w 378"/>
                <a:gd name="T11" fmla="*/ 43 h 366"/>
                <a:gd name="T12" fmla="*/ 265 w 378"/>
                <a:gd name="T13" fmla="*/ 25 h 366"/>
                <a:gd name="T14" fmla="*/ 265 w 378"/>
                <a:gd name="T15" fmla="*/ 25 h 366"/>
                <a:gd name="T16" fmla="*/ 183 w 378"/>
                <a:gd name="T17" fmla="*/ 161 h 366"/>
                <a:gd name="T18" fmla="*/ 183 w 378"/>
                <a:gd name="T19" fmla="*/ 161 h 366"/>
                <a:gd name="T20" fmla="*/ 75 w 378"/>
                <a:gd name="T21" fmla="*/ 34 h 366"/>
                <a:gd name="T22" fmla="*/ 75 w 378"/>
                <a:gd name="T23" fmla="*/ 34 h 366"/>
                <a:gd name="T24" fmla="*/ 26 w 378"/>
                <a:gd name="T25" fmla="*/ 69 h 366"/>
                <a:gd name="T26" fmla="*/ 26 w 378"/>
                <a:gd name="T27" fmla="*/ 69 h 366"/>
                <a:gd name="T28" fmla="*/ 139 w 378"/>
                <a:gd name="T29" fmla="*/ 210 h 366"/>
                <a:gd name="T30" fmla="*/ 139 w 378"/>
                <a:gd name="T31" fmla="*/ 210 h 366"/>
                <a:gd name="T32" fmla="*/ 28 w 378"/>
                <a:gd name="T33" fmla="*/ 302 h 366"/>
                <a:gd name="T34" fmla="*/ 28 w 378"/>
                <a:gd name="T35" fmla="*/ 302 h 366"/>
                <a:gd name="T36" fmla="*/ 62 w 378"/>
                <a:gd name="T37" fmla="*/ 352 h 366"/>
                <a:gd name="T38" fmla="*/ 62 w 378"/>
                <a:gd name="T39" fmla="*/ 352 h 366"/>
                <a:gd name="T40" fmla="*/ 193 w 378"/>
                <a:gd name="T41" fmla="*/ 250 h 366"/>
                <a:gd name="T42" fmla="*/ 193 w 378"/>
                <a:gd name="T43" fmla="*/ 250 h 366"/>
                <a:gd name="T44" fmla="*/ 334 w 378"/>
                <a:gd name="T45" fmla="*/ 314 h 366"/>
                <a:gd name="T46" fmla="*/ 334 w 378"/>
                <a:gd name="T47" fmla="*/ 314 h 366"/>
                <a:gd name="T48" fmla="*/ 353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3"/>
                  </a:moveTo>
                  <a:lnTo>
                    <a:pt x="353" y="273"/>
                  </a:lnTo>
                  <a:cubicBezTo>
                    <a:pt x="311" y="250"/>
                    <a:pt x="269" y="228"/>
                    <a:pt x="231" y="201"/>
                  </a:cubicBezTo>
                  <a:lnTo>
                    <a:pt x="231" y="201"/>
                  </a:lnTo>
                  <a:cubicBezTo>
                    <a:pt x="267" y="150"/>
                    <a:pt x="294" y="94"/>
                    <a:pt x="307" y="43"/>
                  </a:cubicBezTo>
                  <a:lnTo>
                    <a:pt x="307" y="43"/>
                  </a:lnTo>
                  <a:cubicBezTo>
                    <a:pt x="313" y="20"/>
                    <a:pt x="278" y="0"/>
                    <a:pt x="265" y="25"/>
                  </a:cubicBezTo>
                  <a:lnTo>
                    <a:pt x="265" y="25"/>
                  </a:lnTo>
                  <a:cubicBezTo>
                    <a:pt x="240" y="71"/>
                    <a:pt x="215" y="118"/>
                    <a:pt x="183" y="161"/>
                  </a:cubicBezTo>
                  <a:lnTo>
                    <a:pt x="183" y="161"/>
                  </a:lnTo>
                  <a:cubicBezTo>
                    <a:pt x="142" y="122"/>
                    <a:pt x="113" y="77"/>
                    <a:pt x="75" y="34"/>
                  </a:cubicBezTo>
                  <a:lnTo>
                    <a:pt x="75" y="34"/>
                  </a:lnTo>
                  <a:cubicBezTo>
                    <a:pt x="52" y="6"/>
                    <a:pt x="12" y="39"/>
                    <a:pt x="26" y="69"/>
                  </a:cubicBezTo>
                  <a:lnTo>
                    <a:pt x="26" y="69"/>
                  </a:lnTo>
                  <a:cubicBezTo>
                    <a:pt x="49" y="119"/>
                    <a:pt x="89" y="169"/>
                    <a:pt x="139" y="210"/>
                  </a:cubicBezTo>
                  <a:lnTo>
                    <a:pt x="139" y="210"/>
                  </a:lnTo>
                  <a:cubicBezTo>
                    <a:pt x="104" y="243"/>
                    <a:pt x="63" y="269"/>
                    <a:pt x="28" y="302"/>
                  </a:cubicBezTo>
                  <a:lnTo>
                    <a:pt x="28" y="302"/>
                  </a:lnTo>
                  <a:cubicBezTo>
                    <a:pt x="0" y="326"/>
                    <a:pt x="31" y="365"/>
                    <a:pt x="62" y="352"/>
                  </a:cubicBezTo>
                  <a:lnTo>
                    <a:pt x="62" y="352"/>
                  </a:lnTo>
                  <a:cubicBezTo>
                    <a:pt x="109" y="331"/>
                    <a:pt x="154" y="294"/>
                    <a:pt x="193" y="250"/>
                  </a:cubicBezTo>
                  <a:lnTo>
                    <a:pt x="193" y="250"/>
                  </a:lnTo>
                  <a:cubicBezTo>
                    <a:pt x="239" y="280"/>
                    <a:pt x="288" y="302"/>
                    <a:pt x="334" y="314"/>
                  </a:cubicBezTo>
                  <a:lnTo>
                    <a:pt x="334" y="314"/>
                  </a:lnTo>
                  <a:cubicBezTo>
                    <a:pt x="357" y="320"/>
                    <a:pt x="377" y="286"/>
                    <a:pt x="353" y="273"/>
                  </a:cubicBezTo>
                </a:path>
              </a:pathLst>
            </a:custGeom>
            <a:solidFill>
              <a:schemeClr val="accent3">
                <a:lumMod val="50000"/>
              </a:schemeClr>
            </a:solidFill>
            <a:ln>
              <a:noFill/>
            </a:ln>
            <a:effectLst/>
          </p:spPr>
          <p:txBody>
            <a:bodyPr wrap="none" anchor="ctr"/>
            <a:lstStyle/>
            <a:p>
              <a:pPr>
                <a:defRPr/>
              </a:pPr>
              <a:endParaRPr lang="es-ES_tradnl"/>
            </a:p>
          </p:txBody>
        </p:sp>
        <p:sp>
          <p:nvSpPr>
            <p:cNvPr id="86" name="Freeform 51">
              <a:extLst>
                <a:ext uri="{FF2B5EF4-FFF2-40B4-BE49-F238E27FC236}">
                  <a16:creationId xmlns:a16="http://schemas.microsoft.com/office/drawing/2014/main" id="{D79D4FF8-33A9-1E43-BAD5-8990F4BF36BD}"/>
                </a:ext>
              </a:extLst>
            </p:cNvPr>
            <p:cNvSpPr>
              <a:spLocks noChangeArrowheads="1"/>
            </p:cNvSpPr>
            <p:nvPr/>
          </p:nvSpPr>
          <p:spPr bwMode="auto">
            <a:xfrm>
              <a:off x="3056899" y="6673428"/>
              <a:ext cx="180952" cy="174602"/>
            </a:xfrm>
            <a:custGeom>
              <a:avLst/>
              <a:gdLst>
                <a:gd name="T0" fmla="*/ 352 w 378"/>
                <a:gd name="T1" fmla="*/ 273 h 366"/>
                <a:gd name="T2" fmla="*/ 352 w 378"/>
                <a:gd name="T3" fmla="*/ 273 h 366"/>
                <a:gd name="T4" fmla="*/ 232 w 378"/>
                <a:gd name="T5" fmla="*/ 201 h 366"/>
                <a:gd name="T6" fmla="*/ 232 w 378"/>
                <a:gd name="T7" fmla="*/ 201 h 366"/>
                <a:gd name="T8" fmla="*/ 306 w 378"/>
                <a:gd name="T9" fmla="*/ 43 h 366"/>
                <a:gd name="T10" fmla="*/ 306 w 378"/>
                <a:gd name="T11" fmla="*/ 43 h 366"/>
                <a:gd name="T12" fmla="*/ 266 w 378"/>
                <a:gd name="T13" fmla="*/ 25 h 366"/>
                <a:gd name="T14" fmla="*/ 266 w 378"/>
                <a:gd name="T15" fmla="*/ 25 h 366"/>
                <a:gd name="T16" fmla="*/ 183 w 378"/>
                <a:gd name="T17" fmla="*/ 161 h 366"/>
                <a:gd name="T18" fmla="*/ 183 w 378"/>
                <a:gd name="T19" fmla="*/ 161 h 366"/>
                <a:gd name="T20" fmla="*/ 76 w 378"/>
                <a:gd name="T21" fmla="*/ 34 h 366"/>
                <a:gd name="T22" fmla="*/ 76 w 378"/>
                <a:gd name="T23" fmla="*/ 34 h 366"/>
                <a:gd name="T24" fmla="*/ 25 w 378"/>
                <a:gd name="T25" fmla="*/ 69 h 366"/>
                <a:gd name="T26" fmla="*/ 25 w 378"/>
                <a:gd name="T27" fmla="*/ 69 h 366"/>
                <a:gd name="T28" fmla="*/ 138 w 378"/>
                <a:gd name="T29" fmla="*/ 210 h 366"/>
                <a:gd name="T30" fmla="*/ 138 w 378"/>
                <a:gd name="T31" fmla="*/ 210 h 366"/>
                <a:gd name="T32" fmla="*/ 28 w 378"/>
                <a:gd name="T33" fmla="*/ 302 h 366"/>
                <a:gd name="T34" fmla="*/ 28 w 378"/>
                <a:gd name="T35" fmla="*/ 302 h 366"/>
                <a:gd name="T36" fmla="*/ 63 w 378"/>
                <a:gd name="T37" fmla="*/ 352 h 366"/>
                <a:gd name="T38" fmla="*/ 63 w 378"/>
                <a:gd name="T39" fmla="*/ 352 h 366"/>
                <a:gd name="T40" fmla="*/ 193 w 378"/>
                <a:gd name="T41" fmla="*/ 250 h 366"/>
                <a:gd name="T42" fmla="*/ 193 w 378"/>
                <a:gd name="T43" fmla="*/ 250 h 366"/>
                <a:gd name="T44" fmla="*/ 334 w 378"/>
                <a:gd name="T45" fmla="*/ 314 h 366"/>
                <a:gd name="T46" fmla="*/ 334 w 378"/>
                <a:gd name="T47" fmla="*/ 314 h 366"/>
                <a:gd name="T48" fmla="*/ 352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2" y="273"/>
                  </a:moveTo>
                  <a:lnTo>
                    <a:pt x="352" y="273"/>
                  </a:lnTo>
                  <a:cubicBezTo>
                    <a:pt x="312" y="250"/>
                    <a:pt x="270" y="228"/>
                    <a:pt x="232" y="201"/>
                  </a:cubicBezTo>
                  <a:lnTo>
                    <a:pt x="232" y="201"/>
                  </a:lnTo>
                  <a:cubicBezTo>
                    <a:pt x="267" y="150"/>
                    <a:pt x="293" y="94"/>
                    <a:pt x="306" y="43"/>
                  </a:cubicBezTo>
                  <a:lnTo>
                    <a:pt x="306" y="43"/>
                  </a:lnTo>
                  <a:cubicBezTo>
                    <a:pt x="313" y="20"/>
                    <a:pt x="279" y="0"/>
                    <a:pt x="266" y="25"/>
                  </a:cubicBezTo>
                  <a:lnTo>
                    <a:pt x="266" y="25"/>
                  </a:lnTo>
                  <a:cubicBezTo>
                    <a:pt x="239" y="71"/>
                    <a:pt x="216" y="118"/>
                    <a:pt x="183" y="161"/>
                  </a:cubicBezTo>
                  <a:lnTo>
                    <a:pt x="183" y="161"/>
                  </a:lnTo>
                  <a:cubicBezTo>
                    <a:pt x="142" y="122"/>
                    <a:pt x="112" y="77"/>
                    <a:pt x="76" y="34"/>
                  </a:cubicBezTo>
                  <a:lnTo>
                    <a:pt x="76" y="34"/>
                  </a:lnTo>
                  <a:cubicBezTo>
                    <a:pt x="52" y="6"/>
                    <a:pt x="12" y="39"/>
                    <a:pt x="25" y="69"/>
                  </a:cubicBezTo>
                  <a:lnTo>
                    <a:pt x="25" y="69"/>
                  </a:lnTo>
                  <a:cubicBezTo>
                    <a:pt x="49" y="119"/>
                    <a:pt x="90" y="169"/>
                    <a:pt x="138" y="210"/>
                  </a:cubicBezTo>
                  <a:lnTo>
                    <a:pt x="138" y="210"/>
                  </a:lnTo>
                  <a:cubicBezTo>
                    <a:pt x="104" y="243"/>
                    <a:pt x="65" y="269"/>
                    <a:pt x="28" y="302"/>
                  </a:cubicBezTo>
                  <a:lnTo>
                    <a:pt x="28" y="302"/>
                  </a:lnTo>
                  <a:cubicBezTo>
                    <a:pt x="0" y="326"/>
                    <a:pt x="32" y="365"/>
                    <a:pt x="63" y="352"/>
                  </a:cubicBezTo>
                  <a:lnTo>
                    <a:pt x="63" y="352"/>
                  </a:lnTo>
                  <a:cubicBezTo>
                    <a:pt x="109" y="331"/>
                    <a:pt x="154" y="294"/>
                    <a:pt x="193" y="250"/>
                  </a:cubicBezTo>
                  <a:lnTo>
                    <a:pt x="193" y="250"/>
                  </a:lnTo>
                  <a:cubicBezTo>
                    <a:pt x="239" y="280"/>
                    <a:pt x="288" y="302"/>
                    <a:pt x="334" y="314"/>
                  </a:cubicBezTo>
                  <a:lnTo>
                    <a:pt x="334" y="314"/>
                  </a:lnTo>
                  <a:cubicBezTo>
                    <a:pt x="358" y="320"/>
                    <a:pt x="377" y="286"/>
                    <a:pt x="352" y="273"/>
                  </a:cubicBezTo>
                </a:path>
              </a:pathLst>
            </a:custGeom>
            <a:solidFill>
              <a:schemeClr val="accent3">
                <a:lumMod val="75000"/>
              </a:schemeClr>
            </a:solidFill>
            <a:ln>
              <a:noFill/>
            </a:ln>
            <a:effectLst/>
          </p:spPr>
          <p:txBody>
            <a:bodyPr wrap="none" anchor="ctr"/>
            <a:lstStyle/>
            <a:p>
              <a:pPr>
                <a:defRPr/>
              </a:pPr>
              <a:endParaRPr lang="es-ES_tradnl"/>
            </a:p>
          </p:txBody>
        </p:sp>
        <p:sp>
          <p:nvSpPr>
            <p:cNvPr id="87" name="Freeform 52">
              <a:extLst>
                <a:ext uri="{FF2B5EF4-FFF2-40B4-BE49-F238E27FC236}">
                  <a16:creationId xmlns:a16="http://schemas.microsoft.com/office/drawing/2014/main" id="{6D5DCD42-6402-8A4F-8FC4-DA4CB72913D9}"/>
                </a:ext>
              </a:extLst>
            </p:cNvPr>
            <p:cNvSpPr>
              <a:spLocks noChangeArrowheads="1"/>
            </p:cNvSpPr>
            <p:nvPr/>
          </p:nvSpPr>
          <p:spPr bwMode="auto">
            <a:xfrm>
              <a:off x="3625150" y="6673428"/>
              <a:ext cx="180952" cy="174602"/>
            </a:xfrm>
            <a:custGeom>
              <a:avLst/>
              <a:gdLst>
                <a:gd name="T0" fmla="*/ 353 w 378"/>
                <a:gd name="T1" fmla="*/ 273 h 366"/>
                <a:gd name="T2" fmla="*/ 353 w 378"/>
                <a:gd name="T3" fmla="*/ 273 h 366"/>
                <a:gd name="T4" fmla="*/ 232 w 378"/>
                <a:gd name="T5" fmla="*/ 201 h 366"/>
                <a:gd name="T6" fmla="*/ 232 w 378"/>
                <a:gd name="T7" fmla="*/ 201 h 366"/>
                <a:gd name="T8" fmla="*/ 306 w 378"/>
                <a:gd name="T9" fmla="*/ 43 h 366"/>
                <a:gd name="T10" fmla="*/ 306 w 378"/>
                <a:gd name="T11" fmla="*/ 43 h 366"/>
                <a:gd name="T12" fmla="*/ 265 w 378"/>
                <a:gd name="T13" fmla="*/ 25 h 366"/>
                <a:gd name="T14" fmla="*/ 265 w 378"/>
                <a:gd name="T15" fmla="*/ 25 h 366"/>
                <a:gd name="T16" fmla="*/ 182 w 378"/>
                <a:gd name="T17" fmla="*/ 161 h 366"/>
                <a:gd name="T18" fmla="*/ 182 w 378"/>
                <a:gd name="T19" fmla="*/ 161 h 366"/>
                <a:gd name="T20" fmla="*/ 76 w 378"/>
                <a:gd name="T21" fmla="*/ 34 h 366"/>
                <a:gd name="T22" fmla="*/ 76 w 378"/>
                <a:gd name="T23" fmla="*/ 34 h 366"/>
                <a:gd name="T24" fmla="*/ 26 w 378"/>
                <a:gd name="T25" fmla="*/ 69 h 366"/>
                <a:gd name="T26" fmla="*/ 26 w 378"/>
                <a:gd name="T27" fmla="*/ 69 h 366"/>
                <a:gd name="T28" fmla="*/ 138 w 378"/>
                <a:gd name="T29" fmla="*/ 210 h 366"/>
                <a:gd name="T30" fmla="*/ 138 w 378"/>
                <a:gd name="T31" fmla="*/ 210 h 366"/>
                <a:gd name="T32" fmla="*/ 27 w 378"/>
                <a:gd name="T33" fmla="*/ 302 h 366"/>
                <a:gd name="T34" fmla="*/ 27 w 378"/>
                <a:gd name="T35" fmla="*/ 302 h 366"/>
                <a:gd name="T36" fmla="*/ 63 w 378"/>
                <a:gd name="T37" fmla="*/ 352 h 366"/>
                <a:gd name="T38" fmla="*/ 63 w 378"/>
                <a:gd name="T39" fmla="*/ 352 h 366"/>
                <a:gd name="T40" fmla="*/ 193 w 378"/>
                <a:gd name="T41" fmla="*/ 250 h 366"/>
                <a:gd name="T42" fmla="*/ 193 w 378"/>
                <a:gd name="T43" fmla="*/ 250 h 366"/>
                <a:gd name="T44" fmla="*/ 334 w 378"/>
                <a:gd name="T45" fmla="*/ 314 h 366"/>
                <a:gd name="T46" fmla="*/ 334 w 378"/>
                <a:gd name="T47" fmla="*/ 314 h 366"/>
                <a:gd name="T48" fmla="*/ 353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3"/>
                  </a:moveTo>
                  <a:lnTo>
                    <a:pt x="353" y="273"/>
                  </a:lnTo>
                  <a:cubicBezTo>
                    <a:pt x="311" y="250"/>
                    <a:pt x="270" y="228"/>
                    <a:pt x="232" y="201"/>
                  </a:cubicBezTo>
                  <a:lnTo>
                    <a:pt x="232" y="201"/>
                  </a:lnTo>
                  <a:cubicBezTo>
                    <a:pt x="267" y="150"/>
                    <a:pt x="293" y="94"/>
                    <a:pt x="306" y="43"/>
                  </a:cubicBezTo>
                  <a:lnTo>
                    <a:pt x="306" y="43"/>
                  </a:lnTo>
                  <a:cubicBezTo>
                    <a:pt x="312" y="20"/>
                    <a:pt x="278" y="0"/>
                    <a:pt x="265" y="25"/>
                  </a:cubicBezTo>
                  <a:lnTo>
                    <a:pt x="265" y="25"/>
                  </a:lnTo>
                  <a:cubicBezTo>
                    <a:pt x="239" y="71"/>
                    <a:pt x="215" y="118"/>
                    <a:pt x="182" y="161"/>
                  </a:cubicBezTo>
                  <a:lnTo>
                    <a:pt x="182" y="161"/>
                  </a:lnTo>
                  <a:cubicBezTo>
                    <a:pt x="142" y="122"/>
                    <a:pt x="111" y="77"/>
                    <a:pt x="76" y="34"/>
                  </a:cubicBezTo>
                  <a:lnTo>
                    <a:pt x="76" y="34"/>
                  </a:lnTo>
                  <a:cubicBezTo>
                    <a:pt x="51" y="6"/>
                    <a:pt x="12" y="39"/>
                    <a:pt x="26" y="69"/>
                  </a:cubicBezTo>
                  <a:lnTo>
                    <a:pt x="26" y="69"/>
                  </a:lnTo>
                  <a:cubicBezTo>
                    <a:pt x="48" y="119"/>
                    <a:pt x="89" y="169"/>
                    <a:pt x="138" y="210"/>
                  </a:cubicBezTo>
                  <a:lnTo>
                    <a:pt x="138" y="210"/>
                  </a:lnTo>
                  <a:cubicBezTo>
                    <a:pt x="104" y="243"/>
                    <a:pt x="64" y="269"/>
                    <a:pt x="27" y="302"/>
                  </a:cubicBezTo>
                  <a:lnTo>
                    <a:pt x="27" y="302"/>
                  </a:lnTo>
                  <a:cubicBezTo>
                    <a:pt x="0" y="326"/>
                    <a:pt x="31" y="365"/>
                    <a:pt x="63" y="352"/>
                  </a:cubicBezTo>
                  <a:lnTo>
                    <a:pt x="63" y="352"/>
                  </a:lnTo>
                  <a:cubicBezTo>
                    <a:pt x="109" y="331"/>
                    <a:pt x="153" y="294"/>
                    <a:pt x="193" y="250"/>
                  </a:cubicBezTo>
                  <a:lnTo>
                    <a:pt x="193" y="250"/>
                  </a:lnTo>
                  <a:cubicBezTo>
                    <a:pt x="239" y="280"/>
                    <a:pt x="288" y="302"/>
                    <a:pt x="334" y="314"/>
                  </a:cubicBezTo>
                  <a:lnTo>
                    <a:pt x="334" y="314"/>
                  </a:lnTo>
                  <a:cubicBezTo>
                    <a:pt x="357" y="320"/>
                    <a:pt x="377" y="286"/>
                    <a:pt x="353" y="273"/>
                  </a:cubicBezTo>
                </a:path>
              </a:pathLst>
            </a:custGeom>
            <a:solidFill>
              <a:schemeClr val="accent3">
                <a:lumMod val="75000"/>
              </a:schemeClr>
            </a:solidFill>
            <a:ln>
              <a:noFill/>
            </a:ln>
            <a:effectLst/>
          </p:spPr>
          <p:txBody>
            <a:bodyPr wrap="none" anchor="ctr"/>
            <a:lstStyle/>
            <a:p>
              <a:pPr>
                <a:defRPr/>
              </a:pPr>
              <a:endParaRPr lang="es-ES_tradnl"/>
            </a:p>
          </p:txBody>
        </p:sp>
        <p:sp>
          <p:nvSpPr>
            <p:cNvPr id="88" name="Freeform 53">
              <a:extLst>
                <a:ext uri="{FF2B5EF4-FFF2-40B4-BE49-F238E27FC236}">
                  <a16:creationId xmlns:a16="http://schemas.microsoft.com/office/drawing/2014/main" id="{F35F7A3A-F658-CF4E-B517-C02E0E62CD45}"/>
                </a:ext>
              </a:extLst>
            </p:cNvPr>
            <p:cNvSpPr>
              <a:spLocks noChangeArrowheads="1"/>
            </p:cNvSpPr>
            <p:nvPr/>
          </p:nvSpPr>
          <p:spPr bwMode="auto">
            <a:xfrm>
              <a:off x="4017211" y="6668667"/>
              <a:ext cx="180952" cy="174602"/>
            </a:xfrm>
            <a:custGeom>
              <a:avLst/>
              <a:gdLst>
                <a:gd name="T0" fmla="*/ 353 w 378"/>
                <a:gd name="T1" fmla="*/ 272 h 366"/>
                <a:gd name="T2" fmla="*/ 353 w 378"/>
                <a:gd name="T3" fmla="*/ 272 h 366"/>
                <a:gd name="T4" fmla="*/ 231 w 378"/>
                <a:gd name="T5" fmla="*/ 201 h 366"/>
                <a:gd name="T6" fmla="*/ 231 w 378"/>
                <a:gd name="T7" fmla="*/ 201 h 366"/>
                <a:gd name="T8" fmla="*/ 307 w 378"/>
                <a:gd name="T9" fmla="*/ 42 h 366"/>
                <a:gd name="T10" fmla="*/ 307 w 378"/>
                <a:gd name="T11" fmla="*/ 42 h 366"/>
                <a:gd name="T12" fmla="*/ 267 w 378"/>
                <a:gd name="T13" fmla="*/ 22 h 366"/>
                <a:gd name="T14" fmla="*/ 267 w 378"/>
                <a:gd name="T15" fmla="*/ 22 h 366"/>
                <a:gd name="T16" fmla="*/ 183 w 378"/>
                <a:gd name="T17" fmla="*/ 160 h 366"/>
                <a:gd name="T18" fmla="*/ 183 w 378"/>
                <a:gd name="T19" fmla="*/ 160 h 366"/>
                <a:gd name="T20" fmla="*/ 76 w 378"/>
                <a:gd name="T21" fmla="*/ 34 h 366"/>
                <a:gd name="T22" fmla="*/ 76 w 378"/>
                <a:gd name="T23" fmla="*/ 34 h 366"/>
                <a:gd name="T24" fmla="*/ 26 w 378"/>
                <a:gd name="T25" fmla="*/ 70 h 366"/>
                <a:gd name="T26" fmla="*/ 26 w 378"/>
                <a:gd name="T27" fmla="*/ 70 h 366"/>
                <a:gd name="T28" fmla="*/ 139 w 378"/>
                <a:gd name="T29" fmla="*/ 209 h 366"/>
                <a:gd name="T30" fmla="*/ 139 w 378"/>
                <a:gd name="T31" fmla="*/ 209 h 366"/>
                <a:gd name="T32" fmla="*/ 28 w 378"/>
                <a:gd name="T33" fmla="*/ 301 h 366"/>
                <a:gd name="T34" fmla="*/ 28 w 378"/>
                <a:gd name="T35" fmla="*/ 301 h 366"/>
                <a:gd name="T36" fmla="*/ 63 w 378"/>
                <a:gd name="T37" fmla="*/ 351 h 366"/>
                <a:gd name="T38" fmla="*/ 63 w 378"/>
                <a:gd name="T39" fmla="*/ 351 h 366"/>
                <a:gd name="T40" fmla="*/ 193 w 378"/>
                <a:gd name="T41" fmla="*/ 250 h 366"/>
                <a:gd name="T42" fmla="*/ 193 w 378"/>
                <a:gd name="T43" fmla="*/ 250 h 366"/>
                <a:gd name="T44" fmla="*/ 334 w 378"/>
                <a:gd name="T45" fmla="*/ 313 h 366"/>
                <a:gd name="T46" fmla="*/ 334 w 378"/>
                <a:gd name="T47" fmla="*/ 313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50"/>
                    <a:pt x="271" y="227"/>
                    <a:pt x="231" y="201"/>
                  </a:cubicBezTo>
                  <a:lnTo>
                    <a:pt x="231" y="201"/>
                  </a:lnTo>
                  <a:cubicBezTo>
                    <a:pt x="267" y="150"/>
                    <a:pt x="294" y="95"/>
                    <a:pt x="307" y="42"/>
                  </a:cubicBezTo>
                  <a:lnTo>
                    <a:pt x="307" y="42"/>
                  </a:lnTo>
                  <a:cubicBezTo>
                    <a:pt x="314" y="20"/>
                    <a:pt x="280" y="0"/>
                    <a:pt x="267" y="22"/>
                  </a:cubicBezTo>
                  <a:lnTo>
                    <a:pt x="267" y="22"/>
                  </a:lnTo>
                  <a:cubicBezTo>
                    <a:pt x="240" y="71"/>
                    <a:pt x="217" y="117"/>
                    <a:pt x="183" y="160"/>
                  </a:cubicBezTo>
                  <a:lnTo>
                    <a:pt x="183" y="160"/>
                  </a:lnTo>
                  <a:cubicBezTo>
                    <a:pt x="143" y="122"/>
                    <a:pt x="113" y="76"/>
                    <a:pt x="76" y="34"/>
                  </a:cubicBezTo>
                  <a:lnTo>
                    <a:pt x="76" y="34"/>
                  </a:lnTo>
                  <a:cubicBezTo>
                    <a:pt x="53" y="7"/>
                    <a:pt x="12" y="38"/>
                    <a:pt x="26" y="70"/>
                  </a:cubicBezTo>
                  <a:lnTo>
                    <a:pt x="26" y="70"/>
                  </a:lnTo>
                  <a:cubicBezTo>
                    <a:pt x="50" y="120"/>
                    <a:pt x="91" y="168"/>
                    <a:pt x="139" y="209"/>
                  </a:cubicBezTo>
                  <a:lnTo>
                    <a:pt x="139" y="209"/>
                  </a:lnTo>
                  <a:cubicBezTo>
                    <a:pt x="104" y="242"/>
                    <a:pt x="64" y="269"/>
                    <a:pt x="28" y="301"/>
                  </a:cubicBezTo>
                  <a:lnTo>
                    <a:pt x="28" y="301"/>
                  </a:lnTo>
                  <a:cubicBezTo>
                    <a:pt x="0" y="325"/>
                    <a:pt x="33" y="365"/>
                    <a:pt x="63" y="351"/>
                  </a:cubicBezTo>
                  <a:lnTo>
                    <a:pt x="63" y="351"/>
                  </a:lnTo>
                  <a:cubicBezTo>
                    <a:pt x="110" y="330"/>
                    <a:pt x="155" y="293"/>
                    <a:pt x="193" y="250"/>
                  </a:cubicBezTo>
                  <a:lnTo>
                    <a:pt x="193" y="250"/>
                  </a:lnTo>
                  <a:cubicBezTo>
                    <a:pt x="239" y="279"/>
                    <a:pt x="289" y="302"/>
                    <a:pt x="334" y="313"/>
                  </a:cubicBezTo>
                  <a:lnTo>
                    <a:pt x="334" y="313"/>
                  </a:lnTo>
                  <a:cubicBezTo>
                    <a:pt x="359" y="318"/>
                    <a:pt x="377" y="285"/>
                    <a:pt x="353" y="272"/>
                  </a:cubicBezTo>
                </a:path>
              </a:pathLst>
            </a:custGeom>
            <a:solidFill>
              <a:schemeClr val="accent3">
                <a:lumMod val="50000"/>
              </a:schemeClr>
            </a:solidFill>
            <a:ln>
              <a:noFill/>
            </a:ln>
            <a:effectLst/>
          </p:spPr>
          <p:txBody>
            <a:bodyPr wrap="none" anchor="ctr"/>
            <a:lstStyle/>
            <a:p>
              <a:pPr>
                <a:defRPr/>
              </a:pPr>
              <a:endParaRPr lang="es-ES_tradnl"/>
            </a:p>
          </p:txBody>
        </p:sp>
        <p:sp>
          <p:nvSpPr>
            <p:cNvPr id="89" name="Freeform 54">
              <a:extLst>
                <a:ext uri="{FF2B5EF4-FFF2-40B4-BE49-F238E27FC236}">
                  <a16:creationId xmlns:a16="http://schemas.microsoft.com/office/drawing/2014/main" id="{ADD3E5D6-24BF-D64B-BF17-944337E18B19}"/>
                </a:ext>
              </a:extLst>
            </p:cNvPr>
            <p:cNvSpPr>
              <a:spLocks noChangeArrowheads="1"/>
            </p:cNvSpPr>
            <p:nvPr/>
          </p:nvSpPr>
          <p:spPr bwMode="auto">
            <a:xfrm>
              <a:off x="4207686" y="6668667"/>
              <a:ext cx="179365" cy="174602"/>
            </a:xfrm>
            <a:custGeom>
              <a:avLst/>
              <a:gdLst>
                <a:gd name="T0" fmla="*/ 353 w 378"/>
                <a:gd name="T1" fmla="*/ 272 h 366"/>
                <a:gd name="T2" fmla="*/ 353 w 378"/>
                <a:gd name="T3" fmla="*/ 272 h 366"/>
                <a:gd name="T4" fmla="*/ 232 w 378"/>
                <a:gd name="T5" fmla="*/ 201 h 366"/>
                <a:gd name="T6" fmla="*/ 232 w 378"/>
                <a:gd name="T7" fmla="*/ 201 h 366"/>
                <a:gd name="T8" fmla="*/ 307 w 378"/>
                <a:gd name="T9" fmla="*/ 42 h 366"/>
                <a:gd name="T10" fmla="*/ 307 w 378"/>
                <a:gd name="T11" fmla="*/ 42 h 366"/>
                <a:gd name="T12" fmla="*/ 265 w 378"/>
                <a:gd name="T13" fmla="*/ 22 h 366"/>
                <a:gd name="T14" fmla="*/ 265 w 378"/>
                <a:gd name="T15" fmla="*/ 22 h 366"/>
                <a:gd name="T16" fmla="*/ 184 w 378"/>
                <a:gd name="T17" fmla="*/ 160 h 366"/>
                <a:gd name="T18" fmla="*/ 184 w 378"/>
                <a:gd name="T19" fmla="*/ 160 h 366"/>
                <a:gd name="T20" fmla="*/ 76 w 378"/>
                <a:gd name="T21" fmla="*/ 34 h 366"/>
                <a:gd name="T22" fmla="*/ 76 w 378"/>
                <a:gd name="T23" fmla="*/ 34 h 366"/>
                <a:gd name="T24" fmla="*/ 26 w 378"/>
                <a:gd name="T25" fmla="*/ 70 h 366"/>
                <a:gd name="T26" fmla="*/ 26 w 378"/>
                <a:gd name="T27" fmla="*/ 70 h 366"/>
                <a:gd name="T28" fmla="*/ 139 w 378"/>
                <a:gd name="T29" fmla="*/ 209 h 366"/>
                <a:gd name="T30" fmla="*/ 139 w 378"/>
                <a:gd name="T31" fmla="*/ 209 h 366"/>
                <a:gd name="T32" fmla="*/ 27 w 378"/>
                <a:gd name="T33" fmla="*/ 301 h 366"/>
                <a:gd name="T34" fmla="*/ 27 w 378"/>
                <a:gd name="T35" fmla="*/ 301 h 366"/>
                <a:gd name="T36" fmla="*/ 63 w 378"/>
                <a:gd name="T37" fmla="*/ 351 h 366"/>
                <a:gd name="T38" fmla="*/ 63 w 378"/>
                <a:gd name="T39" fmla="*/ 351 h 366"/>
                <a:gd name="T40" fmla="*/ 193 w 378"/>
                <a:gd name="T41" fmla="*/ 250 h 366"/>
                <a:gd name="T42" fmla="*/ 193 w 378"/>
                <a:gd name="T43" fmla="*/ 250 h 366"/>
                <a:gd name="T44" fmla="*/ 334 w 378"/>
                <a:gd name="T45" fmla="*/ 313 h 366"/>
                <a:gd name="T46" fmla="*/ 334 w 378"/>
                <a:gd name="T47" fmla="*/ 313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50"/>
                    <a:pt x="270" y="227"/>
                    <a:pt x="232" y="201"/>
                  </a:cubicBezTo>
                  <a:lnTo>
                    <a:pt x="232" y="201"/>
                  </a:lnTo>
                  <a:cubicBezTo>
                    <a:pt x="268" y="150"/>
                    <a:pt x="294" y="95"/>
                    <a:pt x="307" y="42"/>
                  </a:cubicBezTo>
                  <a:lnTo>
                    <a:pt x="307" y="42"/>
                  </a:lnTo>
                  <a:cubicBezTo>
                    <a:pt x="314" y="20"/>
                    <a:pt x="280" y="0"/>
                    <a:pt x="265" y="22"/>
                  </a:cubicBezTo>
                  <a:lnTo>
                    <a:pt x="265" y="22"/>
                  </a:lnTo>
                  <a:cubicBezTo>
                    <a:pt x="240" y="71"/>
                    <a:pt x="215" y="117"/>
                    <a:pt x="184" y="160"/>
                  </a:cubicBezTo>
                  <a:lnTo>
                    <a:pt x="184" y="160"/>
                  </a:lnTo>
                  <a:cubicBezTo>
                    <a:pt x="143" y="122"/>
                    <a:pt x="113" y="76"/>
                    <a:pt x="76" y="34"/>
                  </a:cubicBezTo>
                  <a:lnTo>
                    <a:pt x="76" y="34"/>
                  </a:lnTo>
                  <a:cubicBezTo>
                    <a:pt x="52" y="7"/>
                    <a:pt x="12" y="38"/>
                    <a:pt x="26" y="70"/>
                  </a:cubicBezTo>
                  <a:lnTo>
                    <a:pt x="26" y="70"/>
                  </a:lnTo>
                  <a:cubicBezTo>
                    <a:pt x="50" y="120"/>
                    <a:pt x="90" y="168"/>
                    <a:pt x="139" y="209"/>
                  </a:cubicBezTo>
                  <a:lnTo>
                    <a:pt x="139" y="209"/>
                  </a:lnTo>
                  <a:cubicBezTo>
                    <a:pt x="104" y="242"/>
                    <a:pt x="64" y="269"/>
                    <a:pt x="27" y="301"/>
                  </a:cubicBezTo>
                  <a:lnTo>
                    <a:pt x="27" y="301"/>
                  </a:lnTo>
                  <a:cubicBezTo>
                    <a:pt x="0" y="325"/>
                    <a:pt x="33" y="365"/>
                    <a:pt x="63" y="351"/>
                  </a:cubicBezTo>
                  <a:lnTo>
                    <a:pt x="63" y="351"/>
                  </a:lnTo>
                  <a:cubicBezTo>
                    <a:pt x="109" y="330"/>
                    <a:pt x="155" y="293"/>
                    <a:pt x="193" y="250"/>
                  </a:cubicBezTo>
                  <a:lnTo>
                    <a:pt x="193" y="250"/>
                  </a:lnTo>
                  <a:cubicBezTo>
                    <a:pt x="239" y="279"/>
                    <a:pt x="289" y="302"/>
                    <a:pt x="334" y="313"/>
                  </a:cubicBezTo>
                  <a:lnTo>
                    <a:pt x="334" y="313"/>
                  </a:lnTo>
                  <a:cubicBezTo>
                    <a:pt x="357" y="318"/>
                    <a:pt x="377" y="285"/>
                    <a:pt x="353" y="272"/>
                  </a:cubicBezTo>
                </a:path>
              </a:pathLst>
            </a:custGeom>
            <a:solidFill>
              <a:schemeClr val="accent3">
                <a:lumMod val="75000"/>
              </a:schemeClr>
            </a:solidFill>
            <a:ln>
              <a:noFill/>
            </a:ln>
            <a:effectLst/>
          </p:spPr>
          <p:txBody>
            <a:bodyPr wrap="none" anchor="ctr"/>
            <a:lstStyle/>
            <a:p>
              <a:pPr>
                <a:defRPr/>
              </a:pPr>
              <a:endParaRPr lang="es-ES_tradnl"/>
            </a:p>
          </p:txBody>
        </p:sp>
        <p:sp>
          <p:nvSpPr>
            <p:cNvPr id="90" name="Freeform 55">
              <a:extLst>
                <a:ext uri="{FF2B5EF4-FFF2-40B4-BE49-F238E27FC236}">
                  <a16:creationId xmlns:a16="http://schemas.microsoft.com/office/drawing/2014/main" id="{7DAA8951-F16A-D740-AD9A-339B877AB9F3}"/>
                </a:ext>
              </a:extLst>
            </p:cNvPr>
            <p:cNvSpPr>
              <a:spLocks noChangeArrowheads="1"/>
            </p:cNvSpPr>
            <p:nvPr/>
          </p:nvSpPr>
          <p:spPr bwMode="auto">
            <a:xfrm>
              <a:off x="3828323" y="6668667"/>
              <a:ext cx="180952" cy="174602"/>
            </a:xfrm>
            <a:custGeom>
              <a:avLst/>
              <a:gdLst>
                <a:gd name="T0" fmla="*/ 354 w 378"/>
                <a:gd name="T1" fmla="*/ 272 h 366"/>
                <a:gd name="T2" fmla="*/ 354 w 378"/>
                <a:gd name="T3" fmla="*/ 272 h 366"/>
                <a:gd name="T4" fmla="*/ 231 w 378"/>
                <a:gd name="T5" fmla="*/ 201 h 366"/>
                <a:gd name="T6" fmla="*/ 231 w 378"/>
                <a:gd name="T7" fmla="*/ 201 h 366"/>
                <a:gd name="T8" fmla="*/ 308 w 378"/>
                <a:gd name="T9" fmla="*/ 42 h 366"/>
                <a:gd name="T10" fmla="*/ 308 w 378"/>
                <a:gd name="T11" fmla="*/ 42 h 366"/>
                <a:gd name="T12" fmla="*/ 267 w 378"/>
                <a:gd name="T13" fmla="*/ 22 h 366"/>
                <a:gd name="T14" fmla="*/ 267 w 378"/>
                <a:gd name="T15" fmla="*/ 22 h 366"/>
                <a:gd name="T16" fmla="*/ 183 w 378"/>
                <a:gd name="T17" fmla="*/ 160 h 366"/>
                <a:gd name="T18" fmla="*/ 183 w 378"/>
                <a:gd name="T19" fmla="*/ 160 h 366"/>
                <a:gd name="T20" fmla="*/ 76 w 378"/>
                <a:gd name="T21" fmla="*/ 34 h 366"/>
                <a:gd name="T22" fmla="*/ 76 w 378"/>
                <a:gd name="T23" fmla="*/ 34 h 366"/>
                <a:gd name="T24" fmla="*/ 26 w 378"/>
                <a:gd name="T25" fmla="*/ 70 h 366"/>
                <a:gd name="T26" fmla="*/ 26 w 378"/>
                <a:gd name="T27" fmla="*/ 70 h 366"/>
                <a:gd name="T28" fmla="*/ 139 w 378"/>
                <a:gd name="T29" fmla="*/ 209 h 366"/>
                <a:gd name="T30" fmla="*/ 139 w 378"/>
                <a:gd name="T31" fmla="*/ 209 h 366"/>
                <a:gd name="T32" fmla="*/ 28 w 378"/>
                <a:gd name="T33" fmla="*/ 301 h 366"/>
                <a:gd name="T34" fmla="*/ 28 w 378"/>
                <a:gd name="T35" fmla="*/ 301 h 366"/>
                <a:gd name="T36" fmla="*/ 63 w 378"/>
                <a:gd name="T37" fmla="*/ 351 h 366"/>
                <a:gd name="T38" fmla="*/ 63 w 378"/>
                <a:gd name="T39" fmla="*/ 351 h 366"/>
                <a:gd name="T40" fmla="*/ 193 w 378"/>
                <a:gd name="T41" fmla="*/ 250 h 366"/>
                <a:gd name="T42" fmla="*/ 193 w 378"/>
                <a:gd name="T43" fmla="*/ 250 h 366"/>
                <a:gd name="T44" fmla="*/ 335 w 378"/>
                <a:gd name="T45" fmla="*/ 313 h 366"/>
                <a:gd name="T46" fmla="*/ 335 w 378"/>
                <a:gd name="T47" fmla="*/ 313 h 366"/>
                <a:gd name="T48" fmla="*/ 354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2"/>
                  </a:moveTo>
                  <a:lnTo>
                    <a:pt x="354" y="272"/>
                  </a:lnTo>
                  <a:cubicBezTo>
                    <a:pt x="312" y="250"/>
                    <a:pt x="271" y="227"/>
                    <a:pt x="231" y="201"/>
                  </a:cubicBezTo>
                  <a:lnTo>
                    <a:pt x="231" y="201"/>
                  </a:lnTo>
                  <a:cubicBezTo>
                    <a:pt x="268" y="150"/>
                    <a:pt x="294" y="95"/>
                    <a:pt x="308" y="42"/>
                  </a:cubicBezTo>
                  <a:lnTo>
                    <a:pt x="308" y="42"/>
                  </a:lnTo>
                  <a:cubicBezTo>
                    <a:pt x="313" y="20"/>
                    <a:pt x="280" y="0"/>
                    <a:pt x="267" y="22"/>
                  </a:cubicBezTo>
                  <a:lnTo>
                    <a:pt x="267" y="22"/>
                  </a:lnTo>
                  <a:cubicBezTo>
                    <a:pt x="239" y="71"/>
                    <a:pt x="216" y="117"/>
                    <a:pt x="183" y="160"/>
                  </a:cubicBezTo>
                  <a:lnTo>
                    <a:pt x="183" y="160"/>
                  </a:lnTo>
                  <a:cubicBezTo>
                    <a:pt x="142" y="122"/>
                    <a:pt x="113" y="76"/>
                    <a:pt x="76" y="34"/>
                  </a:cubicBezTo>
                  <a:lnTo>
                    <a:pt x="76" y="34"/>
                  </a:lnTo>
                  <a:cubicBezTo>
                    <a:pt x="53" y="7"/>
                    <a:pt x="12" y="38"/>
                    <a:pt x="26" y="70"/>
                  </a:cubicBezTo>
                  <a:lnTo>
                    <a:pt x="26" y="70"/>
                  </a:lnTo>
                  <a:cubicBezTo>
                    <a:pt x="49" y="120"/>
                    <a:pt x="89" y="168"/>
                    <a:pt x="139" y="209"/>
                  </a:cubicBezTo>
                  <a:lnTo>
                    <a:pt x="139" y="209"/>
                  </a:lnTo>
                  <a:cubicBezTo>
                    <a:pt x="104" y="242"/>
                    <a:pt x="65" y="269"/>
                    <a:pt x="28" y="301"/>
                  </a:cubicBezTo>
                  <a:lnTo>
                    <a:pt x="28" y="301"/>
                  </a:lnTo>
                  <a:cubicBezTo>
                    <a:pt x="0" y="325"/>
                    <a:pt x="32" y="365"/>
                    <a:pt x="63" y="351"/>
                  </a:cubicBezTo>
                  <a:lnTo>
                    <a:pt x="63" y="351"/>
                  </a:lnTo>
                  <a:cubicBezTo>
                    <a:pt x="111" y="330"/>
                    <a:pt x="155" y="293"/>
                    <a:pt x="193" y="250"/>
                  </a:cubicBezTo>
                  <a:lnTo>
                    <a:pt x="193" y="250"/>
                  </a:lnTo>
                  <a:cubicBezTo>
                    <a:pt x="239" y="279"/>
                    <a:pt x="288" y="302"/>
                    <a:pt x="335" y="313"/>
                  </a:cubicBezTo>
                  <a:lnTo>
                    <a:pt x="335" y="313"/>
                  </a:lnTo>
                  <a:cubicBezTo>
                    <a:pt x="358" y="318"/>
                    <a:pt x="377" y="285"/>
                    <a:pt x="354" y="272"/>
                  </a:cubicBezTo>
                </a:path>
              </a:pathLst>
            </a:custGeom>
            <a:solidFill>
              <a:schemeClr val="accent3">
                <a:lumMod val="25000"/>
              </a:schemeClr>
            </a:solidFill>
            <a:ln>
              <a:noFill/>
            </a:ln>
            <a:effectLst/>
          </p:spPr>
          <p:txBody>
            <a:bodyPr wrap="none" anchor="ctr"/>
            <a:lstStyle/>
            <a:p>
              <a:pPr>
                <a:defRPr/>
              </a:pPr>
              <a:endParaRPr lang="es-ES_tradnl"/>
            </a:p>
          </p:txBody>
        </p:sp>
        <p:sp>
          <p:nvSpPr>
            <p:cNvPr id="91" name="Freeform 56">
              <a:extLst>
                <a:ext uri="{FF2B5EF4-FFF2-40B4-BE49-F238E27FC236}">
                  <a16:creationId xmlns:a16="http://schemas.microsoft.com/office/drawing/2014/main" id="{F4F0E5AB-F738-8244-8F2A-CF6B3D487B59}"/>
                </a:ext>
              </a:extLst>
            </p:cNvPr>
            <p:cNvSpPr>
              <a:spLocks noChangeArrowheads="1"/>
            </p:cNvSpPr>
            <p:nvPr/>
          </p:nvSpPr>
          <p:spPr bwMode="auto">
            <a:xfrm>
              <a:off x="4396574" y="6668667"/>
              <a:ext cx="180952" cy="174602"/>
            </a:xfrm>
            <a:custGeom>
              <a:avLst/>
              <a:gdLst>
                <a:gd name="T0" fmla="*/ 354 w 379"/>
                <a:gd name="T1" fmla="*/ 272 h 366"/>
                <a:gd name="T2" fmla="*/ 354 w 379"/>
                <a:gd name="T3" fmla="*/ 272 h 366"/>
                <a:gd name="T4" fmla="*/ 232 w 379"/>
                <a:gd name="T5" fmla="*/ 201 h 366"/>
                <a:gd name="T6" fmla="*/ 232 w 379"/>
                <a:gd name="T7" fmla="*/ 201 h 366"/>
                <a:gd name="T8" fmla="*/ 307 w 379"/>
                <a:gd name="T9" fmla="*/ 42 h 366"/>
                <a:gd name="T10" fmla="*/ 307 w 379"/>
                <a:gd name="T11" fmla="*/ 42 h 366"/>
                <a:gd name="T12" fmla="*/ 266 w 379"/>
                <a:gd name="T13" fmla="*/ 22 h 366"/>
                <a:gd name="T14" fmla="*/ 266 w 379"/>
                <a:gd name="T15" fmla="*/ 22 h 366"/>
                <a:gd name="T16" fmla="*/ 184 w 379"/>
                <a:gd name="T17" fmla="*/ 160 h 366"/>
                <a:gd name="T18" fmla="*/ 184 w 379"/>
                <a:gd name="T19" fmla="*/ 160 h 366"/>
                <a:gd name="T20" fmla="*/ 76 w 379"/>
                <a:gd name="T21" fmla="*/ 34 h 366"/>
                <a:gd name="T22" fmla="*/ 76 w 379"/>
                <a:gd name="T23" fmla="*/ 34 h 366"/>
                <a:gd name="T24" fmla="*/ 26 w 379"/>
                <a:gd name="T25" fmla="*/ 70 h 366"/>
                <a:gd name="T26" fmla="*/ 26 w 379"/>
                <a:gd name="T27" fmla="*/ 70 h 366"/>
                <a:gd name="T28" fmla="*/ 139 w 379"/>
                <a:gd name="T29" fmla="*/ 209 h 366"/>
                <a:gd name="T30" fmla="*/ 139 w 379"/>
                <a:gd name="T31" fmla="*/ 209 h 366"/>
                <a:gd name="T32" fmla="*/ 27 w 379"/>
                <a:gd name="T33" fmla="*/ 301 h 366"/>
                <a:gd name="T34" fmla="*/ 27 w 379"/>
                <a:gd name="T35" fmla="*/ 301 h 366"/>
                <a:gd name="T36" fmla="*/ 63 w 379"/>
                <a:gd name="T37" fmla="*/ 351 h 366"/>
                <a:gd name="T38" fmla="*/ 63 w 379"/>
                <a:gd name="T39" fmla="*/ 351 h 366"/>
                <a:gd name="T40" fmla="*/ 193 w 379"/>
                <a:gd name="T41" fmla="*/ 250 h 366"/>
                <a:gd name="T42" fmla="*/ 193 w 379"/>
                <a:gd name="T43" fmla="*/ 250 h 366"/>
                <a:gd name="T44" fmla="*/ 335 w 379"/>
                <a:gd name="T45" fmla="*/ 313 h 366"/>
                <a:gd name="T46" fmla="*/ 335 w 379"/>
                <a:gd name="T47" fmla="*/ 313 h 366"/>
                <a:gd name="T48" fmla="*/ 354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4" y="272"/>
                  </a:moveTo>
                  <a:lnTo>
                    <a:pt x="354" y="272"/>
                  </a:lnTo>
                  <a:cubicBezTo>
                    <a:pt x="311" y="250"/>
                    <a:pt x="270" y="227"/>
                    <a:pt x="232" y="201"/>
                  </a:cubicBezTo>
                  <a:lnTo>
                    <a:pt x="232" y="201"/>
                  </a:lnTo>
                  <a:cubicBezTo>
                    <a:pt x="268" y="150"/>
                    <a:pt x="294" y="95"/>
                    <a:pt x="307" y="42"/>
                  </a:cubicBezTo>
                  <a:lnTo>
                    <a:pt x="307" y="42"/>
                  </a:lnTo>
                  <a:cubicBezTo>
                    <a:pt x="312" y="20"/>
                    <a:pt x="280" y="0"/>
                    <a:pt x="266" y="22"/>
                  </a:cubicBezTo>
                  <a:lnTo>
                    <a:pt x="266" y="22"/>
                  </a:lnTo>
                  <a:cubicBezTo>
                    <a:pt x="239" y="71"/>
                    <a:pt x="215" y="117"/>
                    <a:pt x="184" y="160"/>
                  </a:cubicBezTo>
                  <a:lnTo>
                    <a:pt x="184" y="160"/>
                  </a:lnTo>
                  <a:cubicBezTo>
                    <a:pt x="143" y="122"/>
                    <a:pt x="113" y="76"/>
                    <a:pt x="76" y="34"/>
                  </a:cubicBezTo>
                  <a:lnTo>
                    <a:pt x="76" y="34"/>
                  </a:lnTo>
                  <a:cubicBezTo>
                    <a:pt x="52" y="7"/>
                    <a:pt x="11" y="38"/>
                    <a:pt x="26" y="70"/>
                  </a:cubicBezTo>
                  <a:lnTo>
                    <a:pt x="26" y="70"/>
                  </a:lnTo>
                  <a:cubicBezTo>
                    <a:pt x="50" y="120"/>
                    <a:pt x="90" y="168"/>
                    <a:pt x="139" y="209"/>
                  </a:cubicBezTo>
                  <a:lnTo>
                    <a:pt x="139" y="209"/>
                  </a:lnTo>
                  <a:cubicBezTo>
                    <a:pt x="103" y="242"/>
                    <a:pt x="64" y="269"/>
                    <a:pt x="27" y="301"/>
                  </a:cubicBezTo>
                  <a:lnTo>
                    <a:pt x="27" y="301"/>
                  </a:lnTo>
                  <a:cubicBezTo>
                    <a:pt x="0" y="325"/>
                    <a:pt x="32" y="365"/>
                    <a:pt x="63" y="351"/>
                  </a:cubicBezTo>
                  <a:lnTo>
                    <a:pt x="63" y="351"/>
                  </a:lnTo>
                  <a:cubicBezTo>
                    <a:pt x="110" y="330"/>
                    <a:pt x="155" y="293"/>
                    <a:pt x="193" y="250"/>
                  </a:cubicBezTo>
                  <a:lnTo>
                    <a:pt x="193" y="250"/>
                  </a:lnTo>
                  <a:cubicBezTo>
                    <a:pt x="239" y="279"/>
                    <a:pt x="289" y="302"/>
                    <a:pt x="335" y="313"/>
                  </a:cubicBezTo>
                  <a:lnTo>
                    <a:pt x="335" y="313"/>
                  </a:lnTo>
                  <a:cubicBezTo>
                    <a:pt x="358" y="318"/>
                    <a:pt x="378" y="285"/>
                    <a:pt x="354" y="272"/>
                  </a:cubicBezTo>
                </a:path>
              </a:pathLst>
            </a:custGeom>
            <a:solidFill>
              <a:schemeClr val="accent3">
                <a:lumMod val="25000"/>
              </a:schemeClr>
            </a:solidFill>
            <a:ln>
              <a:noFill/>
            </a:ln>
            <a:effectLst/>
          </p:spPr>
          <p:txBody>
            <a:bodyPr wrap="none" anchor="ctr"/>
            <a:lstStyle/>
            <a:p>
              <a:pPr>
                <a:defRPr/>
              </a:pPr>
              <a:endParaRPr lang="es-ES_tradnl"/>
            </a:p>
          </p:txBody>
        </p:sp>
        <p:sp>
          <p:nvSpPr>
            <p:cNvPr id="92" name="Freeform 57">
              <a:extLst>
                <a:ext uri="{FF2B5EF4-FFF2-40B4-BE49-F238E27FC236}">
                  <a16:creationId xmlns:a16="http://schemas.microsoft.com/office/drawing/2014/main" id="{2651F7AA-9F0E-3D4B-B6E8-9ACE2BB28D61}"/>
                </a:ext>
              </a:extLst>
            </p:cNvPr>
            <p:cNvSpPr>
              <a:spLocks noChangeArrowheads="1"/>
            </p:cNvSpPr>
            <p:nvPr/>
          </p:nvSpPr>
          <p:spPr bwMode="auto">
            <a:xfrm>
              <a:off x="4760064" y="6667079"/>
              <a:ext cx="180952" cy="174602"/>
            </a:xfrm>
            <a:custGeom>
              <a:avLst/>
              <a:gdLst>
                <a:gd name="T0" fmla="*/ 353 w 378"/>
                <a:gd name="T1" fmla="*/ 273 h 367"/>
                <a:gd name="T2" fmla="*/ 353 w 378"/>
                <a:gd name="T3" fmla="*/ 273 h 367"/>
                <a:gd name="T4" fmla="*/ 231 w 378"/>
                <a:gd name="T5" fmla="*/ 201 h 367"/>
                <a:gd name="T6" fmla="*/ 231 w 378"/>
                <a:gd name="T7" fmla="*/ 201 h 367"/>
                <a:gd name="T8" fmla="*/ 307 w 378"/>
                <a:gd name="T9" fmla="*/ 43 h 367"/>
                <a:gd name="T10" fmla="*/ 307 w 378"/>
                <a:gd name="T11" fmla="*/ 43 h 367"/>
                <a:gd name="T12" fmla="*/ 267 w 378"/>
                <a:gd name="T13" fmla="*/ 25 h 367"/>
                <a:gd name="T14" fmla="*/ 267 w 378"/>
                <a:gd name="T15" fmla="*/ 25 h 367"/>
                <a:gd name="T16" fmla="*/ 182 w 378"/>
                <a:gd name="T17" fmla="*/ 161 h 367"/>
                <a:gd name="T18" fmla="*/ 182 w 378"/>
                <a:gd name="T19" fmla="*/ 161 h 367"/>
                <a:gd name="T20" fmla="*/ 76 w 378"/>
                <a:gd name="T21" fmla="*/ 34 h 367"/>
                <a:gd name="T22" fmla="*/ 76 w 378"/>
                <a:gd name="T23" fmla="*/ 34 h 367"/>
                <a:gd name="T24" fmla="*/ 25 w 378"/>
                <a:gd name="T25" fmla="*/ 69 h 367"/>
                <a:gd name="T26" fmla="*/ 25 w 378"/>
                <a:gd name="T27" fmla="*/ 69 h 367"/>
                <a:gd name="T28" fmla="*/ 139 w 378"/>
                <a:gd name="T29" fmla="*/ 210 h 367"/>
                <a:gd name="T30" fmla="*/ 139 w 378"/>
                <a:gd name="T31" fmla="*/ 210 h 367"/>
                <a:gd name="T32" fmla="*/ 27 w 378"/>
                <a:gd name="T33" fmla="*/ 302 h 367"/>
                <a:gd name="T34" fmla="*/ 27 w 378"/>
                <a:gd name="T35" fmla="*/ 302 h 367"/>
                <a:gd name="T36" fmla="*/ 63 w 378"/>
                <a:gd name="T37" fmla="*/ 352 h 367"/>
                <a:gd name="T38" fmla="*/ 63 w 378"/>
                <a:gd name="T39" fmla="*/ 352 h 367"/>
                <a:gd name="T40" fmla="*/ 193 w 378"/>
                <a:gd name="T41" fmla="*/ 249 h 367"/>
                <a:gd name="T42" fmla="*/ 193 w 378"/>
                <a:gd name="T43" fmla="*/ 249 h 367"/>
                <a:gd name="T44" fmla="*/ 334 w 378"/>
                <a:gd name="T45" fmla="*/ 314 h 367"/>
                <a:gd name="T46" fmla="*/ 334 w 378"/>
                <a:gd name="T47" fmla="*/ 314 h 367"/>
                <a:gd name="T48" fmla="*/ 353 w 378"/>
                <a:gd name="T49" fmla="*/ 27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3"/>
                  </a:moveTo>
                  <a:lnTo>
                    <a:pt x="353" y="273"/>
                  </a:lnTo>
                  <a:cubicBezTo>
                    <a:pt x="311" y="249"/>
                    <a:pt x="270" y="228"/>
                    <a:pt x="231" y="201"/>
                  </a:cubicBezTo>
                  <a:lnTo>
                    <a:pt x="231" y="201"/>
                  </a:lnTo>
                  <a:cubicBezTo>
                    <a:pt x="267" y="151"/>
                    <a:pt x="294" y="96"/>
                    <a:pt x="307" y="43"/>
                  </a:cubicBezTo>
                  <a:lnTo>
                    <a:pt x="307" y="43"/>
                  </a:lnTo>
                  <a:cubicBezTo>
                    <a:pt x="312" y="19"/>
                    <a:pt x="280" y="0"/>
                    <a:pt x="267" y="25"/>
                  </a:cubicBezTo>
                  <a:lnTo>
                    <a:pt x="267" y="25"/>
                  </a:lnTo>
                  <a:cubicBezTo>
                    <a:pt x="239" y="72"/>
                    <a:pt x="215" y="118"/>
                    <a:pt x="182" y="161"/>
                  </a:cubicBezTo>
                  <a:lnTo>
                    <a:pt x="182" y="161"/>
                  </a:lnTo>
                  <a:cubicBezTo>
                    <a:pt x="142" y="122"/>
                    <a:pt x="113" y="77"/>
                    <a:pt x="76" y="34"/>
                  </a:cubicBezTo>
                  <a:lnTo>
                    <a:pt x="76" y="34"/>
                  </a:lnTo>
                  <a:cubicBezTo>
                    <a:pt x="51" y="6"/>
                    <a:pt x="12" y="39"/>
                    <a:pt x="25" y="69"/>
                  </a:cubicBezTo>
                  <a:lnTo>
                    <a:pt x="25" y="69"/>
                  </a:lnTo>
                  <a:cubicBezTo>
                    <a:pt x="48" y="119"/>
                    <a:pt x="89" y="169"/>
                    <a:pt x="139" y="210"/>
                  </a:cubicBezTo>
                  <a:lnTo>
                    <a:pt x="139" y="210"/>
                  </a:lnTo>
                  <a:cubicBezTo>
                    <a:pt x="104" y="243"/>
                    <a:pt x="64" y="269"/>
                    <a:pt x="27" y="302"/>
                  </a:cubicBezTo>
                  <a:lnTo>
                    <a:pt x="27" y="302"/>
                  </a:lnTo>
                  <a:cubicBezTo>
                    <a:pt x="0" y="326"/>
                    <a:pt x="31" y="366"/>
                    <a:pt x="63" y="352"/>
                  </a:cubicBezTo>
                  <a:lnTo>
                    <a:pt x="63" y="352"/>
                  </a:lnTo>
                  <a:cubicBezTo>
                    <a:pt x="110" y="331"/>
                    <a:pt x="155" y="294"/>
                    <a:pt x="193" y="249"/>
                  </a:cubicBezTo>
                  <a:lnTo>
                    <a:pt x="193" y="249"/>
                  </a:lnTo>
                  <a:cubicBezTo>
                    <a:pt x="239" y="280"/>
                    <a:pt x="288" y="302"/>
                    <a:pt x="334" y="314"/>
                  </a:cubicBezTo>
                  <a:lnTo>
                    <a:pt x="334" y="314"/>
                  </a:lnTo>
                  <a:cubicBezTo>
                    <a:pt x="357" y="320"/>
                    <a:pt x="377" y="286"/>
                    <a:pt x="353" y="273"/>
                  </a:cubicBezTo>
                </a:path>
              </a:pathLst>
            </a:custGeom>
            <a:solidFill>
              <a:schemeClr val="accent3">
                <a:lumMod val="75000"/>
              </a:schemeClr>
            </a:solidFill>
            <a:ln>
              <a:noFill/>
            </a:ln>
            <a:effectLst/>
          </p:spPr>
          <p:txBody>
            <a:bodyPr wrap="none" anchor="ctr"/>
            <a:lstStyle/>
            <a:p>
              <a:pPr>
                <a:defRPr/>
              </a:pPr>
              <a:endParaRPr lang="es-ES_tradnl"/>
            </a:p>
          </p:txBody>
        </p:sp>
        <p:sp>
          <p:nvSpPr>
            <p:cNvPr id="93" name="Freeform 58">
              <a:extLst>
                <a:ext uri="{FF2B5EF4-FFF2-40B4-BE49-F238E27FC236}">
                  <a16:creationId xmlns:a16="http://schemas.microsoft.com/office/drawing/2014/main" id="{B13823C8-D453-4A45-A654-8F63043185D8}"/>
                </a:ext>
              </a:extLst>
            </p:cNvPr>
            <p:cNvSpPr>
              <a:spLocks noChangeArrowheads="1"/>
            </p:cNvSpPr>
            <p:nvPr/>
          </p:nvSpPr>
          <p:spPr bwMode="auto">
            <a:xfrm>
              <a:off x="4948952" y="6667079"/>
              <a:ext cx="180952" cy="174602"/>
            </a:xfrm>
            <a:custGeom>
              <a:avLst/>
              <a:gdLst>
                <a:gd name="T0" fmla="*/ 353 w 378"/>
                <a:gd name="T1" fmla="*/ 273 h 367"/>
                <a:gd name="T2" fmla="*/ 353 w 378"/>
                <a:gd name="T3" fmla="*/ 273 h 367"/>
                <a:gd name="T4" fmla="*/ 231 w 378"/>
                <a:gd name="T5" fmla="*/ 201 h 367"/>
                <a:gd name="T6" fmla="*/ 231 w 378"/>
                <a:gd name="T7" fmla="*/ 201 h 367"/>
                <a:gd name="T8" fmla="*/ 307 w 378"/>
                <a:gd name="T9" fmla="*/ 43 h 367"/>
                <a:gd name="T10" fmla="*/ 307 w 378"/>
                <a:gd name="T11" fmla="*/ 43 h 367"/>
                <a:gd name="T12" fmla="*/ 265 w 378"/>
                <a:gd name="T13" fmla="*/ 25 h 367"/>
                <a:gd name="T14" fmla="*/ 265 w 378"/>
                <a:gd name="T15" fmla="*/ 25 h 367"/>
                <a:gd name="T16" fmla="*/ 182 w 378"/>
                <a:gd name="T17" fmla="*/ 161 h 367"/>
                <a:gd name="T18" fmla="*/ 182 w 378"/>
                <a:gd name="T19" fmla="*/ 161 h 367"/>
                <a:gd name="T20" fmla="*/ 76 w 378"/>
                <a:gd name="T21" fmla="*/ 34 h 367"/>
                <a:gd name="T22" fmla="*/ 76 w 378"/>
                <a:gd name="T23" fmla="*/ 34 h 367"/>
                <a:gd name="T24" fmla="*/ 26 w 378"/>
                <a:gd name="T25" fmla="*/ 69 h 367"/>
                <a:gd name="T26" fmla="*/ 26 w 378"/>
                <a:gd name="T27" fmla="*/ 69 h 367"/>
                <a:gd name="T28" fmla="*/ 139 w 378"/>
                <a:gd name="T29" fmla="*/ 210 h 367"/>
                <a:gd name="T30" fmla="*/ 139 w 378"/>
                <a:gd name="T31" fmla="*/ 210 h 367"/>
                <a:gd name="T32" fmla="*/ 27 w 378"/>
                <a:gd name="T33" fmla="*/ 302 h 367"/>
                <a:gd name="T34" fmla="*/ 27 w 378"/>
                <a:gd name="T35" fmla="*/ 302 h 367"/>
                <a:gd name="T36" fmla="*/ 63 w 378"/>
                <a:gd name="T37" fmla="*/ 352 h 367"/>
                <a:gd name="T38" fmla="*/ 63 w 378"/>
                <a:gd name="T39" fmla="*/ 352 h 367"/>
                <a:gd name="T40" fmla="*/ 193 w 378"/>
                <a:gd name="T41" fmla="*/ 249 h 367"/>
                <a:gd name="T42" fmla="*/ 193 w 378"/>
                <a:gd name="T43" fmla="*/ 249 h 367"/>
                <a:gd name="T44" fmla="*/ 333 w 378"/>
                <a:gd name="T45" fmla="*/ 314 h 367"/>
                <a:gd name="T46" fmla="*/ 333 w 378"/>
                <a:gd name="T47" fmla="*/ 314 h 367"/>
                <a:gd name="T48" fmla="*/ 353 w 378"/>
                <a:gd name="T49" fmla="*/ 27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3"/>
                  </a:moveTo>
                  <a:lnTo>
                    <a:pt x="353" y="273"/>
                  </a:lnTo>
                  <a:cubicBezTo>
                    <a:pt x="311" y="249"/>
                    <a:pt x="270" y="228"/>
                    <a:pt x="231" y="201"/>
                  </a:cubicBezTo>
                  <a:lnTo>
                    <a:pt x="231" y="201"/>
                  </a:lnTo>
                  <a:cubicBezTo>
                    <a:pt x="266" y="151"/>
                    <a:pt x="294" y="96"/>
                    <a:pt x="307" y="43"/>
                  </a:cubicBezTo>
                  <a:lnTo>
                    <a:pt x="307" y="43"/>
                  </a:lnTo>
                  <a:cubicBezTo>
                    <a:pt x="314" y="19"/>
                    <a:pt x="278" y="0"/>
                    <a:pt x="265" y="25"/>
                  </a:cubicBezTo>
                  <a:lnTo>
                    <a:pt x="265" y="25"/>
                  </a:lnTo>
                  <a:cubicBezTo>
                    <a:pt x="240" y="72"/>
                    <a:pt x="215" y="118"/>
                    <a:pt x="182" y="161"/>
                  </a:cubicBezTo>
                  <a:lnTo>
                    <a:pt x="182" y="161"/>
                  </a:lnTo>
                  <a:cubicBezTo>
                    <a:pt x="143" y="122"/>
                    <a:pt x="113" y="77"/>
                    <a:pt x="76" y="34"/>
                  </a:cubicBezTo>
                  <a:lnTo>
                    <a:pt x="76" y="34"/>
                  </a:lnTo>
                  <a:cubicBezTo>
                    <a:pt x="52" y="6"/>
                    <a:pt x="11" y="39"/>
                    <a:pt x="26" y="69"/>
                  </a:cubicBezTo>
                  <a:lnTo>
                    <a:pt x="26" y="69"/>
                  </a:lnTo>
                  <a:cubicBezTo>
                    <a:pt x="50" y="119"/>
                    <a:pt x="90" y="169"/>
                    <a:pt x="139" y="210"/>
                  </a:cubicBezTo>
                  <a:lnTo>
                    <a:pt x="139" y="210"/>
                  </a:lnTo>
                  <a:cubicBezTo>
                    <a:pt x="103" y="243"/>
                    <a:pt x="64" y="269"/>
                    <a:pt x="27" y="302"/>
                  </a:cubicBezTo>
                  <a:lnTo>
                    <a:pt x="27" y="302"/>
                  </a:lnTo>
                  <a:cubicBezTo>
                    <a:pt x="0" y="326"/>
                    <a:pt x="32" y="366"/>
                    <a:pt x="63" y="352"/>
                  </a:cubicBezTo>
                  <a:lnTo>
                    <a:pt x="63" y="352"/>
                  </a:lnTo>
                  <a:cubicBezTo>
                    <a:pt x="109" y="331"/>
                    <a:pt x="155" y="294"/>
                    <a:pt x="193" y="249"/>
                  </a:cubicBezTo>
                  <a:lnTo>
                    <a:pt x="193" y="249"/>
                  </a:lnTo>
                  <a:cubicBezTo>
                    <a:pt x="239" y="280"/>
                    <a:pt x="289" y="302"/>
                    <a:pt x="333" y="314"/>
                  </a:cubicBezTo>
                  <a:lnTo>
                    <a:pt x="333" y="314"/>
                  </a:lnTo>
                  <a:cubicBezTo>
                    <a:pt x="357" y="320"/>
                    <a:pt x="377" y="286"/>
                    <a:pt x="353" y="273"/>
                  </a:cubicBezTo>
                </a:path>
              </a:pathLst>
            </a:custGeom>
            <a:solidFill>
              <a:schemeClr val="accent3">
                <a:lumMod val="25000"/>
              </a:schemeClr>
            </a:solidFill>
            <a:ln>
              <a:noFill/>
            </a:ln>
            <a:effectLst/>
          </p:spPr>
          <p:txBody>
            <a:bodyPr wrap="none" anchor="ctr"/>
            <a:lstStyle/>
            <a:p>
              <a:pPr>
                <a:defRPr/>
              </a:pPr>
              <a:endParaRPr lang="es-ES_tradnl"/>
            </a:p>
          </p:txBody>
        </p:sp>
        <p:sp>
          <p:nvSpPr>
            <p:cNvPr id="94" name="Freeform 59">
              <a:extLst>
                <a:ext uri="{FF2B5EF4-FFF2-40B4-BE49-F238E27FC236}">
                  <a16:creationId xmlns:a16="http://schemas.microsoft.com/office/drawing/2014/main" id="{7E38F146-4F3C-9F43-B41C-6D8083700840}"/>
                </a:ext>
              </a:extLst>
            </p:cNvPr>
            <p:cNvSpPr>
              <a:spLocks noChangeArrowheads="1"/>
            </p:cNvSpPr>
            <p:nvPr/>
          </p:nvSpPr>
          <p:spPr bwMode="auto">
            <a:xfrm>
              <a:off x="4571176" y="6667079"/>
              <a:ext cx="180952" cy="174602"/>
            </a:xfrm>
            <a:custGeom>
              <a:avLst/>
              <a:gdLst>
                <a:gd name="T0" fmla="*/ 353 w 378"/>
                <a:gd name="T1" fmla="*/ 273 h 367"/>
                <a:gd name="T2" fmla="*/ 353 w 378"/>
                <a:gd name="T3" fmla="*/ 273 h 367"/>
                <a:gd name="T4" fmla="*/ 231 w 378"/>
                <a:gd name="T5" fmla="*/ 201 h 367"/>
                <a:gd name="T6" fmla="*/ 231 w 378"/>
                <a:gd name="T7" fmla="*/ 201 h 367"/>
                <a:gd name="T8" fmla="*/ 306 w 378"/>
                <a:gd name="T9" fmla="*/ 43 h 367"/>
                <a:gd name="T10" fmla="*/ 306 w 378"/>
                <a:gd name="T11" fmla="*/ 43 h 367"/>
                <a:gd name="T12" fmla="*/ 265 w 378"/>
                <a:gd name="T13" fmla="*/ 25 h 367"/>
                <a:gd name="T14" fmla="*/ 265 w 378"/>
                <a:gd name="T15" fmla="*/ 25 h 367"/>
                <a:gd name="T16" fmla="*/ 183 w 378"/>
                <a:gd name="T17" fmla="*/ 161 h 367"/>
                <a:gd name="T18" fmla="*/ 183 w 378"/>
                <a:gd name="T19" fmla="*/ 161 h 367"/>
                <a:gd name="T20" fmla="*/ 76 w 378"/>
                <a:gd name="T21" fmla="*/ 34 h 367"/>
                <a:gd name="T22" fmla="*/ 76 w 378"/>
                <a:gd name="T23" fmla="*/ 34 h 367"/>
                <a:gd name="T24" fmla="*/ 26 w 378"/>
                <a:gd name="T25" fmla="*/ 69 h 367"/>
                <a:gd name="T26" fmla="*/ 26 w 378"/>
                <a:gd name="T27" fmla="*/ 69 h 367"/>
                <a:gd name="T28" fmla="*/ 139 w 378"/>
                <a:gd name="T29" fmla="*/ 210 h 367"/>
                <a:gd name="T30" fmla="*/ 139 w 378"/>
                <a:gd name="T31" fmla="*/ 210 h 367"/>
                <a:gd name="T32" fmla="*/ 28 w 378"/>
                <a:gd name="T33" fmla="*/ 302 h 367"/>
                <a:gd name="T34" fmla="*/ 28 w 378"/>
                <a:gd name="T35" fmla="*/ 302 h 367"/>
                <a:gd name="T36" fmla="*/ 63 w 378"/>
                <a:gd name="T37" fmla="*/ 352 h 367"/>
                <a:gd name="T38" fmla="*/ 63 w 378"/>
                <a:gd name="T39" fmla="*/ 352 h 367"/>
                <a:gd name="T40" fmla="*/ 193 w 378"/>
                <a:gd name="T41" fmla="*/ 249 h 367"/>
                <a:gd name="T42" fmla="*/ 193 w 378"/>
                <a:gd name="T43" fmla="*/ 249 h 367"/>
                <a:gd name="T44" fmla="*/ 334 w 378"/>
                <a:gd name="T45" fmla="*/ 314 h 367"/>
                <a:gd name="T46" fmla="*/ 334 w 378"/>
                <a:gd name="T47" fmla="*/ 314 h 367"/>
                <a:gd name="T48" fmla="*/ 353 w 378"/>
                <a:gd name="T49" fmla="*/ 27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3"/>
                  </a:moveTo>
                  <a:lnTo>
                    <a:pt x="353" y="273"/>
                  </a:lnTo>
                  <a:cubicBezTo>
                    <a:pt x="311" y="249"/>
                    <a:pt x="271" y="228"/>
                    <a:pt x="231" y="201"/>
                  </a:cubicBezTo>
                  <a:lnTo>
                    <a:pt x="231" y="201"/>
                  </a:lnTo>
                  <a:cubicBezTo>
                    <a:pt x="268" y="151"/>
                    <a:pt x="294" y="96"/>
                    <a:pt x="306" y="43"/>
                  </a:cubicBezTo>
                  <a:lnTo>
                    <a:pt x="306" y="43"/>
                  </a:lnTo>
                  <a:cubicBezTo>
                    <a:pt x="313" y="19"/>
                    <a:pt x="278" y="0"/>
                    <a:pt x="265" y="25"/>
                  </a:cubicBezTo>
                  <a:lnTo>
                    <a:pt x="265" y="25"/>
                  </a:lnTo>
                  <a:cubicBezTo>
                    <a:pt x="239" y="72"/>
                    <a:pt x="215" y="118"/>
                    <a:pt x="183" y="161"/>
                  </a:cubicBezTo>
                  <a:lnTo>
                    <a:pt x="183" y="161"/>
                  </a:lnTo>
                  <a:cubicBezTo>
                    <a:pt x="142" y="122"/>
                    <a:pt x="112" y="77"/>
                    <a:pt x="76" y="34"/>
                  </a:cubicBezTo>
                  <a:lnTo>
                    <a:pt x="76" y="34"/>
                  </a:lnTo>
                  <a:cubicBezTo>
                    <a:pt x="52" y="6"/>
                    <a:pt x="12" y="39"/>
                    <a:pt x="26" y="69"/>
                  </a:cubicBezTo>
                  <a:lnTo>
                    <a:pt x="26" y="69"/>
                  </a:lnTo>
                  <a:cubicBezTo>
                    <a:pt x="49" y="119"/>
                    <a:pt x="89" y="169"/>
                    <a:pt x="139" y="210"/>
                  </a:cubicBezTo>
                  <a:lnTo>
                    <a:pt x="139" y="210"/>
                  </a:lnTo>
                  <a:cubicBezTo>
                    <a:pt x="104" y="243"/>
                    <a:pt x="64" y="269"/>
                    <a:pt x="28" y="302"/>
                  </a:cubicBezTo>
                  <a:lnTo>
                    <a:pt x="28" y="302"/>
                  </a:lnTo>
                  <a:cubicBezTo>
                    <a:pt x="0" y="326"/>
                    <a:pt x="31" y="366"/>
                    <a:pt x="63" y="352"/>
                  </a:cubicBezTo>
                  <a:lnTo>
                    <a:pt x="63" y="352"/>
                  </a:lnTo>
                  <a:cubicBezTo>
                    <a:pt x="109" y="331"/>
                    <a:pt x="154" y="294"/>
                    <a:pt x="193" y="249"/>
                  </a:cubicBezTo>
                  <a:lnTo>
                    <a:pt x="193" y="249"/>
                  </a:lnTo>
                  <a:cubicBezTo>
                    <a:pt x="239" y="280"/>
                    <a:pt x="288" y="302"/>
                    <a:pt x="334" y="314"/>
                  </a:cubicBezTo>
                  <a:lnTo>
                    <a:pt x="334" y="314"/>
                  </a:lnTo>
                  <a:cubicBezTo>
                    <a:pt x="357" y="320"/>
                    <a:pt x="377" y="286"/>
                    <a:pt x="353" y="273"/>
                  </a:cubicBezTo>
                </a:path>
              </a:pathLst>
            </a:custGeom>
            <a:solidFill>
              <a:schemeClr val="accent3">
                <a:lumMod val="50000"/>
              </a:schemeClr>
            </a:solidFill>
            <a:ln>
              <a:noFill/>
            </a:ln>
            <a:effectLst/>
          </p:spPr>
          <p:txBody>
            <a:bodyPr wrap="none" anchor="ctr"/>
            <a:lstStyle/>
            <a:p>
              <a:pPr>
                <a:defRPr/>
              </a:pPr>
              <a:endParaRPr lang="es-ES_tradnl"/>
            </a:p>
          </p:txBody>
        </p:sp>
        <p:sp>
          <p:nvSpPr>
            <p:cNvPr id="95" name="Freeform 60">
              <a:extLst>
                <a:ext uri="{FF2B5EF4-FFF2-40B4-BE49-F238E27FC236}">
                  <a16:creationId xmlns:a16="http://schemas.microsoft.com/office/drawing/2014/main" id="{989B25D1-4968-A141-B57F-5F9D4386FA67}"/>
                </a:ext>
              </a:extLst>
            </p:cNvPr>
            <p:cNvSpPr>
              <a:spLocks noChangeArrowheads="1"/>
            </p:cNvSpPr>
            <p:nvPr/>
          </p:nvSpPr>
          <p:spPr bwMode="auto">
            <a:xfrm>
              <a:off x="5137840" y="6667079"/>
              <a:ext cx="180952" cy="174602"/>
            </a:xfrm>
            <a:custGeom>
              <a:avLst/>
              <a:gdLst>
                <a:gd name="T0" fmla="*/ 354 w 379"/>
                <a:gd name="T1" fmla="*/ 273 h 367"/>
                <a:gd name="T2" fmla="*/ 354 w 379"/>
                <a:gd name="T3" fmla="*/ 273 h 367"/>
                <a:gd name="T4" fmla="*/ 233 w 379"/>
                <a:gd name="T5" fmla="*/ 201 h 367"/>
                <a:gd name="T6" fmla="*/ 233 w 379"/>
                <a:gd name="T7" fmla="*/ 201 h 367"/>
                <a:gd name="T8" fmla="*/ 308 w 379"/>
                <a:gd name="T9" fmla="*/ 43 h 367"/>
                <a:gd name="T10" fmla="*/ 308 w 379"/>
                <a:gd name="T11" fmla="*/ 43 h 367"/>
                <a:gd name="T12" fmla="*/ 266 w 379"/>
                <a:gd name="T13" fmla="*/ 25 h 367"/>
                <a:gd name="T14" fmla="*/ 266 w 379"/>
                <a:gd name="T15" fmla="*/ 25 h 367"/>
                <a:gd name="T16" fmla="*/ 184 w 379"/>
                <a:gd name="T17" fmla="*/ 161 h 367"/>
                <a:gd name="T18" fmla="*/ 184 w 379"/>
                <a:gd name="T19" fmla="*/ 161 h 367"/>
                <a:gd name="T20" fmla="*/ 77 w 379"/>
                <a:gd name="T21" fmla="*/ 34 h 367"/>
                <a:gd name="T22" fmla="*/ 77 w 379"/>
                <a:gd name="T23" fmla="*/ 34 h 367"/>
                <a:gd name="T24" fmla="*/ 27 w 379"/>
                <a:gd name="T25" fmla="*/ 69 h 367"/>
                <a:gd name="T26" fmla="*/ 27 w 379"/>
                <a:gd name="T27" fmla="*/ 69 h 367"/>
                <a:gd name="T28" fmla="*/ 140 w 379"/>
                <a:gd name="T29" fmla="*/ 210 h 367"/>
                <a:gd name="T30" fmla="*/ 140 w 379"/>
                <a:gd name="T31" fmla="*/ 210 h 367"/>
                <a:gd name="T32" fmla="*/ 28 w 379"/>
                <a:gd name="T33" fmla="*/ 302 h 367"/>
                <a:gd name="T34" fmla="*/ 28 w 379"/>
                <a:gd name="T35" fmla="*/ 302 h 367"/>
                <a:gd name="T36" fmla="*/ 63 w 379"/>
                <a:gd name="T37" fmla="*/ 352 h 367"/>
                <a:gd name="T38" fmla="*/ 63 w 379"/>
                <a:gd name="T39" fmla="*/ 352 h 367"/>
                <a:gd name="T40" fmla="*/ 194 w 379"/>
                <a:gd name="T41" fmla="*/ 249 h 367"/>
                <a:gd name="T42" fmla="*/ 194 w 379"/>
                <a:gd name="T43" fmla="*/ 249 h 367"/>
                <a:gd name="T44" fmla="*/ 334 w 379"/>
                <a:gd name="T45" fmla="*/ 314 h 367"/>
                <a:gd name="T46" fmla="*/ 334 w 379"/>
                <a:gd name="T47" fmla="*/ 314 h 367"/>
                <a:gd name="T48" fmla="*/ 354 w 379"/>
                <a:gd name="T49" fmla="*/ 27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7">
                  <a:moveTo>
                    <a:pt x="354" y="273"/>
                  </a:moveTo>
                  <a:lnTo>
                    <a:pt x="354" y="273"/>
                  </a:lnTo>
                  <a:cubicBezTo>
                    <a:pt x="312" y="249"/>
                    <a:pt x="271" y="228"/>
                    <a:pt x="233" y="201"/>
                  </a:cubicBezTo>
                  <a:lnTo>
                    <a:pt x="233" y="201"/>
                  </a:lnTo>
                  <a:cubicBezTo>
                    <a:pt x="268" y="151"/>
                    <a:pt x="295" y="96"/>
                    <a:pt x="308" y="43"/>
                  </a:cubicBezTo>
                  <a:lnTo>
                    <a:pt x="308" y="43"/>
                  </a:lnTo>
                  <a:cubicBezTo>
                    <a:pt x="313" y="19"/>
                    <a:pt x="279" y="0"/>
                    <a:pt x="266" y="25"/>
                  </a:cubicBezTo>
                  <a:lnTo>
                    <a:pt x="266" y="25"/>
                  </a:lnTo>
                  <a:cubicBezTo>
                    <a:pt x="240" y="72"/>
                    <a:pt x="216" y="118"/>
                    <a:pt x="184" y="161"/>
                  </a:cubicBezTo>
                  <a:lnTo>
                    <a:pt x="184" y="161"/>
                  </a:lnTo>
                  <a:cubicBezTo>
                    <a:pt x="144" y="122"/>
                    <a:pt x="113" y="77"/>
                    <a:pt x="77" y="34"/>
                  </a:cubicBezTo>
                  <a:lnTo>
                    <a:pt x="77" y="34"/>
                  </a:lnTo>
                  <a:cubicBezTo>
                    <a:pt x="53" y="6"/>
                    <a:pt x="12" y="39"/>
                    <a:pt x="27" y="69"/>
                  </a:cubicBezTo>
                  <a:lnTo>
                    <a:pt x="27" y="69"/>
                  </a:lnTo>
                  <a:cubicBezTo>
                    <a:pt x="50" y="119"/>
                    <a:pt x="91" y="169"/>
                    <a:pt x="140" y="210"/>
                  </a:cubicBezTo>
                  <a:lnTo>
                    <a:pt x="140" y="210"/>
                  </a:lnTo>
                  <a:cubicBezTo>
                    <a:pt x="104" y="243"/>
                    <a:pt x="65" y="269"/>
                    <a:pt x="28" y="302"/>
                  </a:cubicBezTo>
                  <a:lnTo>
                    <a:pt x="28" y="302"/>
                  </a:lnTo>
                  <a:cubicBezTo>
                    <a:pt x="0" y="326"/>
                    <a:pt x="33" y="366"/>
                    <a:pt x="63" y="352"/>
                  </a:cubicBezTo>
                  <a:lnTo>
                    <a:pt x="63" y="352"/>
                  </a:lnTo>
                  <a:cubicBezTo>
                    <a:pt x="109" y="331"/>
                    <a:pt x="155" y="294"/>
                    <a:pt x="194" y="249"/>
                  </a:cubicBezTo>
                  <a:lnTo>
                    <a:pt x="194" y="249"/>
                  </a:lnTo>
                  <a:cubicBezTo>
                    <a:pt x="240" y="280"/>
                    <a:pt x="290" y="302"/>
                    <a:pt x="334" y="314"/>
                  </a:cubicBezTo>
                  <a:lnTo>
                    <a:pt x="334" y="314"/>
                  </a:lnTo>
                  <a:cubicBezTo>
                    <a:pt x="358" y="320"/>
                    <a:pt x="378" y="286"/>
                    <a:pt x="354" y="273"/>
                  </a:cubicBezTo>
                </a:path>
              </a:pathLst>
            </a:custGeom>
            <a:solidFill>
              <a:schemeClr val="accent3">
                <a:lumMod val="50000"/>
              </a:schemeClr>
            </a:solidFill>
            <a:ln>
              <a:noFill/>
            </a:ln>
            <a:effectLst/>
          </p:spPr>
          <p:txBody>
            <a:bodyPr wrap="none" anchor="ctr"/>
            <a:lstStyle/>
            <a:p>
              <a:pPr>
                <a:defRPr/>
              </a:pPr>
              <a:endParaRPr lang="es-ES_tradnl"/>
            </a:p>
          </p:txBody>
        </p:sp>
        <p:sp>
          <p:nvSpPr>
            <p:cNvPr id="96" name="Freeform 61">
              <a:extLst>
                <a:ext uri="{FF2B5EF4-FFF2-40B4-BE49-F238E27FC236}">
                  <a16:creationId xmlns:a16="http://schemas.microsoft.com/office/drawing/2014/main" id="{2D7B5F51-52E9-3149-9F82-B0C3B383B610}"/>
                </a:ext>
              </a:extLst>
            </p:cNvPr>
            <p:cNvSpPr>
              <a:spLocks noChangeArrowheads="1"/>
            </p:cNvSpPr>
            <p:nvPr/>
          </p:nvSpPr>
          <p:spPr bwMode="auto">
            <a:xfrm>
              <a:off x="5531488" y="6662317"/>
              <a:ext cx="180952" cy="174602"/>
            </a:xfrm>
            <a:custGeom>
              <a:avLst/>
              <a:gdLst>
                <a:gd name="T0" fmla="*/ 353 w 379"/>
                <a:gd name="T1" fmla="*/ 272 h 366"/>
                <a:gd name="T2" fmla="*/ 353 w 379"/>
                <a:gd name="T3" fmla="*/ 272 h 366"/>
                <a:gd name="T4" fmla="*/ 232 w 379"/>
                <a:gd name="T5" fmla="*/ 201 h 366"/>
                <a:gd name="T6" fmla="*/ 232 w 379"/>
                <a:gd name="T7" fmla="*/ 201 h 366"/>
                <a:gd name="T8" fmla="*/ 307 w 379"/>
                <a:gd name="T9" fmla="*/ 43 h 366"/>
                <a:gd name="T10" fmla="*/ 307 w 379"/>
                <a:gd name="T11" fmla="*/ 43 h 366"/>
                <a:gd name="T12" fmla="*/ 266 w 379"/>
                <a:gd name="T13" fmla="*/ 23 h 366"/>
                <a:gd name="T14" fmla="*/ 266 w 379"/>
                <a:gd name="T15" fmla="*/ 23 h 366"/>
                <a:gd name="T16" fmla="*/ 184 w 379"/>
                <a:gd name="T17" fmla="*/ 160 h 366"/>
                <a:gd name="T18" fmla="*/ 184 w 379"/>
                <a:gd name="T19" fmla="*/ 160 h 366"/>
                <a:gd name="T20" fmla="*/ 76 w 379"/>
                <a:gd name="T21" fmla="*/ 34 h 366"/>
                <a:gd name="T22" fmla="*/ 76 w 379"/>
                <a:gd name="T23" fmla="*/ 34 h 366"/>
                <a:gd name="T24" fmla="*/ 26 w 379"/>
                <a:gd name="T25" fmla="*/ 69 h 366"/>
                <a:gd name="T26" fmla="*/ 26 w 379"/>
                <a:gd name="T27" fmla="*/ 69 h 366"/>
                <a:gd name="T28" fmla="*/ 139 w 379"/>
                <a:gd name="T29" fmla="*/ 209 h 366"/>
                <a:gd name="T30" fmla="*/ 139 w 379"/>
                <a:gd name="T31" fmla="*/ 209 h 366"/>
                <a:gd name="T32" fmla="*/ 27 w 379"/>
                <a:gd name="T33" fmla="*/ 301 h 366"/>
                <a:gd name="T34" fmla="*/ 27 w 379"/>
                <a:gd name="T35" fmla="*/ 301 h 366"/>
                <a:gd name="T36" fmla="*/ 64 w 379"/>
                <a:gd name="T37" fmla="*/ 351 h 366"/>
                <a:gd name="T38" fmla="*/ 64 w 379"/>
                <a:gd name="T39" fmla="*/ 351 h 366"/>
                <a:gd name="T40" fmla="*/ 194 w 379"/>
                <a:gd name="T41" fmla="*/ 249 h 366"/>
                <a:gd name="T42" fmla="*/ 194 w 379"/>
                <a:gd name="T43" fmla="*/ 249 h 366"/>
                <a:gd name="T44" fmla="*/ 333 w 379"/>
                <a:gd name="T45" fmla="*/ 313 h 366"/>
                <a:gd name="T46" fmla="*/ 333 w 379"/>
                <a:gd name="T47" fmla="*/ 313 h 366"/>
                <a:gd name="T48" fmla="*/ 353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3" y="272"/>
                  </a:moveTo>
                  <a:lnTo>
                    <a:pt x="353" y="272"/>
                  </a:lnTo>
                  <a:cubicBezTo>
                    <a:pt x="312" y="249"/>
                    <a:pt x="270" y="227"/>
                    <a:pt x="232" y="201"/>
                  </a:cubicBezTo>
                  <a:lnTo>
                    <a:pt x="232" y="201"/>
                  </a:lnTo>
                  <a:cubicBezTo>
                    <a:pt x="268" y="150"/>
                    <a:pt x="294" y="94"/>
                    <a:pt x="307" y="43"/>
                  </a:cubicBezTo>
                  <a:lnTo>
                    <a:pt x="307" y="43"/>
                  </a:lnTo>
                  <a:cubicBezTo>
                    <a:pt x="314" y="20"/>
                    <a:pt x="280" y="0"/>
                    <a:pt x="266" y="23"/>
                  </a:cubicBezTo>
                  <a:lnTo>
                    <a:pt x="266" y="23"/>
                  </a:lnTo>
                  <a:cubicBezTo>
                    <a:pt x="240" y="71"/>
                    <a:pt x="216" y="118"/>
                    <a:pt x="184" y="160"/>
                  </a:cubicBezTo>
                  <a:lnTo>
                    <a:pt x="184" y="160"/>
                  </a:lnTo>
                  <a:cubicBezTo>
                    <a:pt x="143" y="122"/>
                    <a:pt x="113" y="76"/>
                    <a:pt x="76" y="34"/>
                  </a:cubicBezTo>
                  <a:lnTo>
                    <a:pt x="76" y="34"/>
                  </a:lnTo>
                  <a:cubicBezTo>
                    <a:pt x="52" y="6"/>
                    <a:pt x="11" y="38"/>
                    <a:pt x="26" y="69"/>
                  </a:cubicBezTo>
                  <a:lnTo>
                    <a:pt x="26" y="69"/>
                  </a:lnTo>
                  <a:cubicBezTo>
                    <a:pt x="50" y="119"/>
                    <a:pt x="90" y="168"/>
                    <a:pt x="139" y="209"/>
                  </a:cubicBezTo>
                  <a:lnTo>
                    <a:pt x="139" y="209"/>
                  </a:lnTo>
                  <a:cubicBezTo>
                    <a:pt x="105" y="242"/>
                    <a:pt x="65" y="269"/>
                    <a:pt x="27" y="301"/>
                  </a:cubicBezTo>
                  <a:lnTo>
                    <a:pt x="27" y="301"/>
                  </a:lnTo>
                  <a:cubicBezTo>
                    <a:pt x="0" y="324"/>
                    <a:pt x="32" y="365"/>
                    <a:pt x="64" y="351"/>
                  </a:cubicBezTo>
                  <a:lnTo>
                    <a:pt x="64" y="351"/>
                  </a:lnTo>
                  <a:cubicBezTo>
                    <a:pt x="110" y="330"/>
                    <a:pt x="155" y="293"/>
                    <a:pt x="194" y="249"/>
                  </a:cubicBezTo>
                  <a:lnTo>
                    <a:pt x="194" y="249"/>
                  </a:lnTo>
                  <a:cubicBezTo>
                    <a:pt x="239" y="280"/>
                    <a:pt x="289" y="302"/>
                    <a:pt x="333" y="313"/>
                  </a:cubicBezTo>
                  <a:lnTo>
                    <a:pt x="333" y="313"/>
                  </a:lnTo>
                  <a:cubicBezTo>
                    <a:pt x="358" y="319"/>
                    <a:pt x="378" y="285"/>
                    <a:pt x="353" y="272"/>
                  </a:cubicBezTo>
                </a:path>
              </a:pathLst>
            </a:custGeom>
            <a:solidFill>
              <a:schemeClr val="accent3">
                <a:lumMod val="25000"/>
              </a:schemeClr>
            </a:solidFill>
            <a:ln>
              <a:noFill/>
            </a:ln>
            <a:effectLst/>
          </p:spPr>
          <p:txBody>
            <a:bodyPr wrap="none" anchor="ctr"/>
            <a:lstStyle/>
            <a:p>
              <a:pPr>
                <a:defRPr/>
              </a:pPr>
              <a:endParaRPr lang="es-ES_tradnl"/>
            </a:p>
          </p:txBody>
        </p:sp>
        <p:sp>
          <p:nvSpPr>
            <p:cNvPr id="97" name="Freeform 62">
              <a:extLst>
                <a:ext uri="{FF2B5EF4-FFF2-40B4-BE49-F238E27FC236}">
                  <a16:creationId xmlns:a16="http://schemas.microsoft.com/office/drawing/2014/main" id="{1F165B8B-AD0B-AB46-B958-9FF17CA6C7C5}"/>
                </a:ext>
              </a:extLst>
            </p:cNvPr>
            <p:cNvSpPr>
              <a:spLocks noChangeArrowheads="1"/>
            </p:cNvSpPr>
            <p:nvPr/>
          </p:nvSpPr>
          <p:spPr bwMode="auto">
            <a:xfrm>
              <a:off x="5720377" y="6662317"/>
              <a:ext cx="180952" cy="174602"/>
            </a:xfrm>
            <a:custGeom>
              <a:avLst/>
              <a:gdLst>
                <a:gd name="T0" fmla="*/ 355 w 380"/>
                <a:gd name="T1" fmla="*/ 272 h 366"/>
                <a:gd name="T2" fmla="*/ 355 w 380"/>
                <a:gd name="T3" fmla="*/ 272 h 366"/>
                <a:gd name="T4" fmla="*/ 233 w 380"/>
                <a:gd name="T5" fmla="*/ 201 h 366"/>
                <a:gd name="T6" fmla="*/ 233 w 380"/>
                <a:gd name="T7" fmla="*/ 201 h 366"/>
                <a:gd name="T8" fmla="*/ 308 w 380"/>
                <a:gd name="T9" fmla="*/ 43 h 366"/>
                <a:gd name="T10" fmla="*/ 308 w 380"/>
                <a:gd name="T11" fmla="*/ 43 h 366"/>
                <a:gd name="T12" fmla="*/ 267 w 380"/>
                <a:gd name="T13" fmla="*/ 23 h 366"/>
                <a:gd name="T14" fmla="*/ 267 w 380"/>
                <a:gd name="T15" fmla="*/ 23 h 366"/>
                <a:gd name="T16" fmla="*/ 184 w 380"/>
                <a:gd name="T17" fmla="*/ 160 h 366"/>
                <a:gd name="T18" fmla="*/ 184 w 380"/>
                <a:gd name="T19" fmla="*/ 160 h 366"/>
                <a:gd name="T20" fmla="*/ 77 w 380"/>
                <a:gd name="T21" fmla="*/ 34 h 366"/>
                <a:gd name="T22" fmla="*/ 77 w 380"/>
                <a:gd name="T23" fmla="*/ 34 h 366"/>
                <a:gd name="T24" fmla="*/ 27 w 380"/>
                <a:gd name="T25" fmla="*/ 69 h 366"/>
                <a:gd name="T26" fmla="*/ 27 w 380"/>
                <a:gd name="T27" fmla="*/ 69 h 366"/>
                <a:gd name="T28" fmla="*/ 140 w 380"/>
                <a:gd name="T29" fmla="*/ 209 h 366"/>
                <a:gd name="T30" fmla="*/ 140 w 380"/>
                <a:gd name="T31" fmla="*/ 209 h 366"/>
                <a:gd name="T32" fmla="*/ 28 w 380"/>
                <a:gd name="T33" fmla="*/ 301 h 366"/>
                <a:gd name="T34" fmla="*/ 28 w 380"/>
                <a:gd name="T35" fmla="*/ 301 h 366"/>
                <a:gd name="T36" fmla="*/ 64 w 380"/>
                <a:gd name="T37" fmla="*/ 351 h 366"/>
                <a:gd name="T38" fmla="*/ 64 w 380"/>
                <a:gd name="T39" fmla="*/ 351 h 366"/>
                <a:gd name="T40" fmla="*/ 195 w 380"/>
                <a:gd name="T41" fmla="*/ 249 h 366"/>
                <a:gd name="T42" fmla="*/ 195 w 380"/>
                <a:gd name="T43" fmla="*/ 249 h 366"/>
                <a:gd name="T44" fmla="*/ 336 w 380"/>
                <a:gd name="T45" fmla="*/ 313 h 366"/>
                <a:gd name="T46" fmla="*/ 336 w 380"/>
                <a:gd name="T47" fmla="*/ 313 h 366"/>
                <a:gd name="T48" fmla="*/ 355 w 380"/>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6">
                  <a:moveTo>
                    <a:pt x="355" y="272"/>
                  </a:moveTo>
                  <a:lnTo>
                    <a:pt x="355" y="272"/>
                  </a:lnTo>
                  <a:cubicBezTo>
                    <a:pt x="312" y="249"/>
                    <a:pt x="271" y="227"/>
                    <a:pt x="233" y="201"/>
                  </a:cubicBezTo>
                  <a:lnTo>
                    <a:pt x="233" y="201"/>
                  </a:lnTo>
                  <a:cubicBezTo>
                    <a:pt x="269" y="150"/>
                    <a:pt x="295" y="94"/>
                    <a:pt x="308" y="43"/>
                  </a:cubicBezTo>
                  <a:lnTo>
                    <a:pt x="308" y="43"/>
                  </a:lnTo>
                  <a:cubicBezTo>
                    <a:pt x="315" y="20"/>
                    <a:pt x="280" y="0"/>
                    <a:pt x="267" y="23"/>
                  </a:cubicBezTo>
                  <a:lnTo>
                    <a:pt x="267" y="23"/>
                  </a:lnTo>
                  <a:cubicBezTo>
                    <a:pt x="241" y="71"/>
                    <a:pt x="217" y="118"/>
                    <a:pt x="184" y="160"/>
                  </a:cubicBezTo>
                  <a:lnTo>
                    <a:pt x="184" y="160"/>
                  </a:lnTo>
                  <a:cubicBezTo>
                    <a:pt x="144" y="122"/>
                    <a:pt x="113" y="76"/>
                    <a:pt x="77" y="34"/>
                  </a:cubicBezTo>
                  <a:lnTo>
                    <a:pt x="77" y="34"/>
                  </a:lnTo>
                  <a:cubicBezTo>
                    <a:pt x="53" y="6"/>
                    <a:pt x="14" y="38"/>
                    <a:pt x="27" y="69"/>
                  </a:cubicBezTo>
                  <a:lnTo>
                    <a:pt x="27" y="69"/>
                  </a:lnTo>
                  <a:cubicBezTo>
                    <a:pt x="50" y="119"/>
                    <a:pt x="91" y="168"/>
                    <a:pt x="140" y="209"/>
                  </a:cubicBezTo>
                  <a:lnTo>
                    <a:pt x="140" y="209"/>
                  </a:lnTo>
                  <a:cubicBezTo>
                    <a:pt x="106" y="242"/>
                    <a:pt x="66" y="269"/>
                    <a:pt x="28" y="301"/>
                  </a:cubicBezTo>
                  <a:lnTo>
                    <a:pt x="28" y="301"/>
                  </a:lnTo>
                  <a:cubicBezTo>
                    <a:pt x="0" y="324"/>
                    <a:pt x="33" y="365"/>
                    <a:pt x="64" y="351"/>
                  </a:cubicBezTo>
                  <a:lnTo>
                    <a:pt x="64" y="351"/>
                  </a:lnTo>
                  <a:cubicBezTo>
                    <a:pt x="110" y="330"/>
                    <a:pt x="156" y="293"/>
                    <a:pt x="195" y="249"/>
                  </a:cubicBezTo>
                  <a:lnTo>
                    <a:pt x="195" y="249"/>
                  </a:lnTo>
                  <a:cubicBezTo>
                    <a:pt x="240" y="280"/>
                    <a:pt x="290" y="302"/>
                    <a:pt x="336" y="313"/>
                  </a:cubicBezTo>
                  <a:lnTo>
                    <a:pt x="336" y="313"/>
                  </a:lnTo>
                  <a:cubicBezTo>
                    <a:pt x="359" y="319"/>
                    <a:pt x="379" y="285"/>
                    <a:pt x="355" y="272"/>
                  </a:cubicBezTo>
                </a:path>
              </a:pathLst>
            </a:custGeom>
            <a:solidFill>
              <a:schemeClr val="accent3">
                <a:lumMod val="50000"/>
              </a:schemeClr>
            </a:solidFill>
            <a:ln>
              <a:noFill/>
            </a:ln>
            <a:effectLst/>
          </p:spPr>
          <p:txBody>
            <a:bodyPr wrap="none" anchor="ctr"/>
            <a:lstStyle/>
            <a:p>
              <a:pPr>
                <a:defRPr/>
              </a:pPr>
              <a:endParaRPr lang="es-ES_tradnl"/>
            </a:p>
          </p:txBody>
        </p:sp>
        <p:sp>
          <p:nvSpPr>
            <p:cNvPr id="98" name="Freeform 63">
              <a:extLst>
                <a:ext uri="{FF2B5EF4-FFF2-40B4-BE49-F238E27FC236}">
                  <a16:creationId xmlns:a16="http://schemas.microsoft.com/office/drawing/2014/main" id="{65E7DB30-9E6A-6546-BC95-9EF4BF460D41}"/>
                </a:ext>
              </a:extLst>
            </p:cNvPr>
            <p:cNvSpPr>
              <a:spLocks noChangeArrowheads="1"/>
            </p:cNvSpPr>
            <p:nvPr/>
          </p:nvSpPr>
          <p:spPr bwMode="auto">
            <a:xfrm>
              <a:off x="5342601" y="6662317"/>
              <a:ext cx="180952" cy="174602"/>
            </a:xfrm>
            <a:custGeom>
              <a:avLst/>
              <a:gdLst>
                <a:gd name="T0" fmla="*/ 353 w 379"/>
                <a:gd name="T1" fmla="*/ 272 h 366"/>
                <a:gd name="T2" fmla="*/ 353 w 379"/>
                <a:gd name="T3" fmla="*/ 272 h 366"/>
                <a:gd name="T4" fmla="*/ 232 w 379"/>
                <a:gd name="T5" fmla="*/ 201 h 366"/>
                <a:gd name="T6" fmla="*/ 232 w 379"/>
                <a:gd name="T7" fmla="*/ 201 h 366"/>
                <a:gd name="T8" fmla="*/ 307 w 379"/>
                <a:gd name="T9" fmla="*/ 43 h 366"/>
                <a:gd name="T10" fmla="*/ 307 w 379"/>
                <a:gd name="T11" fmla="*/ 43 h 366"/>
                <a:gd name="T12" fmla="*/ 267 w 379"/>
                <a:gd name="T13" fmla="*/ 23 h 366"/>
                <a:gd name="T14" fmla="*/ 267 w 379"/>
                <a:gd name="T15" fmla="*/ 23 h 366"/>
                <a:gd name="T16" fmla="*/ 184 w 379"/>
                <a:gd name="T17" fmla="*/ 160 h 366"/>
                <a:gd name="T18" fmla="*/ 184 w 379"/>
                <a:gd name="T19" fmla="*/ 160 h 366"/>
                <a:gd name="T20" fmla="*/ 76 w 379"/>
                <a:gd name="T21" fmla="*/ 34 h 366"/>
                <a:gd name="T22" fmla="*/ 76 w 379"/>
                <a:gd name="T23" fmla="*/ 34 h 366"/>
                <a:gd name="T24" fmla="*/ 26 w 379"/>
                <a:gd name="T25" fmla="*/ 69 h 366"/>
                <a:gd name="T26" fmla="*/ 26 w 379"/>
                <a:gd name="T27" fmla="*/ 69 h 366"/>
                <a:gd name="T28" fmla="*/ 139 w 379"/>
                <a:gd name="T29" fmla="*/ 209 h 366"/>
                <a:gd name="T30" fmla="*/ 139 w 379"/>
                <a:gd name="T31" fmla="*/ 209 h 366"/>
                <a:gd name="T32" fmla="*/ 27 w 379"/>
                <a:gd name="T33" fmla="*/ 301 h 366"/>
                <a:gd name="T34" fmla="*/ 27 w 379"/>
                <a:gd name="T35" fmla="*/ 301 h 366"/>
                <a:gd name="T36" fmla="*/ 63 w 379"/>
                <a:gd name="T37" fmla="*/ 351 h 366"/>
                <a:gd name="T38" fmla="*/ 63 w 379"/>
                <a:gd name="T39" fmla="*/ 351 h 366"/>
                <a:gd name="T40" fmla="*/ 193 w 379"/>
                <a:gd name="T41" fmla="*/ 249 h 366"/>
                <a:gd name="T42" fmla="*/ 193 w 379"/>
                <a:gd name="T43" fmla="*/ 249 h 366"/>
                <a:gd name="T44" fmla="*/ 335 w 379"/>
                <a:gd name="T45" fmla="*/ 313 h 366"/>
                <a:gd name="T46" fmla="*/ 335 w 379"/>
                <a:gd name="T47" fmla="*/ 313 h 366"/>
                <a:gd name="T48" fmla="*/ 353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3" y="272"/>
                  </a:moveTo>
                  <a:lnTo>
                    <a:pt x="353" y="272"/>
                  </a:lnTo>
                  <a:cubicBezTo>
                    <a:pt x="311" y="249"/>
                    <a:pt x="270" y="227"/>
                    <a:pt x="232" y="201"/>
                  </a:cubicBezTo>
                  <a:lnTo>
                    <a:pt x="232" y="201"/>
                  </a:lnTo>
                  <a:cubicBezTo>
                    <a:pt x="268" y="150"/>
                    <a:pt x="294" y="94"/>
                    <a:pt x="307" y="43"/>
                  </a:cubicBezTo>
                  <a:lnTo>
                    <a:pt x="307" y="43"/>
                  </a:lnTo>
                  <a:cubicBezTo>
                    <a:pt x="313" y="20"/>
                    <a:pt x="280" y="0"/>
                    <a:pt x="267" y="23"/>
                  </a:cubicBezTo>
                  <a:lnTo>
                    <a:pt x="267" y="23"/>
                  </a:lnTo>
                  <a:cubicBezTo>
                    <a:pt x="240" y="71"/>
                    <a:pt x="215" y="118"/>
                    <a:pt x="184" y="160"/>
                  </a:cubicBezTo>
                  <a:lnTo>
                    <a:pt x="184" y="160"/>
                  </a:lnTo>
                  <a:cubicBezTo>
                    <a:pt x="142" y="122"/>
                    <a:pt x="113" y="76"/>
                    <a:pt x="76" y="34"/>
                  </a:cubicBezTo>
                  <a:lnTo>
                    <a:pt x="76" y="34"/>
                  </a:lnTo>
                  <a:cubicBezTo>
                    <a:pt x="52" y="6"/>
                    <a:pt x="12" y="38"/>
                    <a:pt x="26" y="69"/>
                  </a:cubicBezTo>
                  <a:lnTo>
                    <a:pt x="26" y="69"/>
                  </a:lnTo>
                  <a:cubicBezTo>
                    <a:pt x="48" y="119"/>
                    <a:pt x="90" y="168"/>
                    <a:pt x="139" y="209"/>
                  </a:cubicBezTo>
                  <a:lnTo>
                    <a:pt x="139" y="209"/>
                  </a:lnTo>
                  <a:cubicBezTo>
                    <a:pt x="104" y="242"/>
                    <a:pt x="64" y="269"/>
                    <a:pt x="27" y="301"/>
                  </a:cubicBezTo>
                  <a:lnTo>
                    <a:pt x="27" y="301"/>
                  </a:lnTo>
                  <a:cubicBezTo>
                    <a:pt x="0" y="324"/>
                    <a:pt x="33" y="365"/>
                    <a:pt x="63" y="351"/>
                  </a:cubicBezTo>
                  <a:lnTo>
                    <a:pt x="63" y="351"/>
                  </a:lnTo>
                  <a:cubicBezTo>
                    <a:pt x="110" y="330"/>
                    <a:pt x="155" y="293"/>
                    <a:pt x="193" y="249"/>
                  </a:cubicBezTo>
                  <a:lnTo>
                    <a:pt x="193" y="249"/>
                  </a:lnTo>
                  <a:cubicBezTo>
                    <a:pt x="239" y="280"/>
                    <a:pt x="289" y="302"/>
                    <a:pt x="335" y="313"/>
                  </a:cubicBezTo>
                  <a:lnTo>
                    <a:pt x="335" y="313"/>
                  </a:lnTo>
                  <a:cubicBezTo>
                    <a:pt x="359" y="319"/>
                    <a:pt x="378" y="285"/>
                    <a:pt x="353" y="272"/>
                  </a:cubicBezTo>
                </a:path>
              </a:pathLst>
            </a:custGeom>
            <a:solidFill>
              <a:schemeClr val="accent3">
                <a:lumMod val="75000"/>
              </a:schemeClr>
            </a:solidFill>
            <a:ln>
              <a:noFill/>
            </a:ln>
            <a:effectLst/>
          </p:spPr>
          <p:txBody>
            <a:bodyPr wrap="none" anchor="ctr"/>
            <a:lstStyle/>
            <a:p>
              <a:pPr>
                <a:defRPr/>
              </a:pPr>
              <a:endParaRPr lang="es-ES_tradnl"/>
            </a:p>
          </p:txBody>
        </p:sp>
        <p:sp>
          <p:nvSpPr>
            <p:cNvPr id="99" name="Freeform 64">
              <a:extLst>
                <a:ext uri="{FF2B5EF4-FFF2-40B4-BE49-F238E27FC236}">
                  <a16:creationId xmlns:a16="http://schemas.microsoft.com/office/drawing/2014/main" id="{75302415-7AA5-2441-B3C3-B19FF96557AA}"/>
                </a:ext>
              </a:extLst>
            </p:cNvPr>
            <p:cNvSpPr>
              <a:spLocks noChangeArrowheads="1"/>
            </p:cNvSpPr>
            <p:nvPr/>
          </p:nvSpPr>
          <p:spPr bwMode="auto">
            <a:xfrm>
              <a:off x="5909264" y="6662317"/>
              <a:ext cx="180952" cy="174602"/>
            </a:xfrm>
            <a:custGeom>
              <a:avLst/>
              <a:gdLst>
                <a:gd name="T0" fmla="*/ 353 w 378"/>
                <a:gd name="T1" fmla="*/ 272 h 366"/>
                <a:gd name="T2" fmla="*/ 353 w 378"/>
                <a:gd name="T3" fmla="*/ 272 h 366"/>
                <a:gd name="T4" fmla="*/ 231 w 378"/>
                <a:gd name="T5" fmla="*/ 201 h 366"/>
                <a:gd name="T6" fmla="*/ 231 w 378"/>
                <a:gd name="T7" fmla="*/ 201 h 366"/>
                <a:gd name="T8" fmla="*/ 306 w 378"/>
                <a:gd name="T9" fmla="*/ 43 h 366"/>
                <a:gd name="T10" fmla="*/ 306 w 378"/>
                <a:gd name="T11" fmla="*/ 43 h 366"/>
                <a:gd name="T12" fmla="*/ 265 w 378"/>
                <a:gd name="T13" fmla="*/ 23 h 366"/>
                <a:gd name="T14" fmla="*/ 265 w 378"/>
                <a:gd name="T15" fmla="*/ 23 h 366"/>
                <a:gd name="T16" fmla="*/ 182 w 378"/>
                <a:gd name="T17" fmla="*/ 160 h 366"/>
                <a:gd name="T18" fmla="*/ 182 w 378"/>
                <a:gd name="T19" fmla="*/ 160 h 366"/>
                <a:gd name="T20" fmla="*/ 75 w 378"/>
                <a:gd name="T21" fmla="*/ 34 h 366"/>
                <a:gd name="T22" fmla="*/ 75 w 378"/>
                <a:gd name="T23" fmla="*/ 34 h 366"/>
                <a:gd name="T24" fmla="*/ 25 w 378"/>
                <a:gd name="T25" fmla="*/ 69 h 366"/>
                <a:gd name="T26" fmla="*/ 25 w 378"/>
                <a:gd name="T27" fmla="*/ 69 h 366"/>
                <a:gd name="T28" fmla="*/ 138 w 378"/>
                <a:gd name="T29" fmla="*/ 209 h 366"/>
                <a:gd name="T30" fmla="*/ 138 w 378"/>
                <a:gd name="T31" fmla="*/ 209 h 366"/>
                <a:gd name="T32" fmla="*/ 26 w 378"/>
                <a:gd name="T33" fmla="*/ 301 h 366"/>
                <a:gd name="T34" fmla="*/ 26 w 378"/>
                <a:gd name="T35" fmla="*/ 301 h 366"/>
                <a:gd name="T36" fmla="*/ 61 w 378"/>
                <a:gd name="T37" fmla="*/ 351 h 366"/>
                <a:gd name="T38" fmla="*/ 61 w 378"/>
                <a:gd name="T39" fmla="*/ 351 h 366"/>
                <a:gd name="T40" fmla="*/ 191 w 378"/>
                <a:gd name="T41" fmla="*/ 249 h 366"/>
                <a:gd name="T42" fmla="*/ 191 w 378"/>
                <a:gd name="T43" fmla="*/ 249 h 366"/>
                <a:gd name="T44" fmla="*/ 333 w 378"/>
                <a:gd name="T45" fmla="*/ 313 h 366"/>
                <a:gd name="T46" fmla="*/ 333 w 378"/>
                <a:gd name="T47" fmla="*/ 313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49"/>
                    <a:pt x="269" y="227"/>
                    <a:pt x="231" y="201"/>
                  </a:cubicBezTo>
                  <a:lnTo>
                    <a:pt x="231" y="201"/>
                  </a:lnTo>
                  <a:cubicBezTo>
                    <a:pt x="266" y="150"/>
                    <a:pt x="293" y="94"/>
                    <a:pt x="306" y="43"/>
                  </a:cubicBezTo>
                  <a:lnTo>
                    <a:pt x="306" y="43"/>
                  </a:lnTo>
                  <a:cubicBezTo>
                    <a:pt x="311" y="20"/>
                    <a:pt x="278" y="0"/>
                    <a:pt x="265" y="23"/>
                  </a:cubicBezTo>
                  <a:lnTo>
                    <a:pt x="265" y="23"/>
                  </a:lnTo>
                  <a:cubicBezTo>
                    <a:pt x="239" y="71"/>
                    <a:pt x="214" y="118"/>
                    <a:pt x="182" y="160"/>
                  </a:cubicBezTo>
                  <a:lnTo>
                    <a:pt x="182" y="160"/>
                  </a:lnTo>
                  <a:cubicBezTo>
                    <a:pt x="142" y="122"/>
                    <a:pt x="111" y="76"/>
                    <a:pt x="75" y="34"/>
                  </a:cubicBezTo>
                  <a:lnTo>
                    <a:pt x="75" y="34"/>
                  </a:lnTo>
                  <a:cubicBezTo>
                    <a:pt x="52" y="6"/>
                    <a:pt x="11" y="38"/>
                    <a:pt x="25" y="69"/>
                  </a:cubicBezTo>
                  <a:lnTo>
                    <a:pt x="25" y="69"/>
                  </a:lnTo>
                  <a:cubicBezTo>
                    <a:pt x="48" y="119"/>
                    <a:pt x="89" y="168"/>
                    <a:pt x="138" y="209"/>
                  </a:cubicBezTo>
                  <a:lnTo>
                    <a:pt x="138" y="209"/>
                  </a:lnTo>
                  <a:cubicBezTo>
                    <a:pt x="102" y="242"/>
                    <a:pt x="63" y="269"/>
                    <a:pt x="26" y="301"/>
                  </a:cubicBezTo>
                  <a:lnTo>
                    <a:pt x="26" y="301"/>
                  </a:lnTo>
                  <a:cubicBezTo>
                    <a:pt x="0" y="324"/>
                    <a:pt x="31" y="365"/>
                    <a:pt x="61" y="351"/>
                  </a:cubicBezTo>
                  <a:lnTo>
                    <a:pt x="61" y="351"/>
                  </a:lnTo>
                  <a:cubicBezTo>
                    <a:pt x="109" y="330"/>
                    <a:pt x="153" y="293"/>
                    <a:pt x="191" y="249"/>
                  </a:cubicBezTo>
                  <a:lnTo>
                    <a:pt x="191" y="249"/>
                  </a:lnTo>
                  <a:cubicBezTo>
                    <a:pt x="239" y="280"/>
                    <a:pt x="287" y="302"/>
                    <a:pt x="333" y="313"/>
                  </a:cubicBezTo>
                  <a:lnTo>
                    <a:pt x="333" y="313"/>
                  </a:lnTo>
                  <a:cubicBezTo>
                    <a:pt x="357" y="319"/>
                    <a:pt x="377" y="285"/>
                    <a:pt x="353" y="272"/>
                  </a:cubicBezTo>
                </a:path>
              </a:pathLst>
            </a:custGeom>
            <a:solidFill>
              <a:schemeClr val="accent3">
                <a:lumMod val="75000"/>
              </a:schemeClr>
            </a:solidFill>
            <a:ln>
              <a:noFill/>
            </a:ln>
            <a:effectLst/>
          </p:spPr>
          <p:txBody>
            <a:bodyPr wrap="none" anchor="ctr"/>
            <a:lstStyle/>
            <a:p>
              <a:pPr>
                <a:defRPr/>
              </a:pPr>
              <a:endParaRPr lang="es-ES_tradnl"/>
            </a:p>
          </p:txBody>
        </p:sp>
        <p:sp>
          <p:nvSpPr>
            <p:cNvPr id="100" name="Freeform 65">
              <a:extLst>
                <a:ext uri="{FF2B5EF4-FFF2-40B4-BE49-F238E27FC236}">
                  <a16:creationId xmlns:a16="http://schemas.microsoft.com/office/drawing/2014/main" id="{B9ECCAD3-7CD5-D74D-9230-5874E376F22D}"/>
                </a:ext>
              </a:extLst>
            </p:cNvPr>
            <p:cNvSpPr>
              <a:spLocks noChangeArrowheads="1"/>
            </p:cNvSpPr>
            <p:nvPr/>
          </p:nvSpPr>
          <p:spPr bwMode="auto">
            <a:xfrm>
              <a:off x="6288627" y="6662317"/>
              <a:ext cx="180952" cy="174602"/>
            </a:xfrm>
            <a:custGeom>
              <a:avLst/>
              <a:gdLst>
                <a:gd name="T0" fmla="*/ 352 w 378"/>
                <a:gd name="T1" fmla="*/ 272 h 366"/>
                <a:gd name="T2" fmla="*/ 352 w 378"/>
                <a:gd name="T3" fmla="*/ 272 h 366"/>
                <a:gd name="T4" fmla="*/ 231 w 378"/>
                <a:gd name="T5" fmla="*/ 201 h 366"/>
                <a:gd name="T6" fmla="*/ 231 w 378"/>
                <a:gd name="T7" fmla="*/ 201 h 366"/>
                <a:gd name="T8" fmla="*/ 306 w 378"/>
                <a:gd name="T9" fmla="*/ 43 h 366"/>
                <a:gd name="T10" fmla="*/ 306 w 378"/>
                <a:gd name="T11" fmla="*/ 43 h 366"/>
                <a:gd name="T12" fmla="*/ 265 w 378"/>
                <a:gd name="T13" fmla="*/ 23 h 366"/>
                <a:gd name="T14" fmla="*/ 265 w 378"/>
                <a:gd name="T15" fmla="*/ 23 h 366"/>
                <a:gd name="T16" fmla="*/ 182 w 378"/>
                <a:gd name="T17" fmla="*/ 160 h 366"/>
                <a:gd name="T18" fmla="*/ 182 w 378"/>
                <a:gd name="T19" fmla="*/ 160 h 366"/>
                <a:gd name="T20" fmla="*/ 76 w 378"/>
                <a:gd name="T21" fmla="*/ 34 h 366"/>
                <a:gd name="T22" fmla="*/ 76 w 378"/>
                <a:gd name="T23" fmla="*/ 34 h 366"/>
                <a:gd name="T24" fmla="*/ 26 w 378"/>
                <a:gd name="T25" fmla="*/ 69 h 366"/>
                <a:gd name="T26" fmla="*/ 26 w 378"/>
                <a:gd name="T27" fmla="*/ 69 h 366"/>
                <a:gd name="T28" fmla="*/ 138 w 378"/>
                <a:gd name="T29" fmla="*/ 209 h 366"/>
                <a:gd name="T30" fmla="*/ 138 w 378"/>
                <a:gd name="T31" fmla="*/ 209 h 366"/>
                <a:gd name="T32" fmla="*/ 27 w 378"/>
                <a:gd name="T33" fmla="*/ 301 h 366"/>
                <a:gd name="T34" fmla="*/ 27 w 378"/>
                <a:gd name="T35" fmla="*/ 301 h 366"/>
                <a:gd name="T36" fmla="*/ 63 w 378"/>
                <a:gd name="T37" fmla="*/ 351 h 366"/>
                <a:gd name="T38" fmla="*/ 63 w 378"/>
                <a:gd name="T39" fmla="*/ 351 h 366"/>
                <a:gd name="T40" fmla="*/ 193 w 378"/>
                <a:gd name="T41" fmla="*/ 249 h 366"/>
                <a:gd name="T42" fmla="*/ 193 w 378"/>
                <a:gd name="T43" fmla="*/ 249 h 366"/>
                <a:gd name="T44" fmla="*/ 333 w 378"/>
                <a:gd name="T45" fmla="*/ 313 h 366"/>
                <a:gd name="T46" fmla="*/ 333 w 378"/>
                <a:gd name="T47" fmla="*/ 313 h 366"/>
                <a:gd name="T48" fmla="*/ 352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2" y="272"/>
                  </a:moveTo>
                  <a:lnTo>
                    <a:pt x="352" y="272"/>
                  </a:lnTo>
                  <a:cubicBezTo>
                    <a:pt x="311" y="249"/>
                    <a:pt x="269" y="227"/>
                    <a:pt x="231" y="201"/>
                  </a:cubicBezTo>
                  <a:lnTo>
                    <a:pt x="231" y="201"/>
                  </a:lnTo>
                  <a:cubicBezTo>
                    <a:pt x="268" y="150"/>
                    <a:pt x="293" y="94"/>
                    <a:pt x="306" y="43"/>
                  </a:cubicBezTo>
                  <a:lnTo>
                    <a:pt x="306" y="43"/>
                  </a:lnTo>
                  <a:cubicBezTo>
                    <a:pt x="312" y="20"/>
                    <a:pt x="278" y="0"/>
                    <a:pt x="265" y="23"/>
                  </a:cubicBezTo>
                  <a:lnTo>
                    <a:pt x="265" y="23"/>
                  </a:lnTo>
                  <a:cubicBezTo>
                    <a:pt x="239" y="71"/>
                    <a:pt x="215" y="118"/>
                    <a:pt x="182" y="160"/>
                  </a:cubicBezTo>
                  <a:lnTo>
                    <a:pt x="182" y="160"/>
                  </a:lnTo>
                  <a:cubicBezTo>
                    <a:pt x="141" y="122"/>
                    <a:pt x="111" y="76"/>
                    <a:pt x="76" y="34"/>
                  </a:cubicBezTo>
                  <a:lnTo>
                    <a:pt x="76" y="34"/>
                  </a:lnTo>
                  <a:cubicBezTo>
                    <a:pt x="52" y="6"/>
                    <a:pt x="10" y="38"/>
                    <a:pt x="26" y="69"/>
                  </a:cubicBezTo>
                  <a:lnTo>
                    <a:pt x="26" y="69"/>
                  </a:lnTo>
                  <a:cubicBezTo>
                    <a:pt x="48" y="119"/>
                    <a:pt x="89" y="168"/>
                    <a:pt x="138" y="209"/>
                  </a:cubicBezTo>
                  <a:lnTo>
                    <a:pt x="138" y="209"/>
                  </a:lnTo>
                  <a:cubicBezTo>
                    <a:pt x="103" y="242"/>
                    <a:pt x="64" y="269"/>
                    <a:pt x="27" y="301"/>
                  </a:cubicBezTo>
                  <a:lnTo>
                    <a:pt x="27" y="301"/>
                  </a:lnTo>
                  <a:cubicBezTo>
                    <a:pt x="0" y="324"/>
                    <a:pt x="31" y="365"/>
                    <a:pt x="63" y="351"/>
                  </a:cubicBezTo>
                  <a:lnTo>
                    <a:pt x="63" y="351"/>
                  </a:lnTo>
                  <a:cubicBezTo>
                    <a:pt x="109" y="330"/>
                    <a:pt x="153" y="293"/>
                    <a:pt x="193" y="249"/>
                  </a:cubicBezTo>
                  <a:lnTo>
                    <a:pt x="193" y="249"/>
                  </a:lnTo>
                  <a:cubicBezTo>
                    <a:pt x="239" y="280"/>
                    <a:pt x="287" y="302"/>
                    <a:pt x="333" y="313"/>
                  </a:cubicBezTo>
                  <a:lnTo>
                    <a:pt x="333" y="313"/>
                  </a:lnTo>
                  <a:cubicBezTo>
                    <a:pt x="357" y="319"/>
                    <a:pt x="377" y="285"/>
                    <a:pt x="352" y="272"/>
                  </a:cubicBezTo>
                </a:path>
              </a:pathLst>
            </a:custGeom>
            <a:solidFill>
              <a:schemeClr val="accent3">
                <a:lumMod val="50000"/>
              </a:schemeClr>
            </a:solidFill>
            <a:ln>
              <a:noFill/>
            </a:ln>
            <a:effectLst/>
          </p:spPr>
          <p:txBody>
            <a:bodyPr wrap="none" anchor="ctr"/>
            <a:lstStyle/>
            <a:p>
              <a:pPr>
                <a:defRPr/>
              </a:pPr>
              <a:endParaRPr lang="es-ES_tradnl"/>
            </a:p>
          </p:txBody>
        </p:sp>
        <p:sp>
          <p:nvSpPr>
            <p:cNvPr id="101" name="Freeform 66">
              <a:extLst>
                <a:ext uri="{FF2B5EF4-FFF2-40B4-BE49-F238E27FC236}">
                  <a16:creationId xmlns:a16="http://schemas.microsoft.com/office/drawing/2014/main" id="{D21E469D-DFC1-DB46-8E71-291B6C0FB937}"/>
                </a:ext>
              </a:extLst>
            </p:cNvPr>
            <p:cNvSpPr>
              <a:spLocks noChangeArrowheads="1"/>
            </p:cNvSpPr>
            <p:nvPr/>
          </p:nvSpPr>
          <p:spPr bwMode="auto">
            <a:xfrm>
              <a:off x="6477515" y="6662317"/>
              <a:ext cx="180952" cy="174602"/>
            </a:xfrm>
            <a:custGeom>
              <a:avLst/>
              <a:gdLst>
                <a:gd name="T0" fmla="*/ 354 w 380"/>
                <a:gd name="T1" fmla="*/ 272 h 366"/>
                <a:gd name="T2" fmla="*/ 354 w 380"/>
                <a:gd name="T3" fmla="*/ 272 h 366"/>
                <a:gd name="T4" fmla="*/ 233 w 380"/>
                <a:gd name="T5" fmla="*/ 201 h 366"/>
                <a:gd name="T6" fmla="*/ 233 w 380"/>
                <a:gd name="T7" fmla="*/ 201 h 366"/>
                <a:gd name="T8" fmla="*/ 308 w 380"/>
                <a:gd name="T9" fmla="*/ 43 h 366"/>
                <a:gd name="T10" fmla="*/ 308 w 380"/>
                <a:gd name="T11" fmla="*/ 43 h 366"/>
                <a:gd name="T12" fmla="*/ 267 w 380"/>
                <a:gd name="T13" fmla="*/ 23 h 366"/>
                <a:gd name="T14" fmla="*/ 267 w 380"/>
                <a:gd name="T15" fmla="*/ 23 h 366"/>
                <a:gd name="T16" fmla="*/ 184 w 380"/>
                <a:gd name="T17" fmla="*/ 160 h 366"/>
                <a:gd name="T18" fmla="*/ 184 w 380"/>
                <a:gd name="T19" fmla="*/ 160 h 366"/>
                <a:gd name="T20" fmla="*/ 78 w 380"/>
                <a:gd name="T21" fmla="*/ 34 h 366"/>
                <a:gd name="T22" fmla="*/ 78 w 380"/>
                <a:gd name="T23" fmla="*/ 34 h 366"/>
                <a:gd name="T24" fmla="*/ 26 w 380"/>
                <a:gd name="T25" fmla="*/ 69 h 366"/>
                <a:gd name="T26" fmla="*/ 26 w 380"/>
                <a:gd name="T27" fmla="*/ 69 h 366"/>
                <a:gd name="T28" fmla="*/ 141 w 380"/>
                <a:gd name="T29" fmla="*/ 209 h 366"/>
                <a:gd name="T30" fmla="*/ 141 w 380"/>
                <a:gd name="T31" fmla="*/ 209 h 366"/>
                <a:gd name="T32" fmla="*/ 29 w 380"/>
                <a:gd name="T33" fmla="*/ 301 h 366"/>
                <a:gd name="T34" fmla="*/ 29 w 380"/>
                <a:gd name="T35" fmla="*/ 301 h 366"/>
                <a:gd name="T36" fmla="*/ 64 w 380"/>
                <a:gd name="T37" fmla="*/ 351 h 366"/>
                <a:gd name="T38" fmla="*/ 64 w 380"/>
                <a:gd name="T39" fmla="*/ 351 h 366"/>
                <a:gd name="T40" fmla="*/ 195 w 380"/>
                <a:gd name="T41" fmla="*/ 249 h 366"/>
                <a:gd name="T42" fmla="*/ 195 w 380"/>
                <a:gd name="T43" fmla="*/ 249 h 366"/>
                <a:gd name="T44" fmla="*/ 335 w 380"/>
                <a:gd name="T45" fmla="*/ 313 h 366"/>
                <a:gd name="T46" fmla="*/ 335 w 380"/>
                <a:gd name="T47" fmla="*/ 313 h 366"/>
                <a:gd name="T48" fmla="*/ 354 w 380"/>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6">
                  <a:moveTo>
                    <a:pt x="354" y="272"/>
                  </a:moveTo>
                  <a:lnTo>
                    <a:pt x="354" y="272"/>
                  </a:lnTo>
                  <a:cubicBezTo>
                    <a:pt x="313" y="249"/>
                    <a:pt x="272" y="227"/>
                    <a:pt x="233" y="201"/>
                  </a:cubicBezTo>
                  <a:lnTo>
                    <a:pt x="233" y="201"/>
                  </a:lnTo>
                  <a:cubicBezTo>
                    <a:pt x="268" y="150"/>
                    <a:pt x="296" y="94"/>
                    <a:pt x="308" y="43"/>
                  </a:cubicBezTo>
                  <a:lnTo>
                    <a:pt x="308" y="43"/>
                  </a:lnTo>
                  <a:cubicBezTo>
                    <a:pt x="314" y="20"/>
                    <a:pt x="281" y="0"/>
                    <a:pt x="267" y="23"/>
                  </a:cubicBezTo>
                  <a:lnTo>
                    <a:pt x="267" y="23"/>
                  </a:lnTo>
                  <a:cubicBezTo>
                    <a:pt x="241" y="71"/>
                    <a:pt x="217" y="118"/>
                    <a:pt x="184" y="160"/>
                  </a:cubicBezTo>
                  <a:lnTo>
                    <a:pt x="184" y="160"/>
                  </a:lnTo>
                  <a:cubicBezTo>
                    <a:pt x="143" y="122"/>
                    <a:pt x="113" y="76"/>
                    <a:pt x="78" y="34"/>
                  </a:cubicBezTo>
                  <a:lnTo>
                    <a:pt x="78" y="34"/>
                  </a:lnTo>
                  <a:cubicBezTo>
                    <a:pt x="53" y="6"/>
                    <a:pt x="13" y="38"/>
                    <a:pt x="26" y="69"/>
                  </a:cubicBezTo>
                  <a:lnTo>
                    <a:pt x="26" y="69"/>
                  </a:lnTo>
                  <a:cubicBezTo>
                    <a:pt x="50" y="119"/>
                    <a:pt x="91" y="168"/>
                    <a:pt x="141" y="209"/>
                  </a:cubicBezTo>
                  <a:lnTo>
                    <a:pt x="141" y="209"/>
                  </a:lnTo>
                  <a:cubicBezTo>
                    <a:pt x="105" y="242"/>
                    <a:pt x="66" y="269"/>
                    <a:pt x="29" y="301"/>
                  </a:cubicBezTo>
                  <a:lnTo>
                    <a:pt x="29" y="301"/>
                  </a:lnTo>
                  <a:cubicBezTo>
                    <a:pt x="0" y="324"/>
                    <a:pt x="33" y="365"/>
                    <a:pt x="64" y="351"/>
                  </a:cubicBezTo>
                  <a:lnTo>
                    <a:pt x="64" y="351"/>
                  </a:lnTo>
                  <a:cubicBezTo>
                    <a:pt x="110" y="330"/>
                    <a:pt x="155" y="293"/>
                    <a:pt x="195" y="249"/>
                  </a:cubicBezTo>
                  <a:lnTo>
                    <a:pt x="195" y="249"/>
                  </a:lnTo>
                  <a:cubicBezTo>
                    <a:pt x="239" y="280"/>
                    <a:pt x="289" y="302"/>
                    <a:pt x="335" y="313"/>
                  </a:cubicBezTo>
                  <a:lnTo>
                    <a:pt x="335" y="313"/>
                  </a:lnTo>
                  <a:cubicBezTo>
                    <a:pt x="359" y="319"/>
                    <a:pt x="379" y="285"/>
                    <a:pt x="354" y="272"/>
                  </a:cubicBezTo>
                </a:path>
              </a:pathLst>
            </a:custGeom>
            <a:solidFill>
              <a:schemeClr val="accent3">
                <a:lumMod val="75000"/>
              </a:schemeClr>
            </a:solidFill>
            <a:ln>
              <a:noFill/>
            </a:ln>
            <a:effectLst/>
          </p:spPr>
          <p:txBody>
            <a:bodyPr wrap="none" anchor="ctr"/>
            <a:lstStyle/>
            <a:p>
              <a:pPr>
                <a:defRPr/>
              </a:pPr>
              <a:endParaRPr lang="es-ES_tradnl"/>
            </a:p>
          </p:txBody>
        </p:sp>
        <p:sp>
          <p:nvSpPr>
            <p:cNvPr id="102" name="Freeform 67">
              <a:extLst>
                <a:ext uri="{FF2B5EF4-FFF2-40B4-BE49-F238E27FC236}">
                  <a16:creationId xmlns:a16="http://schemas.microsoft.com/office/drawing/2014/main" id="{FFB92F0C-131A-EE44-9473-58D71AC401F4}"/>
                </a:ext>
              </a:extLst>
            </p:cNvPr>
            <p:cNvSpPr>
              <a:spLocks noChangeArrowheads="1"/>
            </p:cNvSpPr>
            <p:nvPr/>
          </p:nvSpPr>
          <p:spPr bwMode="auto">
            <a:xfrm>
              <a:off x="6099739" y="6662317"/>
              <a:ext cx="180952" cy="174602"/>
            </a:xfrm>
            <a:custGeom>
              <a:avLst/>
              <a:gdLst>
                <a:gd name="T0" fmla="*/ 353 w 378"/>
                <a:gd name="T1" fmla="*/ 272 h 366"/>
                <a:gd name="T2" fmla="*/ 353 w 378"/>
                <a:gd name="T3" fmla="*/ 272 h 366"/>
                <a:gd name="T4" fmla="*/ 231 w 378"/>
                <a:gd name="T5" fmla="*/ 201 h 366"/>
                <a:gd name="T6" fmla="*/ 231 w 378"/>
                <a:gd name="T7" fmla="*/ 201 h 366"/>
                <a:gd name="T8" fmla="*/ 307 w 378"/>
                <a:gd name="T9" fmla="*/ 43 h 366"/>
                <a:gd name="T10" fmla="*/ 307 w 378"/>
                <a:gd name="T11" fmla="*/ 43 h 366"/>
                <a:gd name="T12" fmla="*/ 265 w 378"/>
                <a:gd name="T13" fmla="*/ 23 h 366"/>
                <a:gd name="T14" fmla="*/ 265 w 378"/>
                <a:gd name="T15" fmla="*/ 23 h 366"/>
                <a:gd name="T16" fmla="*/ 182 w 378"/>
                <a:gd name="T17" fmla="*/ 160 h 366"/>
                <a:gd name="T18" fmla="*/ 182 w 378"/>
                <a:gd name="T19" fmla="*/ 160 h 366"/>
                <a:gd name="T20" fmla="*/ 75 w 378"/>
                <a:gd name="T21" fmla="*/ 34 h 366"/>
                <a:gd name="T22" fmla="*/ 75 w 378"/>
                <a:gd name="T23" fmla="*/ 34 h 366"/>
                <a:gd name="T24" fmla="*/ 25 w 378"/>
                <a:gd name="T25" fmla="*/ 69 h 366"/>
                <a:gd name="T26" fmla="*/ 25 w 378"/>
                <a:gd name="T27" fmla="*/ 69 h 366"/>
                <a:gd name="T28" fmla="*/ 138 w 378"/>
                <a:gd name="T29" fmla="*/ 209 h 366"/>
                <a:gd name="T30" fmla="*/ 138 w 378"/>
                <a:gd name="T31" fmla="*/ 209 h 366"/>
                <a:gd name="T32" fmla="*/ 26 w 378"/>
                <a:gd name="T33" fmla="*/ 301 h 366"/>
                <a:gd name="T34" fmla="*/ 26 w 378"/>
                <a:gd name="T35" fmla="*/ 301 h 366"/>
                <a:gd name="T36" fmla="*/ 62 w 378"/>
                <a:gd name="T37" fmla="*/ 351 h 366"/>
                <a:gd name="T38" fmla="*/ 62 w 378"/>
                <a:gd name="T39" fmla="*/ 351 h 366"/>
                <a:gd name="T40" fmla="*/ 192 w 378"/>
                <a:gd name="T41" fmla="*/ 249 h 366"/>
                <a:gd name="T42" fmla="*/ 192 w 378"/>
                <a:gd name="T43" fmla="*/ 249 h 366"/>
                <a:gd name="T44" fmla="*/ 334 w 378"/>
                <a:gd name="T45" fmla="*/ 313 h 366"/>
                <a:gd name="T46" fmla="*/ 334 w 378"/>
                <a:gd name="T47" fmla="*/ 313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0" y="249"/>
                    <a:pt x="269" y="227"/>
                    <a:pt x="231" y="201"/>
                  </a:cubicBezTo>
                  <a:lnTo>
                    <a:pt x="231" y="201"/>
                  </a:lnTo>
                  <a:cubicBezTo>
                    <a:pt x="266" y="150"/>
                    <a:pt x="294" y="94"/>
                    <a:pt x="307" y="43"/>
                  </a:cubicBezTo>
                  <a:lnTo>
                    <a:pt x="307" y="43"/>
                  </a:lnTo>
                  <a:cubicBezTo>
                    <a:pt x="311" y="20"/>
                    <a:pt x="278" y="0"/>
                    <a:pt x="265" y="23"/>
                  </a:cubicBezTo>
                  <a:lnTo>
                    <a:pt x="265" y="23"/>
                  </a:lnTo>
                  <a:cubicBezTo>
                    <a:pt x="239" y="71"/>
                    <a:pt x="215" y="118"/>
                    <a:pt x="182" y="160"/>
                  </a:cubicBezTo>
                  <a:lnTo>
                    <a:pt x="182" y="160"/>
                  </a:lnTo>
                  <a:cubicBezTo>
                    <a:pt x="142" y="122"/>
                    <a:pt x="111" y="76"/>
                    <a:pt x="75" y="34"/>
                  </a:cubicBezTo>
                  <a:lnTo>
                    <a:pt x="75" y="34"/>
                  </a:lnTo>
                  <a:cubicBezTo>
                    <a:pt x="52" y="6"/>
                    <a:pt x="12" y="38"/>
                    <a:pt x="25" y="69"/>
                  </a:cubicBezTo>
                  <a:lnTo>
                    <a:pt x="25" y="69"/>
                  </a:lnTo>
                  <a:cubicBezTo>
                    <a:pt x="48" y="119"/>
                    <a:pt x="89" y="168"/>
                    <a:pt x="138" y="209"/>
                  </a:cubicBezTo>
                  <a:lnTo>
                    <a:pt x="138" y="209"/>
                  </a:lnTo>
                  <a:cubicBezTo>
                    <a:pt x="102" y="242"/>
                    <a:pt x="64" y="269"/>
                    <a:pt x="26" y="301"/>
                  </a:cubicBezTo>
                  <a:lnTo>
                    <a:pt x="26" y="301"/>
                  </a:lnTo>
                  <a:cubicBezTo>
                    <a:pt x="0" y="324"/>
                    <a:pt x="31" y="365"/>
                    <a:pt x="62" y="351"/>
                  </a:cubicBezTo>
                  <a:lnTo>
                    <a:pt x="62" y="351"/>
                  </a:lnTo>
                  <a:cubicBezTo>
                    <a:pt x="109" y="330"/>
                    <a:pt x="153" y="293"/>
                    <a:pt x="192" y="249"/>
                  </a:cubicBezTo>
                  <a:lnTo>
                    <a:pt x="192" y="249"/>
                  </a:lnTo>
                  <a:cubicBezTo>
                    <a:pt x="239" y="280"/>
                    <a:pt x="288" y="302"/>
                    <a:pt x="334" y="313"/>
                  </a:cubicBezTo>
                  <a:lnTo>
                    <a:pt x="334" y="313"/>
                  </a:lnTo>
                  <a:cubicBezTo>
                    <a:pt x="357" y="319"/>
                    <a:pt x="377" y="285"/>
                    <a:pt x="353" y="272"/>
                  </a:cubicBezTo>
                </a:path>
              </a:pathLst>
            </a:custGeom>
            <a:solidFill>
              <a:schemeClr val="accent3">
                <a:lumMod val="25000"/>
              </a:schemeClr>
            </a:solidFill>
            <a:ln>
              <a:noFill/>
            </a:ln>
            <a:effectLst/>
          </p:spPr>
          <p:txBody>
            <a:bodyPr wrap="none" anchor="ctr"/>
            <a:lstStyle/>
            <a:p>
              <a:pPr>
                <a:defRPr/>
              </a:pPr>
              <a:endParaRPr lang="es-ES_tradnl"/>
            </a:p>
          </p:txBody>
        </p:sp>
        <p:sp>
          <p:nvSpPr>
            <p:cNvPr id="103" name="Freeform 68">
              <a:extLst>
                <a:ext uri="{FF2B5EF4-FFF2-40B4-BE49-F238E27FC236}">
                  <a16:creationId xmlns:a16="http://schemas.microsoft.com/office/drawing/2014/main" id="{8E8FB4A0-9A2C-924B-9847-C4D119C6498C}"/>
                </a:ext>
              </a:extLst>
            </p:cNvPr>
            <p:cNvSpPr>
              <a:spLocks noChangeArrowheads="1"/>
            </p:cNvSpPr>
            <p:nvPr/>
          </p:nvSpPr>
          <p:spPr bwMode="auto">
            <a:xfrm>
              <a:off x="6666403" y="6662317"/>
              <a:ext cx="180952" cy="174602"/>
            </a:xfrm>
            <a:custGeom>
              <a:avLst/>
              <a:gdLst>
                <a:gd name="T0" fmla="*/ 354 w 378"/>
                <a:gd name="T1" fmla="*/ 272 h 366"/>
                <a:gd name="T2" fmla="*/ 354 w 378"/>
                <a:gd name="T3" fmla="*/ 272 h 366"/>
                <a:gd name="T4" fmla="*/ 232 w 378"/>
                <a:gd name="T5" fmla="*/ 201 h 366"/>
                <a:gd name="T6" fmla="*/ 232 w 378"/>
                <a:gd name="T7" fmla="*/ 201 h 366"/>
                <a:gd name="T8" fmla="*/ 308 w 378"/>
                <a:gd name="T9" fmla="*/ 43 h 366"/>
                <a:gd name="T10" fmla="*/ 308 w 378"/>
                <a:gd name="T11" fmla="*/ 43 h 366"/>
                <a:gd name="T12" fmla="*/ 266 w 378"/>
                <a:gd name="T13" fmla="*/ 23 h 366"/>
                <a:gd name="T14" fmla="*/ 266 w 378"/>
                <a:gd name="T15" fmla="*/ 23 h 366"/>
                <a:gd name="T16" fmla="*/ 183 w 378"/>
                <a:gd name="T17" fmla="*/ 160 h 366"/>
                <a:gd name="T18" fmla="*/ 183 w 378"/>
                <a:gd name="T19" fmla="*/ 160 h 366"/>
                <a:gd name="T20" fmla="*/ 75 w 378"/>
                <a:gd name="T21" fmla="*/ 34 h 366"/>
                <a:gd name="T22" fmla="*/ 75 w 378"/>
                <a:gd name="T23" fmla="*/ 34 h 366"/>
                <a:gd name="T24" fmla="*/ 25 w 378"/>
                <a:gd name="T25" fmla="*/ 69 h 366"/>
                <a:gd name="T26" fmla="*/ 25 w 378"/>
                <a:gd name="T27" fmla="*/ 69 h 366"/>
                <a:gd name="T28" fmla="*/ 140 w 378"/>
                <a:gd name="T29" fmla="*/ 209 h 366"/>
                <a:gd name="T30" fmla="*/ 140 w 378"/>
                <a:gd name="T31" fmla="*/ 209 h 366"/>
                <a:gd name="T32" fmla="*/ 27 w 378"/>
                <a:gd name="T33" fmla="*/ 301 h 366"/>
                <a:gd name="T34" fmla="*/ 27 w 378"/>
                <a:gd name="T35" fmla="*/ 301 h 366"/>
                <a:gd name="T36" fmla="*/ 62 w 378"/>
                <a:gd name="T37" fmla="*/ 351 h 366"/>
                <a:gd name="T38" fmla="*/ 62 w 378"/>
                <a:gd name="T39" fmla="*/ 351 h 366"/>
                <a:gd name="T40" fmla="*/ 193 w 378"/>
                <a:gd name="T41" fmla="*/ 249 h 366"/>
                <a:gd name="T42" fmla="*/ 193 w 378"/>
                <a:gd name="T43" fmla="*/ 249 h 366"/>
                <a:gd name="T44" fmla="*/ 334 w 378"/>
                <a:gd name="T45" fmla="*/ 313 h 366"/>
                <a:gd name="T46" fmla="*/ 334 w 378"/>
                <a:gd name="T47" fmla="*/ 313 h 366"/>
                <a:gd name="T48" fmla="*/ 354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2"/>
                  </a:moveTo>
                  <a:lnTo>
                    <a:pt x="354" y="272"/>
                  </a:lnTo>
                  <a:cubicBezTo>
                    <a:pt x="312" y="249"/>
                    <a:pt x="271" y="227"/>
                    <a:pt x="232" y="201"/>
                  </a:cubicBezTo>
                  <a:lnTo>
                    <a:pt x="232" y="201"/>
                  </a:lnTo>
                  <a:cubicBezTo>
                    <a:pt x="267" y="150"/>
                    <a:pt x="295" y="94"/>
                    <a:pt x="308" y="43"/>
                  </a:cubicBezTo>
                  <a:lnTo>
                    <a:pt x="308" y="43"/>
                  </a:lnTo>
                  <a:cubicBezTo>
                    <a:pt x="313" y="20"/>
                    <a:pt x="279" y="0"/>
                    <a:pt x="266" y="23"/>
                  </a:cubicBezTo>
                  <a:lnTo>
                    <a:pt x="266" y="23"/>
                  </a:lnTo>
                  <a:cubicBezTo>
                    <a:pt x="239" y="71"/>
                    <a:pt x="216" y="118"/>
                    <a:pt x="183" y="160"/>
                  </a:cubicBezTo>
                  <a:lnTo>
                    <a:pt x="183" y="160"/>
                  </a:lnTo>
                  <a:cubicBezTo>
                    <a:pt x="142" y="122"/>
                    <a:pt x="113" y="76"/>
                    <a:pt x="75" y="34"/>
                  </a:cubicBezTo>
                  <a:lnTo>
                    <a:pt x="75" y="34"/>
                  </a:lnTo>
                  <a:cubicBezTo>
                    <a:pt x="53" y="6"/>
                    <a:pt x="12" y="38"/>
                    <a:pt x="25" y="69"/>
                  </a:cubicBezTo>
                  <a:lnTo>
                    <a:pt x="25" y="69"/>
                  </a:lnTo>
                  <a:cubicBezTo>
                    <a:pt x="49" y="119"/>
                    <a:pt x="91" y="168"/>
                    <a:pt x="140" y="209"/>
                  </a:cubicBezTo>
                  <a:lnTo>
                    <a:pt x="140" y="209"/>
                  </a:lnTo>
                  <a:cubicBezTo>
                    <a:pt x="104" y="242"/>
                    <a:pt x="65" y="269"/>
                    <a:pt x="27" y="301"/>
                  </a:cubicBezTo>
                  <a:lnTo>
                    <a:pt x="27" y="301"/>
                  </a:lnTo>
                  <a:cubicBezTo>
                    <a:pt x="0" y="324"/>
                    <a:pt x="32" y="365"/>
                    <a:pt x="62" y="351"/>
                  </a:cubicBezTo>
                  <a:lnTo>
                    <a:pt x="62" y="351"/>
                  </a:lnTo>
                  <a:cubicBezTo>
                    <a:pt x="109" y="330"/>
                    <a:pt x="154" y="293"/>
                    <a:pt x="193" y="249"/>
                  </a:cubicBezTo>
                  <a:lnTo>
                    <a:pt x="193" y="249"/>
                  </a:lnTo>
                  <a:cubicBezTo>
                    <a:pt x="239" y="280"/>
                    <a:pt x="288" y="302"/>
                    <a:pt x="334" y="313"/>
                  </a:cubicBezTo>
                  <a:lnTo>
                    <a:pt x="334" y="313"/>
                  </a:lnTo>
                  <a:cubicBezTo>
                    <a:pt x="358" y="319"/>
                    <a:pt x="377" y="285"/>
                    <a:pt x="354" y="272"/>
                  </a:cubicBezTo>
                </a:path>
              </a:pathLst>
            </a:custGeom>
            <a:solidFill>
              <a:schemeClr val="accent3">
                <a:lumMod val="25000"/>
              </a:schemeClr>
            </a:solidFill>
            <a:ln>
              <a:noFill/>
            </a:ln>
            <a:effectLst/>
          </p:spPr>
          <p:txBody>
            <a:bodyPr wrap="none" anchor="ctr"/>
            <a:lstStyle/>
            <a:p>
              <a:pPr>
                <a:defRPr/>
              </a:pPr>
              <a:endParaRPr lang="es-ES_tradnl"/>
            </a:p>
          </p:txBody>
        </p:sp>
        <p:sp>
          <p:nvSpPr>
            <p:cNvPr id="104" name="Freeform 69">
              <a:extLst>
                <a:ext uri="{FF2B5EF4-FFF2-40B4-BE49-F238E27FC236}">
                  <a16:creationId xmlns:a16="http://schemas.microsoft.com/office/drawing/2014/main" id="{D68762C3-88A0-E049-8BE1-513B68D444BC}"/>
                </a:ext>
              </a:extLst>
            </p:cNvPr>
            <p:cNvSpPr>
              <a:spLocks noChangeArrowheads="1"/>
            </p:cNvSpPr>
            <p:nvPr/>
          </p:nvSpPr>
          <p:spPr bwMode="auto">
            <a:xfrm>
              <a:off x="7060053" y="6659142"/>
              <a:ext cx="180952" cy="174602"/>
            </a:xfrm>
            <a:custGeom>
              <a:avLst/>
              <a:gdLst>
                <a:gd name="T0" fmla="*/ 354 w 380"/>
                <a:gd name="T1" fmla="*/ 273 h 366"/>
                <a:gd name="T2" fmla="*/ 354 w 380"/>
                <a:gd name="T3" fmla="*/ 273 h 366"/>
                <a:gd name="T4" fmla="*/ 233 w 380"/>
                <a:gd name="T5" fmla="*/ 201 h 366"/>
                <a:gd name="T6" fmla="*/ 233 w 380"/>
                <a:gd name="T7" fmla="*/ 201 h 366"/>
                <a:gd name="T8" fmla="*/ 307 w 380"/>
                <a:gd name="T9" fmla="*/ 43 h 366"/>
                <a:gd name="T10" fmla="*/ 307 w 380"/>
                <a:gd name="T11" fmla="*/ 43 h 366"/>
                <a:gd name="T12" fmla="*/ 267 w 380"/>
                <a:gd name="T13" fmla="*/ 23 h 366"/>
                <a:gd name="T14" fmla="*/ 267 w 380"/>
                <a:gd name="T15" fmla="*/ 23 h 366"/>
                <a:gd name="T16" fmla="*/ 183 w 380"/>
                <a:gd name="T17" fmla="*/ 161 h 366"/>
                <a:gd name="T18" fmla="*/ 183 w 380"/>
                <a:gd name="T19" fmla="*/ 161 h 366"/>
                <a:gd name="T20" fmla="*/ 77 w 380"/>
                <a:gd name="T21" fmla="*/ 34 h 366"/>
                <a:gd name="T22" fmla="*/ 77 w 380"/>
                <a:gd name="T23" fmla="*/ 34 h 366"/>
                <a:gd name="T24" fmla="*/ 27 w 380"/>
                <a:gd name="T25" fmla="*/ 69 h 366"/>
                <a:gd name="T26" fmla="*/ 27 w 380"/>
                <a:gd name="T27" fmla="*/ 69 h 366"/>
                <a:gd name="T28" fmla="*/ 140 w 380"/>
                <a:gd name="T29" fmla="*/ 210 h 366"/>
                <a:gd name="T30" fmla="*/ 140 w 380"/>
                <a:gd name="T31" fmla="*/ 210 h 366"/>
                <a:gd name="T32" fmla="*/ 28 w 380"/>
                <a:gd name="T33" fmla="*/ 301 h 366"/>
                <a:gd name="T34" fmla="*/ 28 w 380"/>
                <a:gd name="T35" fmla="*/ 301 h 366"/>
                <a:gd name="T36" fmla="*/ 64 w 380"/>
                <a:gd name="T37" fmla="*/ 352 h 366"/>
                <a:gd name="T38" fmla="*/ 64 w 380"/>
                <a:gd name="T39" fmla="*/ 352 h 366"/>
                <a:gd name="T40" fmla="*/ 194 w 380"/>
                <a:gd name="T41" fmla="*/ 249 h 366"/>
                <a:gd name="T42" fmla="*/ 194 w 380"/>
                <a:gd name="T43" fmla="*/ 249 h 366"/>
                <a:gd name="T44" fmla="*/ 336 w 380"/>
                <a:gd name="T45" fmla="*/ 314 h 366"/>
                <a:gd name="T46" fmla="*/ 336 w 380"/>
                <a:gd name="T47" fmla="*/ 314 h 366"/>
                <a:gd name="T48" fmla="*/ 354 w 380"/>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6">
                  <a:moveTo>
                    <a:pt x="354" y="273"/>
                  </a:moveTo>
                  <a:lnTo>
                    <a:pt x="354" y="273"/>
                  </a:lnTo>
                  <a:cubicBezTo>
                    <a:pt x="312" y="249"/>
                    <a:pt x="271" y="228"/>
                    <a:pt x="233" y="201"/>
                  </a:cubicBezTo>
                  <a:lnTo>
                    <a:pt x="233" y="201"/>
                  </a:lnTo>
                  <a:cubicBezTo>
                    <a:pt x="269" y="149"/>
                    <a:pt x="295" y="94"/>
                    <a:pt x="307" y="43"/>
                  </a:cubicBezTo>
                  <a:lnTo>
                    <a:pt x="307" y="43"/>
                  </a:lnTo>
                  <a:cubicBezTo>
                    <a:pt x="313" y="19"/>
                    <a:pt x="280" y="0"/>
                    <a:pt x="267" y="23"/>
                  </a:cubicBezTo>
                  <a:lnTo>
                    <a:pt x="267" y="23"/>
                  </a:lnTo>
                  <a:cubicBezTo>
                    <a:pt x="240" y="71"/>
                    <a:pt x="216" y="118"/>
                    <a:pt x="183" y="161"/>
                  </a:cubicBezTo>
                  <a:lnTo>
                    <a:pt x="183" y="161"/>
                  </a:lnTo>
                  <a:cubicBezTo>
                    <a:pt x="142" y="122"/>
                    <a:pt x="113" y="76"/>
                    <a:pt x="77" y="34"/>
                  </a:cubicBezTo>
                  <a:lnTo>
                    <a:pt x="77" y="34"/>
                  </a:lnTo>
                  <a:cubicBezTo>
                    <a:pt x="53" y="6"/>
                    <a:pt x="12" y="38"/>
                    <a:pt x="27" y="69"/>
                  </a:cubicBezTo>
                  <a:lnTo>
                    <a:pt x="27" y="69"/>
                  </a:lnTo>
                  <a:cubicBezTo>
                    <a:pt x="49" y="121"/>
                    <a:pt x="90" y="168"/>
                    <a:pt x="140" y="210"/>
                  </a:cubicBezTo>
                  <a:lnTo>
                    <a:pt x="140" y="210"/>
                  </a:lnTo>
                  <a:cubicBezTo>
                    <a:pt x="104" y="243"/>
                    <a:pt x="65" y="269"/>
                    <a:pt x="28" y="301"/>
                  </a:cubicBezTo>
                  <a:lnTo>
                    <a:pt x="28" y="301"/>
                  </a:lnTo>
                  <a:cubicBezTo>
                    <a:pt x="0" y="325"/>
                    <a:pt x="33" y="365"/>
                    <a:pt x="64" y="352"/>
                  </a:cubicBezTo>
                  <a:lnTo>
                    <a:pt x="64" y="352"/>
                  </a:lnTo>
                  <a:cubicBezTo>
                    <a:pt x="111" y="329"/>
                    <a:pt x="156" y="294"/>
                    <a:pt x="194" y="249"/>
                  </a:cubicBezTo>
                  <a:lnTo>
                    <a:pt x="194" y="249"/>
                  </a:lnTo>
                  <a:cubicBezTo>
                    <a:pt x="240" y="280"/>
                    <a:pt x="288" y="302"/>
                    <a:pt x="336" y="314"/>
                  </a:cubicBezTo>
                  <a:lnTo>
                    <a:pt x="336" y="314"/>
                  </a:lnTo>
                  <a:cubicBezTo>
                    <a:pt x="358" y="319"/>
                    <a:pt x="379" y="286"/>
                    <a:pt x="354" y="273"/>
                  </a:cubicBezTo>
                </a:path>
              </a:pathLst>
            </a:custGeom>
            <a:solidFill>
              <a:schemeClr val="accent3">
                <a:lumMod val="75000"/>
              </a:schemeClr>
            </a:solidFill>
            <a:ln>
              <a:noFill/>
            </a:ln>
            <a:effectLst/>
          </p:spPr>
          <p:txBody>
            <a:bodyPr wrap="none" anchor="ctr"/>
            <a:lstStyle/>
            <a:p>
              <a:pPr>
                <a:defRPr/>
              </a:pPr>
              <a:endParaRPr lang="es-ES_tradnl"/>
            </a:p>
          </p:txBody>
        </p:sp>
        <p:sp>
          <p:nvSpPr>
            <p:cNvPr id="105" name="Freeform 70">
              <a:extLst>
                <a:ext uri="{FF2B5EF4-FFF2-40B4-BE49-F238E27FC236}">
                  <a16:creationId xmlns:a16="http://schemas.microsoft.com/office/drawing/2014/main" id="{095D8B25-FEFE-C84A-926C-5DAB010026F7}"/>
                </a:ext>
              </a:extLst>
            </p:cNvPr>
            <p:cNvSpPr>
              <a:spLocks noChangeArrowheads="1"/>
            </p:cNvSpPr>
            <p:nvPr/>
          </p:nvSpPr>
          <p:spPr bwMode="auto">
            <a:xfrm>
              <a:off x="7248939" y="6659142"/>
              <a:ext cx="180952" cy="174602"/>
            </a:xfrm>
            <a:custGeom>
              <a:avLst/>
              <a:gdLst>
                <a:gd name="T0" fmla="*/ 354 w 378"/>
                <a:gd name="T1" fmla="*/ 273 h 366"/>
                <a:gd name="T2" fmla="*/ 354 w 378"/>
                <a:gd name="T3" fmla="*/ 273 h 366"/>
                <a:gd name="T4" fmla="*/ 233 w 378"/>
                <a:gd name="T5" fmla="*/ 201 h 366"/>
                <a:gd name="T6" fmla="*/ 233 w 378"/>
                <a:gd name="T7" fmla="*/ 201 h 366"/>
                <a:gd name="T8" fmla="*/ 308 w 378"/>
                <a:gd name="T9" fmla="*/ 43 h 366"/>
                <a:gd name="T10" fmla="*/ 308 w 378"/>
                <a:gd name="T11" fmla="*/ 43 h 366"/>
                <a:gd name="T12" fmla="*/ 267 w 378"/>
                <a:gd name="T13" fmla="*/ 23 h 366"/>
                <a:gd name="T14" fmla="*/ 267 w 378"/>
                <a:gd name="T15" fmla="*/ 23 h 366"/>
                <a:gd name="T16" fmla="*/ 183 w 378"/>
                <a:gd name="T17" fmla="*/ 161 h 366"/>
                <a:gd name="T18" fmla="*/ 183 w 378"/>
                <a:gd name="T19" fmla="*/ 161 h 366"/>
                <a:gd name="T20" fmla="*/ 77 w 378"/>
                <a:gd name="T21" fmla="*/ 34 h 366"/>
                <a:gd name="T22" fmla="*/ 77 w 378"/>
                <a:gd name="T23" fmla="*/ 34 h 366"/>
                <a:gd name="T24" fmla="*/ 27 w 378"/>
                <a:gd name="T25" fmla="*/ 69 h 366"/>
                <a:gd name="T26" fmla="*/ 27 w 378"/>
                <a:gd name="T27" fmla="*/ 69 h 366"/>
                <a:gd name="T28" fmla="*/ 140 w 378"/>
                <a:gd name="T29" fmla="*/ 210 h 366"/>
                <a:gd name="T30" fmla="*/ 140 w 378"/>
                <a:gd name="T31" fmla="*/ 210 h 366"/>
                <a:gd name="T32" fmla="*/ 28 w 378"/>
                <a:gd name="T33" fmla="*/ 301 h 366"/>
                <a:gd name="T34" fmla="*/ 28 w 378"/>
                <a:gd name="T35" fmla="*/ 301 h 366"/>
                <a:gd name="T36" fmla="*/ 63 w 378"/>
                <a:gd name="T37" fmla="*/ 352 h 366"/>
                <a:gd name="T38" fmla="*/ 63 w 378"/>
                <a:gd name="T39" fmla="*/ 352 h 366"/>
                <a:gd name="T40" fmla="*/ 193 w 378"/>
                <a:gd name="T41" fmla="*/ 249 h 366"/>
                <a:gd name="T42" fmla="*/ 193 w 378"/>
                <a:gd name="T43" fmla="*/ 249 h 366"/>
                <a:gd name="T44" fmla="*/ 334 w 378"/>
                <a:gd name="T45" fmla="*/ 314 h 366"/>
                <a:gd name="T46" fmla="*/ 334 w 378"/>
                <a:gd name="T47" fmla="*/ 314 h 366"/>
                <a:gd name="T48" fmla="*/ 354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3"/>
                  </a:moveTo>
                  <a:lnTo>
                    <a:pt x="354" y="273"/>
                  </a:lnTo>
                  <a:cubicBezTo>
                    <a:pt x="313" y="249"/>
                    <a:pt x="271" y="228"/>
                    <a:pt x="233" y="201"/>
                  </a:cubicBezTo>
                  <a:lnTo>
                    <a:pt x="233" y="201"/>
                  </a:lnTo>
                  <a:cubicBezTo>
                    <a:pt x="267" y="149"/>
                    <a:pt x="295" y="94"/>
                    <a:pt x="308" y="43"/>
                  </a:cubicBezTo>
                  <a:lnTo>
                    <a:pt x="308" y="43"/>
                  </a:lnTo>
                  <a:cubicBezTo>
                    <a:pt x="313" y="19"/>
                    <a:pt x="280" y="0"/>
                    <a:pt x="267" y="23"/>
                  </a:cubicBezTo>
                  <a:lnTo>
                    <a:pt x="267" y="23"/>
                  </a:lnTo>
                  <a:cubicBezTo>
                    <a:pt x="241" y="71"/>
                    <a:pt x="217" y="118"/>
                    <a:pt x="183" y="161"/>
                  </a:cubicBezTo>
                  <a:lnTo>
                    <a:pt x="183" y="161"/>
                  </a:lnTo>
                  <a:cubicBezTo>
                    <a:pt x="144" y="122"/>
                    <a:pt x="113" y="76"/>
                    <a:pt x="77" y="34"/>
                  </a:cubicBezTo>
                  <a:lnTo>
                    <a:pt x="77" y="34"/>
                  </a:lnTo>
                  <a:cubicBezTo>
                    <a:pt x="53" y="6"/>
                    <a:pt x="12" y="38"/>
                    <a:pt x="27" y="69"/>
                  </a:cubicBezTo>
                  <a:lnTo>
                    <a:pt x="27" y="69"/>
                  </a:lnTo>
                  <a:cubicBezTo>
                    <a:pt x="49" y="121"/>
                    <a:pt x="91" y="168"/>
                    <a:pt x="140" y="210"/>
                  </a:cubicBezTo>
                  <a:lnTo>
                    <a:pt x="140" y="210"/>
                  </a:lnTo>
                  <a:cubicBezTo>
                    <a:pt x="104" y="243"/>
                    <a:pt x="66" y="269"/>
                    <a:pt x="28" y="301"/>
                  </a:cubicBezTo>
                  <a:lnTo>
                    <a:pt x="28" y="301"/>
                  </a:lnTo>
                  <a:cubicBezTo>
                    <a:pt x="0" y="325"/>
                    <a:pt x="32" y="365"/>
                    <a:pt x="63" y="352"/>
                  </a:cubicBezTo>
                  <a:lnTo>
                    <a:pt x="63" y="352"/>
                  </a:lnTo>
                  <a:cubicBezTo>
                    <a:pt x="111" y="329"/>
                    <a:pt x="155" y="294"/>
                    <a:pt x="193" y="249"/>
                  </a:cubicBezTo>
                  <a:lnTo>
                    <a:pt x="193" y="249"/>
                  </a:lnTo>
                  <a:cubicBezTo>
                    <a:pt x="239" y="280"/>
                    <a:pt x="289" y="302"/>
                    <a:pt x="334" y="314"/>
                  </a:cubicBezTo>
                  <a:lnTo>
                    <a:pt x="334" y="314"/>
                  </a:lnTo>
                  <a:cubicBezTo>
                    <a:pt x="359" y="319"/>
                    <a:pt x="377" y="286"/>
                    <a:pt x="354" y="273"/>
                  </a:cubicBezTo>
                </a:path>
              </a:pathLst>
            </a:custGeom>
            <a:solidFill>
              <a:schemeClr val="accent3">
                <a:lumMod val="25000"/>
              </a:schemeClr>
            </a:solidFill>
            <a:ln>
              <a:noFill/>
            </a:ln>
            <a:effectLst/>
          </p:spPr>
          <p:txBody>
            <a:bodyPr wrap="none" anchor="ctr"/>
            <a:lstStyle/>
            <a:p>
              <a:pPr>
                <a:defRPr/>
              </a:pPr>
              <a:endParaRPr lang="es-ES_tradnl"/>
            </a:p>
          </p:txBody>
        </p:sp>
        <p:sp>
          <p:nvSpPr>
            <p:cNvPr id="106" name="Freeform 71">
              <a:extLst>
                <a:ext uri="{FF2B5EF4-FFF2-40B4-BE49-F238E27FC236}">
                  <a16:creationId xmlns:a16="http://schemas.microsoft.com/office/drawing/2014/main" id="{1200ABE3-DAC1-8847-AD22-26B8CE3EE4CE}"/>
                </a:ext>
              </a:extLst>
            </p:cNvPr>
            <p:cNvSpPr>
              <a:spLocks noChangeArrowheads="1"/>
            </p:cNvSpPr>
            <p:nvPr/>
          </p:nvSpPr>
          <p:spPr bwMode="auto">
            <a:xfrm>
              <a:off x="6872751" y="6659142"/>
              <a:ext cx="180952" cy="174602"/>
            </a:xfrm>
            <a:custGeom>
              <a:avLst/>
              <a:gdLst>
                <a:gd name="T0" fmla="*/ 353 w 378"/>
                <a:gd name="T1" fmla="*/ 273 h 366"/>
                <a:gd name="T2" fmla="*/ 353 w 378"/>
                <a:gd name="T3" fmla="*/ 273 h 366"/>
                <a:gd name="T4" fmla="*/ 232 w 378"/>
                <a:gd name="T5" fmla="*/ 201 h 366"/>
                <a:gd name="T6" fmla="*/ 232 w 378"/>
                <a:gd name="T7" fmla="*/ 201 h 366"/>
                <a:gd name="T8" fmla="*/ 307 w 378"/>
                <a:gd name="T9" fmla="*/ 43 h 366"/>
                <a:gd name="T10" fmla="*/ 307 w 378"/>
                <a:gd name="T11" fmla="*/ 43 h 366"/>
                <a:gd name="T12" fmla="*/ 266 w 378"/>
                <a:gd name="T13" fmla="*/ 23 h 366"/>
                <a:gd name="T14" fmla="*/ 266 w 378"/>
                <a:gd name="T15" fmla="*/ 23 h 366"/>
                <a:gd name="T16" fmla="*/ 182 w 378"/>
                <a:gd name="T17" fmla="*/ 161 h 366"/>
                <a:gd name="T18" fmla="*/ 182 w 378"/>
                <a:gd name="T19" fmla="*/ 161 h 366"/>
                <a:gd name="T20" fmla="*/ 76 w 378"/>
                <a:gd name="T21" fmla="*/ 34 h 366"/>
                <a:gd name="T22" fmla="*/ 76 w 378"/>
                <a:gd name="T23" fmla="*/ 34 h 366"/>
                <a:gd name="T24" fmla="*/ 26 w 378"/>
                <a:gd name="T25" fmla="*/ 69 h 366"/>
                <a:gd name="T26" fmla="*/ 26 w 378"/>
                <a:gd name="T27" fmla="*/ 69 h 366"/>
                <a:gd name="T28" fmla="*/ 139 w 378"/>
                <a:gd name="T29" fmla="*/ 210 h 366"/>
                <a:gd name="T30" fmla="*/ 139 w 378"/>
                <a:gd name="T31" fmla="*/ 210 h 366"/>
                <a:gd name="T32" fmla="*/ 27 w 378"/>
                <a:gd name="T33" fmla="*/ 301 h 366"/>
                <a:gd name="T34" fmla="*/ 27 w 378"/>
                <a:gd name="T35" fmla="*/ 301 h 366"/>
                <a:gd name="T36" fmla="*/ 63 w 378"/>
                <a:gd name="T37" fmla="*/ 352 h 366"/>
                <a:gd name="T38" fmla="*/ 63 w 378"/>
                <a:gd name="T39" fmla="*/ 352 h 366"/>
                <a:gd name="T40" fmla="*/ 193 w 378"/>
                <a:gd name="T41" fmla="*/ 249 h 366"/>
                <a:gd name="T42" fmla="*/ 193 w 378"/>
                <a:gd name="T43" fmla="*/ 249 h 366"/>
                <a:gd name="T44" fmla="*/ 333 w 378"/>
                <a:gd name="T45" fmla="*/ 314 h 366"/>
                <a:gd name="T46" fmla="*/ 333 w 378"/>
                <a:gd name="T47" fmla="*/ 314 h 366"/>
                <a:gd name="T48" fmla="*/ 353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3"/>
                  </a:moveTo>
                  <a:lnTo>
                    <a:pt x="353" y="273"/>
                  </a:lnTo>
                  <a:cubicBezTo>
                    <a:pt x="311" y="249"/>
                    <a:pt x="270" y="228"/>
                    <a:pt x="232" y="201"/>
                  </a:cubicBezTo>
                  <a:lnTo>
                    <a:pt x="232" y="201"/>
                  </a:lnTo>
                  <a:cubicBezTo>
                    <a:pt x="268" y="149"/>
                    <a:pt x="294" y="94"/>
                    <a:pt x="307" y="43"/>
                  </a:cubicBezTo>
                  <a:lnTo>
                    <a:pt x="307" y="43"/>
                  </a:lnTo>
                  <a:cubicBezTo>
                    <a:pt x="312" y="19"/>
                    <a:pt x="280" y="0"/>
                    <a:pt x="266" y="23"/>
                  </a:cubicBezTo>
                  <a:lnTo>
                    <a:pt x="266" y="23"/>
                  </a:lnTo>
                  <a:cubicBezTo>
                    <a:pt x="240" y="71"/>
                    <a:pt x="215" y="118"/>
                    <a:pt x="182" y="161"/>
                  </a:cubicBezTo>
                  <a:lnTo>
                    <a:pt x="182" y="161"/>
                  </a:lnTo>
                  <a:cubicBezTo>
                    <a:pt x="142" y="122"/>
                    <a:pt x="113" y="76"/>
                    <a:pt x="76" y="34"/>
                  </a:cubicBezTo>
                  <a:lnTo>
                    <a:pt x="76" y="34"/>
                  </a:lnTo>
                  <a:cubicBezTo>
                    <a:pt x="52" y="6"/>
                    <a:pt x="11" y="38"/>
                    <a:pt x="26" y="69"/>
                  </a:cubicBezTo>
                  <a:lnTo>
                    <a:pt x="26" y="69"/>
                  </a:lnTo>
                  <a:cubicBezTo>
                    <a:pt x="48" y="121"/>
                    <a:pt x="89" y="168"/>
                    <a:pt x="139" y="210"/>
                  </a:cubicBezTo>
                  <a:lnTo>
                    <a:pt x="139" y="210"/>
                  </a:lnTo>
                  <a:cubicBezTo>
                    <a:pt x="103" y="243"/>
                    <a:pt x="64" y="269"/>
                    <a:pt x="27" y="301"/>
                  </a:cubicBezTo>
                  <a:lnTo>
                    <a:pt x="27" y="301"/>
                  </a:lnTo>
                  <a:cubicBezTo>
                    <a:pt x="0" y="325"/>
                    <a:pt x="32" y="365"/>
                    <a:pt x="63" y="352"/>
                  </a:cubicBezTo>
                  <a:lnTo>
                    <a:pt x="63" y="352"/>
                  </a:lnTo>
                  <a:cubicBezTo>
                    <a:pt x="109" y="329"/>
                    <a:pt x="153" y="294"/>
                    <a:pt x="193" y="249"/>
                  </a:cubicBezTo>
                  <a:lnTo>
                    <a:pt x="193" y="249"/>
                  </a:lnTo>
                  <a:cubicBezTo>
                    <a:pt x="239" y="280"/>
                    <a:pt x="287" y="302"/>
                    <a:pt x="333" y="314"/>
                  </a:cubicBezTo>
                  <a:lnTo>
                    <a:pt x="333" y="314"/>
                  </a:lnTo>
                  <a:cubicBezTo>
                    <a:pt x="357" y="319"/>
                    <a:pt x="377" y="286"/>
                    <a:pt x="353" y="273"/>
                  </a:cubicBezTo>
                </a:path>
              </a:pathLst>
            </a:custGeom>
            <a:solidFill>
              <a:schemeClr val="accent3">
                <a:lumMod val="50000"/>
              </a:schemeClr>
            </a:solidFill>
            <a:ln>
              <a:noFill/>
            </a:ln>
            <a:effectLst/>
          </p:spPr>
          <p:txBody>
            <a:bodyPr wrap="none" anchor="ctr"/>
            <a:lstStyle/>
            <a:p>
              <a:pPr>
                <a:defRPr/>
              </a:pPr>
              <a:endParaRPr lang="es-ES_tradnl"/>
            </a:p>
          </p:txBody>
        </p:sp>
        <p:sp>
          <p:nvSpPr>
            <p:cNvPr id="107" name="Freeform 72">
              <a:extLst>
                <a:ext uri="{FF2B5EF4-FFF2-40B4-BE49-F238E27FC236}">
                  <a16:creationId xmlns:a16="http://schemas.microsoft.com/office/drawing/2014/main" id="{7FFE6731-AB44-6047-9C3B-051C96249515}"/>
                </a:ext>
              </a:extLst>
            </p:cNvPr>
            <p:cNvSpPr>
              <a:spLocks noChangeArrowheads="1"/>
            </p:cNvSpPr>
            <p:nvPr/>
          </p:nvSpPr>
          <p:spPr bwMode="auto">
            <a:xfrm>
              <a:off x="7437828" y="6659142"/>
              <a:ext cx="180952" cy="174602"/>
            </a:xfrm>
            <a:custGeom>
              <a:avLst/>
              <a:gdLst>
                <a:gd name="T0" fmla="*/ 354 w 378"/>
                <a:gd name="T1" fmla="*/ 273 h 366"/>
                <a:gd name="T2" fmla="*/ 354 w 378"/>
                <a:gd name="T3" fmla="*/ 273 h 366"/>
                <a:gd name="T4" fmla="*/ 233 w 378"/>
                <a:gd name="T5" fmla="*/ 201 h 366"/>
                <a:gd name="T6" fmla="*/ 233 w 378"/>
                <a:gd name="T7" fmla="*/ 201 h 366"/>
                <a:gd name="T8" fmla="*/ 308 w 378"/>
                <a:gd name="T9" fmla="*/ 43 h 366"/>
                <a:gd name="T10" fmla="*/ 308 w 378"/>
                <a:gd name="T11" fmla="*/ 43 h 366"/>
                <a:gd name="T12" fmla="*/ 267 w 378"/>
                <a:gd name="T13" fmla="*/ 23 h 366"/>
                <a:gd name="T14" fmla="*/ 267 w 378"/>
                <a:gd name="T15" fmla="*/ 23 h 366"/>
                <a:gd name="T16" fmla="*/ 183 w 378"/>
                <a:gd name="T17" fmla="*/ 161 h 366"/>
                <a:gd name="T18" fmla="*/ 183 w 378"/>
                <a:gd name="T19" fmla="*/ 161 h 366"/>
                <a:gd name="T20" fmla="*/ 76 w 378"/>
                <a:gd name="T21" fmla="*/ 34 h 366"/>
                <a:gd name="T22" fmla="*/ 76 w 378"/>
                <a:gd name="T23" fmla="*/ 34 h 366"/>
                <a:gd name="T24" fmla="*/ 26 w 378"/>
                <a:gd name="T25" fmla="*/ 69 h 366"/>
                <a:gd name="T26" fmla="*/ 26 w 378"/>
                <a:gd name="T27" fmla="*/ 69 h 366"/>
                <a:gd name="T28" fmla="*/ 139 w 378"/>
                <a:gd name="T29" fmla="*/ 210 h 366"/>
                <a:gd name="T30" fmla="*/ 139 w 378"/>
                <a:gd name="T31" fmla="*/ 210 h 366"/>
                <a:gd name="T32" fmla="*/ 28 w 378"/>
                <a:gd name="T33" fmla="*/ 301 h 366"/>
                <a:gd name="T34" fmla="*/ 28 w 378"/>
                <a:gd name="T35" fmla="*/ 301 h 366"/>
                <a:gd name="T36" fmla="*/ 63 w 378"/>
                <a:gd name="T37" fmla="*/ 352 h 366"/>
                <a:gd name="T38" fmla="*/ 63 w 378"/>
                <a:gd name="T39" fmla="*/ 352 h 366"/>
                <a:gd name="T40" fmla="*/ 195 w 378"/>
                <a:gd name="T41" fmla="*/ 249 h 366"/>
                <a:gd name="T42" fmla="*/ 195 w 378"/>
                <a:gd name="T43" fmla="*/ 249 h 366"/>
                <a:gd name="T44" fmla="*/ 334 w 378"/>
                <a:gd name="T45" fmla="*/ 314 h 366"/>
                <a:gd name="T46" fmla="*/ 334 w 378"/>
                <a:gd name="T47" fmla="*/ 314 h 366"/>
                <a:gd name="T48" fmla="*/ 354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3"/>
                  </a:moveTo>
                  <a:lnTo>
                    <a:pt x="354" y="273"/>
                  </a:lnTo>
                  <a:cubicBezTo>
                    <a:pt x="312" y="249"/>
                    <a:pt x="271" y="228"/>
                    <a:pt x="233" y="201"/>
                  </a:cubicBezTo>
                  <a:lnTo>
                    <a:pt x="233" y="201"/>
                  </a:lnTo>
                  <a:cubicBezTo>
                    <a:pt x="268" y="149"/>
                    <a:pt x="294" y="94"/>
                    <a:pt x="308" y="43"/>
                  </a:cubicBezTo>
                  <a:lnTo>
                    <a:pt x="308" y="43"/>
                  </a:lnTo>
                  <a:cubicBezTo>
                    <a:pt x="314" y="19"/>
                    <a:pt x="280" y="0"/>
                    <a:pt x="267" y="23"/>
                  </a:cubicBezTo>
                  <a:lnTo>
                    <a:pt x="267" y="23"/>
                  </a:lnTo>
                  <a:cubicBezTo>
                    <a:pt x="241" y="71"/>
                    <a:pt x="216" y="118"/>
                    <a:pt x="183" y="161"/>
                  </a:cubicBezTo>
                  <a:lnTo>
                    <a:pt x="183" y="161"/>
                  </a:lnTo>
                  <a:cubicBezTo>
                    <a:pt x="143" y="122"/>
                    <a:pt x="113" y="76"/>
                    <a:pt x="76" y="34"/>
                  </a:cubicBezTo>
                  <a:lnTo>
                    <a:pt x="76" y="34"/>
                  </a:lnTo>
                  <a:cubicBezTo>
                    <a:pt x="53" y="6"/>
                    <a:pt x="13" y="38"/>
                    <a:pt x="26" y="69"/>
                  </a:cubicBezTo>
                  <a:lnTo>
                    <a:pt x="26" y="69"/>
                  </a:lnTo>
                  <a:cubicBezTo>
                    <a:pt x="50" y="121"/>
                    <a:pt x="91" y="168"/>
                    <a:pt x="139" y="210"/>
                  </a:cubicBezTo>
                  <a:lnTo>
                    <a:pt x="139" y="210"/>
                  </a:lnTo>
                  <a:cubicBezTo>
                    <a:pt x="104" y="243"/>
                    <a:pt x="65" y="269"/>
                    <a:pt x="28" y="301"/>
                  </a:cubicBezTo>
                  <a:lnTo>
                    <a:pt x="28" y="301"/>
                  </a:lnTo>
                  <a:cubicBezTo>
                    <a:pt x="0" y="325"/>
                    <a:pt x="33" y="365"/>
                    <a:pt x="63" y="352"/>
                  </a:cubicBezTo>
                  <a:lnTo>
                    <a:pt x="63" y="352"/>
                  </a:lnTo>
                  <a:cubicBezTo>
                    <a:pt x="109" y="329"/>
                    <a:pt x="155" y="294"/>
                    <a:pt x="195" y="249"/>
                  </a:cubicBezTo>
                  <a:lnTo>
                    <a:pt x="195" y="249"/>
                  </a:lnTo>
                  <a:cubicBezTo>
                    <a:pt x="239" y="280"/>
                    <a:pt x="289" y="302"/>
                    <a:pt x="334" y="314"/>
                  </a:cubicBezTo>
                  <a:lnTo>
                    <a:pt x="334" y="314"/>
                  </a:lnTo>
                  <a:cubicBezTo>
                    <a:pt x="359" y="319"/>
                    <a:pt x="377" y="286"/>
                    <a:pt x="354" y="273"/>
                  </a:cubicBezTo>
                </a:path>
              </a:pathLst>
            </a:custGeom>
            <a:solidFill>
              <a:schemeClr val="accent3">
                <a:lumMod val="50000"/>
              </a:schemeClr>
            </a:solidFill>
            <a:ln>
              <a:noFill/>
            </a:ln>
            <a:effectLst/>
          </p:spPr>
          <p:txBody>
            <a:bodyPr wrap="none" anchor="ctr"/>
            <a:lstStyle/>
            <a:p>
              <a:pPr>
                <a:defRPr/>
              </a:pPr>
              <a:endParaRPr lang="es-ES_tradnl"/>
            </a:p>
          </p:txBody>
        </p:sp>
        <p:sp>
          <p:nvSpPr>
            <p:cNvPr id="108" name="Freeform 73">
              <a:extLst>
                <a:ext uri="{FF2B5EF4-FFF2-40B4-BE49-F238E27FC236}">
                  <a16:creationId xmlns:a16="http://schemas.microsoft.com/office/drawing/2014/main" id="{F3DFEFB8-98C9-0F42-86F6-7FF2B238D0BD}"/>
                </a:ext>
              </a:extLst>
            </p:cNvPr>
            <p:cNvSpPr>
              <a:spLocks noChangeArrowheads="1"/>
            </p:cNvSpPr>
            <p:nvPr/>
          </p:nvSpPr>
          <p:spPr bwMode="auto">
            <a:xfrm>
              <a:off x="7802906" y="6655968"/>
              <a:ext cx="179364" cy="174602"/>
            </a:xfrm>
            <a:custGeom>
              <a:avLst/>
              <a:gdLst>
                <a:gd name="T0" fmla="*/ 354 w 378"/>
                <a:gd name="T1" fmla="*/ 272 h 366"/>
                <a:gd name="T2" fmla="*/ 354 w 378"/>
                <a:gd name="T3" fmla="*/ 272 h 366"/>
                <a:gd name="T4" fmla="*/ 233 w 378"/>
                <a:gd name="T5" fmla="*/ 201 h 366"/>
                <a:gd name="T6" fmla="*/ 233 w 378"/>
                <a:gd name="T7" fmla="*/ 201 h 366"/>
                <a:gd name="T8" fmla="*/ 306 w 378"/>
                <a:gd name="T9" fmla="*/ 43 h 366"/>
                <a:gd name="T10" fmla="*/ 306 w 378"/>
                <a:gd name="T11" fmla="*/ 43 h 366"/>
                <a:gd name="T12" fmla="*/ 266 w 378"/>
                <a:gd name="T13" fmla="*/ 23 h 366"/>
                <a:gd name="T14" fmla="*/ 266 w 378"/>
                <a:gd name="T15" fmla="*/ 23 h 366"/>
                <a:gd name="T16" fmla="*/ 183 w 378"/>
                <a:gd name="T17" fmla="*/ 160 h 366"/>
                <a:gd name="T18" fmla="*/ 183 w 378"/>
                <a:gd name="T19" fmla="*/ 160 h 366"/>
                <a:gd name="T20" fmla="*/ 76 w 378"/>
                <a:gd name="T21" fmla="*/ 34 h 366"/>
                <a:gd name="T22" fmla="*/ 76 w 378"/>
                <a:gd name="T23" fmla="*/ 34 h 366"/>
                <a:gd name="T24" fmla="*/ 27 w 378"/>
                <a:gd name="T25" fmla="*/ 69 h 366"/>
                <a:gd name="T26" fmla="*/ 27 w 378"/>
                <a:gd name="T27" fmla="*/ 69 h 366"/>
                <a:gd name="T28" fmla="*/ 140 w 378"/>
                <a:gd name="T29" fmla="*/ 209 h 366"/>
                <a:gd name="T30" fmla="*/ 140 w 378"/>
                <a:gd name="T31" fmla="*/ 209 h 366"/>
                <a:gd name="T32" fmla="*/ 28 w 378"/>
                <a:gd name="T33" fmla="*/ 301 h 366"/>
                <a:gd name="T34" fmla="*/ 28 w 378"/>
                <a:gd name="T35" fmla="*/ 301 h 366"/>
                <a:gd name="T36" fmla="*/ 63 w 378"/>
                <a:gd name="T37" fmla="*/ 351 h 366"/>
                <a:gd name="T38" fmla="*/ 63 w 378"/>
                <a:gd name="T39" fmla="*/ 351 h 366"/>
                <a:gd name="T40" fmla="*/ 193 w 378"/>
                <a:gd name="T41" fmla="*/ 249 h 366"/>
                <a:gd name="T42" fmla="*/ 193 w 378"/>
                <a:gd name="T43" fmla="*/ 249 h 366"/>
                <a:gd name="T44" fmla="*/ 334 w 378"/>
                <a:gd name="T45" fmla="*/ 312 h 366"/>
                <a:gd name="T46" fmla="*/ 334 w 378"/>
                <a:gd name="T47" fmla="*/ 312 h 366"/>
                <a:gd name="T48" fmla="*/ 354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2"/>
                  </a:moveTo>
                  <a:lnTo>
                    <a:pt x="354" y="272"/>
                  </a:lnTo>
                  <a:cubicBezTo>
                    <a:pt x="312" y="249"/>
                    <a:pt x="270" y="227"/>
                    <a:pt x="233" y="201"/>
                  </a:cubicBezTo>
                  <a:lnTo>
                    <a:pt x="233" y="201"/>
                  </a:lnTo>
                  <a:cubicBezTo>
                    <a:pt x="268" y="151"/>
                    <a:pt x="295" y="94"/>
                    <a:pt x="306" y="43"/>
                  </a:cubicBezTo>
                  <a:lnTo>
                    <a:pt x="306" y="43"/>
                  </a:lnTo>
                  <a:cubicBezTo>
                    <a:pt x="313" y="19"/>
                    <a:pt x="279" y="0"/>
                    <a:pt x="266" y="23"/>
                  </a:cubicBezTo>
                  <a:lnTo>
                    <a:pt x="266" y="23"/>
                  </a:lnTo>
                  <a:cubicBezTo>
                    <a:pt x="239" y="71"/>
                    <a:pt x="216" y="118"/>
                    <a:pt x="183" y="160"/>
                  </a:cubicBezTo>
                  <a:lnTo>
                    <a:pt x="183" y="160"/>
                  </a:lnTo>
                  <a:cubicBezTo>
                    <a:pt x="142" y="122"/>
                    <a:pt x="113" y="76"/>
                    <a:pt x="76" y="34"/>
                  </a:cubicBezTo>
                  <a:lnTo>
                    <a:pt x="76" y="34"/>
                  </a:lnTo>
                  <a:cubicBezTo>
                    <a:pt x="53" y="6"/>
                    <a:pt x="12" y="38"/>
                    <a:pt x="27" y="69"/>
                  </a:cubicBezTo>
                  <a:lnTo>
                    <a:pt x="27" y="69"/>
                  </a:lnTo>
                  <a:cubicBezTo>
                    <a:pt x="49" y="119"/>
                    <a:pt x="90" y="168"/>
                    <a:pt x="140" y="209"/>
                  </a:cubicBezTo>
                  <a:lnTo>
                    <a:pt x="140" y="209"/>
                  </a:lnTo>
                  <a:cubicBezTo>
                    <a:pt x="104" y="241"/>
                    <a:pt x="65" y="269"/>
                    <a:pt x="28" y="301"/>
                  </a:cubicBezTo>
                  <a:lnTo>
                    <a:pt x="28" y="301"/>
                  </a:lnTo>
                  <a:cubicBezTo>
                    <a:pt x="0" y="324"/>
                    <a:pt x="33" y="365"/>
                    <a:pt x="63" y="351"/>
                  </a:cubicBezTo>
                  <a:lnTo>
                    <a:pt x="63" y="351"/>
                  </a:lnTo>
                  <a:cubicBezTo>
                    <a:pt x="109" y="329"/>
                    <a:pt x="154" y="293"/>
                    <a:pt x="193" y="249"/>
                  </a:cubicBezTo>
                  <a:lnTo>
                    <a:pt x="193" y="249"/>
                  </a:lnTo>
                  <a:cubicBezTo>
                    <a:pt x="239" y="280"/>
                    <a:pt x="288" y="302"/>
                    <a:pt x="334" y="312"/>
                  </a:cubicBezTo>
                  <a:lnTo>
                    <a:pt x="334" y="312"/>
                  </a:lnTo>
                  <a:cubicBezTo>
                    <a:pt x="358" y="319"/>
                    <a:pt x="377" y="285"/>
                    <a:pt x="354" y="272"/>
                  </a:cubicBezTo>
                </a:path>
              </a:pathLst>
            </a:custGeom>
            <a:solidFill>
              <a:schemeClr val="accent3">
                <a:lumMod val="25000"/>
              </a:schemeClr>
            </a:solidFill>
            <a:ln>
              <a:noFill/>
            </a:ln>
            <a:effectLst/>
          </p:spPr>
          <p:txBody>
            <a:bodyPr wrap="none" anchor="ctr"/>
            <a:lstStyle/>
            <a:p>
              <a:pPr>
                <a:defRPr/>
              </a:pPr>
              <a:endParaRPr lang="es-ES_tradnl"/>
            </a:p>
          </p:txBody>
        </p:sp>
        <p:sp>
          <p:nvSpPr>
            <p:cNvPr id="109" name="Freeform 74">
              <a:extLst>
                <a:ext uri="{FF2B5EF4-FFF2-40B4-BE49-F238E27FC236}">
                  <a16:creationId xmlns:a16="http://schemas.microsoft.com/office/drawing/2014/main" id="{17B6BEC8-20D3-1C4B-9FDB-2A0F79393542}"/>
                </a:ext>
              </a:extLst>
            </p:cNvPr>
            <p:cNvSpPr>
              <a:spLocks noChangeArrowheads="1"/>
            </p:cNvSpPr>
            <p:nvPr/>
          </p:nvSpPr>
          <p:spPr bwMode="auto">
            <a:xfrm>
              <a:off x="7991793" y="6655968"/>
              <a:ext cx="180952" cy="174602"/>
            </a:xfrm>
            <a:custGeom>
              <a:avLst/>
              <a:gdLst>
                <a:gd name="T0" fmla="*/ 354 w 378"/>
                <a:gd name="T1" fmla="*/ 272 h 366"/>
                <a:gd name="T2" fmla="*/ 354 w 378"/>
                <a:gd name="T3" fmla="*/ 272 h 366"/>
                <a:gd name="T4" fmla="*/ 233 w 378"/>
                <a:gd name="T5" fmla="*/ 201 h 366"/>
                <a:gd name="T6" fmla="*/ 233 w 378"/>
                <a:gd name="T7" fmla="*/ 201 h 366"/>
                <a:gd name="T8" fmla="*/ 306 w 378"/>
                <a:gd name="T9" fmla="*/ 43 h 366"/>
                <a:gd name="T10" fmla="*/ 306 w 378"/>
                <a:gd name="T11" fmla="*/ 43 h 366"/>
                <a:gd name="T12" fmla="*/ 266 w 378"/>
                <a:gd name="T13" fmla="*/ 23 h 366"/>
                <a:gd name="T14" fmla="*/ 266 w 378"/>
                <a:gd name="T15" fmla="*/ 23 h 366"/>
                <a:gd name="T16" fmla="*/ 183 w 378"/>
                <a:gd name="T17" fmla="*/ 160 h 366"/>
                <a:gd name="T18" fmla="*/ 183 w 378"/>
                <a:gd name="T19" fmla="*/ 160 h 366"/>
                <a:gd name="T20" fmla="*/ 76 w 378"/>
                <a:gd name="T21" fmla="*/ 34 h 366"/>
                <a:gd name="T22" fmla="*/ 76 w 378"/>
                <a:gd name="T23" fmla="*/ 34 h 366"/>
                <a:gd name="T24" fmla="*/ 26 w 378"/>
                <a:gd name="T25" fmla="*/ 69 h 366"/>
                <a:gd name="T26" fmla="*/ 26 w 378"/>
                <a:gd name="T27" fmla="*/ 69 h 366"/>
                <a:gd name="T28" fmla="*/ 139 w 378"/>
                <a:gd name="T29" fmla="*/ 209 h 366"/>
                <a:gd name="T30" fmla="*/ 139 w 378"/>
                <a:gd name="T31" fmla="*/ 209 h 366"/>
                <a:gd name="T32" fmla="*/ 28 w 378"/>
                <a:gd name="T33" fmla="*/ 301 h 366"/>
                <a:gd name="T34" fmla="*/ 28 w 378"/>
                <a:gd name="T35" fmla="*/ 301 h 366"/>
                <a:gd name="T36" fmla="*/ 63 w 378"/>
                <a:gd name="T37" fmla="*/ 351 h 366"/>
                <a:gd name="T38" fmla="*/ 63 w 378"/>
                <a:gd name="T39" fmla="*/ 351 h 366"/>
                <a:gd name="T40" fmla="*/ 193 w 378"/>
                <a:gd name="T41" fmla="*/ 249 h 366"/>
                <a:gd name="T42" fmla="*/ 193 w 378"/>
                <a:gd name="T43" fmla="*/ 249 h 366"/>
                <a:gd name="T44" fmla="*/ 334 w 378"/>
                <a:gd name="T45" fmla="*/ 312 h 366"/>
                <a:gd name="T46" fmla="*/ 334 w 378"/>
                <a:gd name="T47" fmla="*/ 312 h 366"/>
                <a:gd name="T48" fmla="*/ 354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2"/>
                  </a:moveTo>
                  <a:lnTo>
                    <a:pt x="354" y="272"/>
                  </a:lnTo>
                  <a:cubicBezTo>
                    <a:pt x="312" y="249"/>
                    <a:pt x="271" y="227"/>
                    <a:pt x="233" y="201"/>
                  </a:cubicBezTo>
                  <a:lnTo>
                    <a:pt x="233" y="201"/>
                  </a:lnTo>
                  <a:cubicBezTo>
                    <a:pt x="267" y="151"/>
                    <a:pt x="294" y="94"/>
                    <a:pt x="306" y="43"/>
                  </a:cubicBezTo>
                  <a:lnTo>
                    <a:pt x="306" y="43"/>
                  </a:lnTo>
                  <a:cubicBezTo>
                    <a:pt x="313" y="19"/>
                    <a:pt x="280" y="0"/>
                    <a:pt x="266" y="23"/>
                  </a:cubicBezTo>
                  <a:lnTo>
                    <a:pt x="266" y="23"/>
                  </a:lnTo>
                  <a:cubicBezTo>
                    <a:pt x="239" y="71"/>
                    <a:pt x="216" y="118"/>
                    <a:pt x="183" y="160"/>
                  </a:cubicBezTo>
                  <a:lnTo>
                    <a:pt x="183" y="160"/>
                  </a:lnTo>
                  <a:cubicBezTo>
                    <a:pt x="142" y="122"/>
                    <a:pt x="112" y="76"/>
                    <a:pt x="76" y="34"/>
                  </a:cubicBezTo>
                  <a:lnTo>
                    <a:pt x="76" y="34"/>
                  </a:lnTo>
                  <a:cubicBezTo>
                    <a:pt x="53" y="6"/>
                    <a:pt x="12" y="38"/>
                    <a:pt x="26" y="69"/>
                  </a:cubicBezTo>
                  <a:lnTo>
                    <a:pt x="26" y="69"/>
                  </a:lnTo>
                  <a:cubicBezTo>
                    <a:pt x="49" y="119"/>
                    <a:pt x="89" y="168"/>
                    <a:pt x="139" y="209"/>
                  </a:cubicBezTo>
                  <a:lnTo>
                    <a:pt x="139" y="209"/>
                  </a:lnTo>
                  <a:cubicBezTo>
                    <a:pt x="104" y="241"/>
                    <a:pt x="64" y="269"/>
                    <a:pt x="28" y="301"/>
                  </a:cubicBezTo>
                  <a:lnTo>
                    <a:pt x="28" y="301"/>
                  </a:lnTo>
                  <a:cubicBezTo>
                    <a:pt x="0" y="324"/>
                    <a:pt x="32" y="365"/>
                    <a:pt x="63" y="351"/>
                  </a:cubicBezTo>
                  <a:lnTo>
                    <a:pt x="63" y="351"/>
                  </a:lnTo>
                  <a:cubicBezTo>
                    <a:pt x="110" y="329"/>
                    <a:pt x="155" y="293"/>
                    <a:pt x="193" y="249"/>
                  </a:cubicBezTo>
                  <a:lnTo>
                    <a:pt x="193" y="249"/>
                  </a:lnTo>
                  <a:cubicBezTo>
                    <a:pt x="239" y="280"/>
                    <a:pt x="288" y="302"/>
                    <a:pt x="334" y="312"/>
                  </a:cubicBezTo>
                  <a:lnTo>
                    <a:pt x="334" y="312"/>
                  </a:lnTo>
                  <a:cubicBezTo>
                    <a:pt x="357" y="319"/>
                    <a:pt x="377" y="285"/>
                    <a:pt x="354" y="272"/>
                  </a:cubicBezTo>
                </a:path>
              </a:pathLst>
            </a:custGeom>
            <a:solidFill>
              <a:schemeClr val="accent3">
                <a:lumMod val="50000"/>
              </a:schemeClr>
            </a:solidFill>
            <a:ln>
              <a:noFill/>
            </a:ln>
            <a:effectLst/>
          </p:spPr>
          <p:txBody>
            <a:bodyPr wrap="none" anchor="ctr"/>
            <a:lstStyle/>
            <a:p>
              <a:pPr>
                <a:defRPr/>
              </a:pPr>
              <a:endParaRPr lang="es-ES_tradnl"/>
            </a:p>
          </p:txBody>
        </p:sp>
        <p:sp>
          <p:nvSpPr>
            <p:cNvPr id="110" name="Freeform 75">
              <a:extLst>
                <a:ext uri="{FF2B5EF4-FFF2-40B4-BE49-F238E27FC236}">
                  <a16:creationId xmlns:a16="http://schemas.microsoft.com/office/drawing/2014/main" id="{7E4FC993-D8B7-454B-9793-863A54AE911E}"/>
                </a:ext>
              </a:extLst>
            </p:cNvPr>
            <p:cNvSpPr>
              <a:spLocks noChangeArrowheads="1"/>
            </p:cNvSpPr>
            <p:nvPr/>
          </p:nvSpPr>
          <p:spPr bwMode="auto">
            <a:xfrm>
              <a:off x="7612430" y="6655968"/>
              <a:ext cx="180952" cy="174602"/>
            </a:xfrm>
            <a:custGeom>
              <a:avLst/>
              <a:gdLst>
                <a:gd name="T0" fmla="*/ 354 w 379"/>
                <a:gd name="T1" fmla="*/ 272 h 366"/>
                <a:gd name="T2" fmla="*/ 354 w 379"/>
                <a:gd name="T3" fmla="*/ 272 h 366"/>
                <a:gd name="T4" fmla="*/ 232 w 379"/>
                <a:gd name="T5" fmla="*/ 201 h 366"/>
                <a:gd name="T6" fmla="*/ 232 w 379"/>
                <a:gd name="T7" fmla="*/ 201 h 366"/>
                <a:gd name="T8" fmla="*/ 308 w 379"/>
                <a:gd name="T9" fmla="*/ 43 h 366"/>
                <a:gd name="T10" fmla="*/ 308 w 379"/>
                <a:gd name="T11" fmla="*/ 43 h 366"/>
                <a:gd name="T12" fmla="*/ 267 w 379"/>
                <a:gd name="T13" fmla="*/ 23 h 366"/>
                <a:gd name="T14" fmla="*/ 267 w 379"/>
                <a:gd name="T15" fmla="*/ 23 h 366"/>
                <a:gd name="T16" fmla="*/ 183 w 379"/>
                <a:gd name="T17" fmla="*/ 160 h 366"/>
                <a:gd name="T18" fmla="*/ 183 w 379"/>
                <a:gd name="T19" fmla="*/ 160 h 366"/>
                <a:gd name="T20" fmla="*/ 75 w 379"/>
                <a:gd name="T21" fmla="*/ 34 h 366"/>
                <a:gd name="T22" fmla="*/ 75 w 379"/>
                <a:gd name="T23" fmla="*/ 34 h 366"/>
                <a:gd name="T24" fmla="*/ 25 w 379"/>
                <a:gd name="T25" fmla="*/ 69 h 366"/>
                <a:gd name="T26" fmla="*/ 25 w 379"/>
                <a:gd name="T27" fmla="*/ 69 h 366"/>
                <a:gd name="T28" fmla="*/ 140 w 379"/>
                <a:gd name="T29" fmla="*/ 209 h 366"/>
                <a:gd name="T30" fmla="*/ 140 w 379"/>
                <a:gd name="T31" fmla="*/ 209 h 366"/>
                <a:gd name="T32" fmla="*/ 27 w 379"/>
                <a:gd name="T33" fmla="*/ 301 h 366"/>
                <a:gd name="T34" fmla="*/ 27 w 379"/>
                <a:gd name="T35" fmla="*/ 301 h 366"/>
                <a:gd name="T36" fmla="*/ 62 w 379"/>
                <a:gd name="T37" fmla="*/ 351 h 366"/>
                <a:gd name="T38" fmla="*/ 62 w 379"/>
                <a:gd name="T39" fmla="*/ 351 h 366"/>
                <a:gd name="T40" fmla="*/ 194 w 379"/>
                <a:gd name="T41" fmla="*/ 249 h 366"/>
                <a:gd name="T42" fmla="*/ 194 w 379"/>
                <a:gd name="T43" fmla="*/ 249 h 366"/>
                <a:gd name="T44" fmla="*/ 334 w 379"/>
                <a:gd name="T45" fmla="*/ 312 h 366"/>
                <a:gd name="T46" fmla="*/ 334 w 379"/>
                <a:gd name="T47" fmla="*/ 312 h 366"/>
                <a:gd name="T48" fmla="*/ 354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4" y="272"/>
                  </a:moveTo>
                  <a:lnTo>
                    <a:pt x="354" y="272"/>
                  </a:lnTo>
                  <a:cubicBezTo>
                    <a:pt x="312" y="249"/>
                    <a:pt x="271" y="227"/>
                    <a:pt x="232" y="201"/>
                  </a:cubicBezTo>
                  <a:lnTo>
                    <a:pt x="232" y="201"/>
                  </a:lnTo>
                  <a:cubicBezTo>
                    <a:pt x="267" y="151"/>
                    <a:pt x="295" y="94"/>
                    <a:pt x="308" y="43"/>
                  </a:cubicBezTo>
                  <a:lnTo>
                    <a:pt x="308" y="43"/>
                  </a:lnTo>
                  <a:cubicBezTo>
                    <a:pt x="313" y="19"/>
                    <a:pt x="280" y="0"/>
                    <a:pt x="267" y="23"/>
                  </a:cubicBezTo>
                  <a:lnTo>
                    <a:pt x="267" y="23"/>
                  </a:lnTo>
                  <a:cubicBezTo>
                    <a:pt x="241" y="71"/>
                    <a:pt x="216" y="118"/>
                    <a:pt x="183" y="160"/>
                  </a:cubicBezTo>
                  <a:lnTo>
                    <a:pt x="183" y="160"/>
                  </a:lnTo>
                  <a:cubicBezTo>
                    <a:pt x="142" y="122"/>
                    <a:pt x="113" y="76"/>
                    <a:pt x="75" y="34"/>
                  </a:cubicBezTo>
                  <a:lnTo>
                    <a:pt x="75" y="34"/>
                  </a:lnTo>
                  <a:cubicBezTo>
                    <a:pt x="53" y="6"/>
                    <a:pt x="12" y="38"/>
                    <a:pt x="25" y="69"/>
                  </a:cubicBezTo>
                  <a:lnTo>
                    <a:pt x="25" y="69"/>
                  </a:lnTo>
                  <a:cubicBezTo>
                    <a:pt x="49" y="119"/>
                    <a:pt x="90" y="168"/>
                    <a:pt x="140" y="209"/>
                  </a:cubicBezTo>
                  <a:lnTo>
                    <a:pt x="140" y="209"/>
                  </a:lnTo>
                  <a:cubicBezTo>
                    <a:pt x="103" y="241"/>
                    <a:pt x="65" y="269"/>
                    <a:pt x="27" y="301"/>
                  </a:cubicBezTo>
                  <a:lnTo>
                    <a:pt x="27" y="301"/>
                  </a:lnTo>
                  <a:cubicBezTo>
                    <a:pt x="0" y="324"/>
                    <a:pt x="32" y="365"/>
                    <a:pt x="62" y="351"/>
                  </a:cubicBezTo>
                  <a:lnTo>
                    <a:pt x="62" y="351"/>
                  </a:lnTo>
                  <a:cubicBezTo>
                    <a:pt x="109" y="329"/>
                    <a:pt x="154" y="293"/>
                    <a:pt x="194" y="249"/>
                  </a:cubicBezTo>
                  <a:lnTo>
                    <a:pt x="194" y="249"/>
                  </a:lnTo>
                  <a:cubicBezTo>
                    <a:pt x="240" y="280"/>
                    <a:pt x="288" y="302"/>
                    <a:pt x="334" y="312"/>
                  </a:cubicBezTo>
                  <a:lnTo>
                    <a:pt x="334" y="312"/>
                  </a:lnTo>
                  <a:cubicBezTo>
                    <a:pt x="358" y="319"/>
                    <a:pt x="378" y="285"/>
                    <a:pt x="354" y="272"/>
                  </a:cubicBezTo>
                </a:path>
              </a:pathLst>
            </a:custGeom>
            <a:solidFill>
              <a:schemeClr val="accent3">
                <a:lumMod val="75000"/>
              </a:schemeClr>
            </a:solidFill>
            <a:ln>
              <a:noFill/>
            </a:ln>
            <a:effectLst/>
          </p:spPr>
          <p:txBody>
            <a:bodyPr wrap="none" anchor="ctr"/>
            <a:lstStyle/>
            <a:p>
              <a:pPr>
                <a:defRPr/>
              </a:pPr>
              <a:endParaRPr lang="es-ES_tradnl"/>
            </a:p>
          </p:txBody>
        </p:sp>
        <p:sp>
          <p:nvSpPr>
            <p:cNvPr id="111" name="Freeform 76">
              <a:extLst>
                <a:ext uri="{FF2B5EF4-FFF2-40B4-BE49-F238E27FC236}">
                  <a16:creationId xmlns:a16="http://schemas.microsoft.com/office/drawing/2014/main" id="{2B77B2B1-2260-2942-AE91-7B2F26B46FF9}"/>
                </a:ext>
              </a:extLst>
            </p:cNvPr>
            <p:cNvSpPr>
              <a:spLocks noChangeArrowheads="1"/>
            </p:cNvSpPr>
            <p:nvPr/>
          </p:nvSpPr>
          <p:spPr bwMode="auto">
            <a:xfrm>
              <a:off x="8180682" y="6655968"/>
              <a:ext cx="180952" cy="174602"/>
            </a:xfrm>
            <a:custGeom>
              <a:avLst/>
              <a:gdLst>
                <a:gd name="T0" fmla="*/ 353 w 378"/>
                <a:gd name="T1" fmla="*/ 272 h 366"/>
                <a:gd name="T2" fmla="*/ 353 w 378"/>
                <a:gd name="T3" fmla="*/ 272 h 366"/>
                <a:gd name="T4" fmla="*/ 231 w 378"/>
                <a:gd name="T5" fmla="*/ 201 h 366"/>
                <a:gd name="T6" fmla="*/ 231 w 378"/>
                <a:gd name="T7" fmla="*/ 201 h 366"/>
                <a:gd name="T8" fmla="*/ 307 w 378"/>
                <a:gd name="T9" fmla="*/ 43 h 366"/>
                <a:gd name="T10" fmla="*/ 307 w 378"/>
                <a:gd name="T11" fmla="*/ 43 h 366"/>
                <a:gd name="T12" fmla="*/ 267 w 378"/>
                <a:gd name="T13" fmla="*/ 23 h 366"/>
                <a:gd name="T14" fmla="*/ 267 w 378"/>
                <a:gd name="T15" fmla="*/ 23 h 366"/>
                <a:gd name="T16" fmla="*/ 183 w 378"/>
                <a:gd name="T17" fmla="*/ 160 h 366"/>
                <a:gd name="T18" fmla="*/ 183 w 378"/>
                <a:gd name="T19" fmla="*/ 160 h 366"/>
                <a:gd name="T20" fmla="*/ 76 w 378"/>
                <a:gd name="T21" fmla="*/ 34 h 366"/>
                <a:gd name="T22" fmla="*/ 76 w 378"/>
                <a:gd name="T23" fmla="*/ 34 h 366"/>
                <a:gd name="T24" fmla="*/ 26 w 378"/>
                <a:gd name="T25" fmla="*/ 69 h 366"/>
                <a:gd name="T26" fmla="*/ 26 w 378"/>
                <a:gd name="T27" fmla="*/ 69 h 366"/>
                <a:gd name="T28" fmla="*/ 139 w 378"/>
                <a:gd name="T29" fmla="*/ 209 h 366"/>
                <a:gd name="T30" fmla="*/ 139 w 378"/>
                <a:gd name="T31" fmla="*/ 209 h 366"/>
                <a:gd name="T32" fmla="*/ 28 w 378"/>
                <a:gd name="T33" fmla="*/ 301 h 366"/>
                <a:gd name="T34" fmla="*/ 28 w 378"/>
                <a:gd name="T35" fmla="*/ 301 h 366"/>
                <a:gd name="T36" fmla="*/ 63 w 378"/>
                <a:gd name="T37" fmla="*/ 351 h 366"/>
                <a:gd name="T38" fmla="*/ 63 w 378"/>
                <a:gd name="T39" fmla="*/ 351 h 366"/>
                <a:gd name="T40" fmla="*/ 193 w 378"/>
                <a:gd name="T41" fmla="*/ 249 h 366"/>
                <a:gd name="T42" fmla="*/ 193 w 378"/>
                <a:gd name="T43" fmla="*/ 249 h 366"/>
                <a:gd name="T44" fmla="*/ 334 w 378"/>
                <a:gd name="T45" fmla="*/ 312 h 366"/>
                <a:gd name="T46" fmla="*/ 334 w 378"/>
                <a:gd name="T47" fmla="*/ 312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49"/>
                    <a:pt x="271" y="227"/>
                    <a:pt x="231" y="201"/>
                  </a:cubicBezTo>
                  <a:lnTo>
                    <a:pt x="231" y="201"/>
                  </a:lnTo>
                  <a:cubicBezTo>
                    <a:pt x="267" y="151"/>
                    <a:pt x="294" y="94"/>
                    <a:pt x="307" y="43"/>
                  </a:cubicBezTo>
                  <a:lnTo>
                    <a:pt x="307" y="43"/>
                  </a:lnTo>
                  <a:cubicBezTo>
                    <a:pt x="313" y="19"/>
                    <a:pt x="280" y="0"/>
                    <a:pt x="267" y="23"/>
                  </a:cubicBezTo>
                  <a:lnTo>
                    <a:pt x="267" y="23"/>
                  </a:lnTo>
                  <a:cubicBezTo>
                    <a:pt x="240" y="71"/>
                    <a:pt x="215" y="118"/>
                    <a:pt x="183" y="160"/>
                  </a:cubicBezTo>
                  <a:lnTo>
                    <a:pt x="183" y="160"/>
                  </a:lnTo>
                  <a:cubicBezTo>
                    <a:pt x="143" y="122"/>
                    <a:pt x="113" y="76"/>
                    <a:pt x="76" y="34"/>
                  </a:cubicBezTo>
                  <a:lnTo>
                    <a:pt x="76" y="34"/>
                  </a:lnTo>
                  <a:cubicBezTo>
                    <a:pt x="52" y="6"/>
                    <a:pt x="12" y="38"/>
                    <a:pt x="26" y="69"/>
                  </a:cubicBezTo>
                  <a:lnTo>
                    <a:pt x="26" y="69"/>
                  </a:lnTo>
                  <a:cubicBezTo>
                    <a:pt x="49" y="119"/>
                    <a:pt x="91" y="168"/>
                    <a:pt x="139" y="209"/>
                  </a:cubicBezTo>
                  <a:lnTo>
                    <a:pt x="139" y="209"/>
                  </a:lnTo>
                  <a:cubicBezTo>
                    <a:pt x="105" y="241"/>
                    <a:pt x="64" y="269"/>
                    <a:pt x="28" y="301"/>
                  </a:cubicBezTo>
                  <a:lnTo>
                    <a:pt x="28" y="301"/>
                  </a:lnTo>
                  <a:cubicBezTo>
                    <a:pt x="0" y="324"/>
                    <a:pt x="31" y="365"/>
                    <a:pt x="63" y="351"/>
                  </a:cubicBezTo>
                  <a:lnTo>
                    <a:pt x="63" y="351"/>
                  </a:lnTo>
                  <a:cubicBezTo>
                    <a:pt x="109" y="329"/>
                    <a:pt x="155" y="293"/>
                    <a:pt x="193" y="249"/>
                  </a:cubicBezTo>
                  <a:lnTo>
                    <a:pt x="193" y="249"/>
                  </a:lnTo>
                  <a:cubicBezTo>
                    <a:pt x="239" y="280"/>
                    <a:pt x="289" y="302"/>
                    <a:pt x="334" y="312"/>
                  </a:cubicBezTo>
                  <a:lnTo>
                    <a:pt x="334" y="312"/>
                  </a:lnTo>
                  <a:cubicBezTo>
                    <a:pt x="359" y="319"/>
                    <a:pt x="377" y="285"/>
                    <a:pt x="353" y="272"/>
                  </a:cubicBezTo>
                </a:path>
              </a:pathLst>
            </a:custGeom>
            <a:solidFill>
              <a:schemeClr val="accent3">
                <a:lumMod val="75000"/>
              </a:schemeClr>
            </a:solidFill>
            <a:ln>
              <a:noFill/>
            </a:ln>
            <a:effectLst/>
          </p:spPr>
          <p:txBody>
            <a:bodyPr wrap="none" anchor="ctr"/>
            <a:lstStyle/>
            <a:p>
              <a:pPr>
                <a:defRPr/>
              </a:pPr>
              <a:endParaRPr lang="es-ES_tradnl"/>
            </a:p>
          </p:txBody>
        </p:sp>
        <p:sp>
          <p:nvSpPr>
            <p:cNvPr id="112" name="Freeform 77">
              <a:extLst>
                <a:ext uri="{FF2B5EF4-FFF2-40B4-BE49-F238E27FC236}">
                  <a16:creationId xmlns:a16="http://schemas.microsoft.com/office/drawing/2014/main" id="{CA1BA66B-2F7F-254B-A141-F0F7C2D2EDBD}"/>
                </a:ext>
              </a:extLst>
            </p:cNvPr>
            <p:cNvSpPr>
              <a:spLocks noChangeArrowheads="1"/>
            </p:cNvSpPr>
            <p:nvPr/>
          </p:nvSpPr>
          <p:spPr bwMode="auto">
            <a:xfrm>
              <a:off x="8575917" y="6654380"/>
              <a:ext cx="180952" cy="174602"/>
            </a:xfrm>
            <a:custGeom>
              <a:avLst/>
              <a:gdLst>
                <a:gd name="T0" fmla="*/ 354 w 379"/>
                <a:gd name="T1" fmla="*/ 272 h 365"/>
                <a:gd name="T2" fmla="*/ 354 w 379"/>
                <a:gd name="T3" fmla="*/ 272 h 365"/>
                <a:gd name="T4" fmla="*/ 232 w 379"/>
                <a:gd name="T5" fmla="*/ 200 h 365"/>
                <a:gd name="T6" fmla="*/ 232 w 379"/>
                <a:gd name="T7" fmla="*/ 200 h 365"/>
                <a:gd name="T8" fmla="*/ 307 w 379"/>
                <a:gd name="T9" fmla="*/ 42 h 365"/>
                <a:gd name="T10" fmla="*/ 307 w 379"/>
                <a:gd name="T11" fmla="*/ 42 h 365"/>
                <a:gd name="T12" fmla="*/ 266 w 379"/>
                <a:gd name="T13" fmla="*/ 23 h 365"/>
                <a:gd name="T14" fmla="*/ 266 w 379"/>
                <a:gd name="T15" fmla="*/ 23 h 365"/>
                <a:gd name="T16" fmla="*/ 183 w 379"/>
                <a:gd name="T17" fmla="*/ 160 h 365"/>
                <a:gd name="T18" fmla="*/ 183 w 379"/>
                <a:gd name="T19" fmla="*/ 160 h 365"/>
                <a:gd name="T20" fmla="*/ 75 w 379"/>
                <a:gd name="T21" fmla="*/ 33 h 365"/>
                <a:gd name="T22" fmla="*/ 75 w 379"/>
                <a:gd name="T23" fmla="*/ 33 h 365"/>
                <a:gd name="T24" fmla="*/ 25 w 379"/>
                <a:gd name="T25" fmla="*/ 68 h 365"/>
                <a:gd name="T26" fmla="*/ 25 w 379"/>
                <a:gd name="T27" fmla="*/ 68 h 365"/>
                <a:gd name="T28" fmla="*/ 138 w 379"/>
                <a:gd name="T29" fmla="*/ 209 h 365"/>
                <a:gd name="T30" fmla="*/ 138 w 379"/>
                <a:gd name="T31" fmla="*/ 209 h 365"/>
                <a:gd name="T32" fmla="*/ 27 w 379"/>
                <a:gd name="T33" fmla="*/ 301 h 365"/>
                <a:gd name="T34" fmla="*/ 27 w 379"/>
                <a:gd name="T35" fmla="*/ 301 h 365"/>
                <a:gd name="T36" fmla="*/ 62 w 379"/>
                <a:gd name="T37" fmla="*/ 351 h 365"/>
                <a:gd name="T38" fmla="*/ 62 w 379"/>
                <a:gd name="T39" fmla="*/ 351 h 365"/>
                <a:gd name="T40" fmla="*/ 192 w 379"/>
                <a:gd name="T41" fmla="*/ 248 h 365"/>
                <a:gd name="T42" fmla="*/ 192 w 379"/>
                <a:gd name="T43" fmla="*/ 248 h 365"/>
                <a:gd name="T44" fmla="*/ 334 w 379"/>
                <a:gd name="T45" fmla="*/ 313 h 365"/>
                <a:gd name="T46" fmla="*/ 334 w 379"/>
                <a:gd name="T47" fmla="*/ 313 h 365"/>
                <a:gd name="T48" fmla="*/ 354 w 379"/>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5">
                  <a:moveTo>
                    <a:pt x="354" y="272"/>
                  </a:moveTo>
                  <a:lnTo>
                    <a:pt x="354" y="272"/>
                  </a:lnTo>
                  <a:cubicBezTo>
                    <a:pt x="311" y="248"/>
                    <a:pt x="270" y="227"/>
                    <a:pt x="232" y="200"/>
                  </a:cubicBezTo>
                  <a:lnTo>
                    <a:pt x="232" y="200"/>
                  </a:lnTo>
                  <a:cubicBezTo>
                    <a:pt x="267" y="148"/>
                    <a:pt x="293" y="93"/>
                    <a:pt x="307" y="42"/>
                  </a:cubicBezTo>
                  <a:lnTo>
                    <a:pt x="307" y="42"/>
                  </a:lnTo>
                  <a:cubicBezTo>
                    <a:pt x="312" y="18"/>
                    <a:pt x="279" y="0"/>
                    <a:pt x="266" y="23"/>
                  </a:cubicBezTo>
                  <a:lnTo>
                    <a:pt x="266" y="23"/>
                  </a:lnTo>
                  <a:cubicBezTo>
                    <a:pt x="240" y="69"/>
                    <a:pt x="215" y="117"/>
                    <a:pt x="183" y="160"/>
                  </a:cubicBezTo>
                  <a:lnTo>
                    <a:pt x="183" y="160"/>
                  </a:lnTo>
                  <a:cubicBezTo>
                    <a:pt x="142" y="121"/>
                    <a:pt x="112" y="76"/>
                    <a:pt x="75" y="33"/>
                  </a:cubicBezTo>
                  <a:lnTo>
                    <a:pt x="75" y="33"/>
                  </a:lnTo>
                  <a:cubicBezTo>
                    <a:pt x="52" y="5"/>
                    <a:pt x="11" y="38"/>
                    <a:pt x="25" y="68"/>
                  </a:cubicBezTo>
                  <a:lnTo>
                    <a:pt x="25" y="68"/>
                  </a:lnTo>
                  <a:cubicBezTo>
                    <a:pt x="49" y="119"/>
                    <a:pt x="90" y="168"/>
                    <a:pt x="138" y="209"/>
                  </a:cubicBezTo>
                  <a:lnTo>
                    <a:pt x="138" y="209"/>
                  </a:lnTo>
                  <a:cubicBezTo>
                    <a:pt x="103" y="242"/>
                    <a:pt x="64" y="268"/>
                    <a:pt x="27" y="301"/>
                  </a:cubicBezTo>
                  <a:lnTo>
                    <a:pt x="27" y="301"/>
                  </a:lnTo>
                  <a:cubicBezTo>
                    <a:pt x="0" y="324"/>
                    <a:pt x="32" y="364"/>
                    <a:pt x="62" y="351"/>
                  </a:cubicBezTo>
                  <a:lnTo>
                    <a:pt x="62" y="351"/>
                  </a:lnTo>
                  <a:cubicBezTo>
                    <a:pt x="109" y="328"/>
                    <a:pt x="154" y="293"/>
                    <a:pt x="192" y="248"/>
                  </a:cubicBezTo>
                  <a:lnTo>
                    <a:pt x="192" y="248"/>
                  </a:lnTo>
                  <a:cubicBezTo>
                    <a:pt x="240" y="278"/>
                    <a:pt x="288" y="301"/>
                    <a:pt x="334" y="313"/>
                  </a:cubicBezTo>
                  <a:lnTo>
                    <a:pt x="334" y="313"/>
                  </a:lnTo>
                  <a:cubicBezTo>
                    <a:pt x="358" y="319"/>
                    <a:pt x="378" y="285"/>
                    <a:pt x="354" y="272"/>
                  </a:cubicBezTo>
                </a:path>
              </a:pathLst>
            </a:custGeom>
            <a:solidFill>
              <a:schemeClr val="accent3">
                <a:lumMod val="50000"/>
              </a:schemeClr>
            </a:solidFill>
            <a:ln>
              <a:noFill/>
            </a:ln>
            <a:effectLst/>
          </p:spPr>
          <p:txBody>
            <a:bodyPr wrap="none" anchor="ctr"/>
            <a:lstStyle/>
            <a:p>
              <a:pPr>
                <a:defRPr/>
              </a:pPr>
              <a:endParaRPr lang="es-ES_tradnl"/>
            </a:p>
          </p:txBody>
        </p:sp>
        <p:sp>
          <p:nvSpPr>
            <p:cNvPr id="113" name="Freeform 78">
              <a:extLst>
                <a:ext uri="{FF2B5EF4-FFF2-40B4-BE49-F238E27FC236}">
                  <a16:creationId xmlns:a16="http://schemas.microsoft.com/office/drawing/2014/main" id="{0A7A60A4-624D-CE4E-BF2E-3E24435F0CAA}"/>
                </a:ext>
              </a:extLst>
            </p:cNvPr>
            <p:cNvSpPr>
              <a:spLocks noChangeArrowheads="1"/>
            </p:cNvSpPr>
            <p:nvPr/>
          </p:nvSpPr>
          <p:spPr bwMode="auto">
            <a:xfrm>
              <a:off x="8763218" y="6654380"/>
              <a:ext cx="180952" cy="174602"/>
            </a:xfrm>
            <a:custGeom>
              <a:avLst/>
              <a:gdLst>
                <a:gd name="T0" fmla="*/ 353 w 379"/>
                <a:gd name="T1" fmla="*/ 272 h 365"/>
                <a:gd name="T2" fmla="*/ 353 w 379"/>
                <a:gd name="T3" fmla="*/ 272 h 365"/>
                <a:gd name="T4" fmla="*/ 233 w 379"/>
                <a:gd name="T5" fmla="*/ 200 h 365"/>
                <a:gd name="T6" fmla="*/ 233 w 379"/>
                <a:gd name="T7" fmla="*/ 200 h 365"/>
                <a:gd name="T8" fmla="*/ 307 w 379"/>
                <a:gd name="T9" fmla="*/ 42 h 365"/>
                <a:gd name="T10" fmla="*/ 307 w 379"/>
                <a:gd name="T11" fmla="*/ 42 h 365"/>
                <a:gd name="T12" fmla="*/ 267 w 379"/>
                <a:gd name="T13" fmla="*/ 23 h 365"/>
                <a:gd name="T14" fmla="*/ 267 w 379"/>
                <a:gd name="T15" fmla="*/ 23 h 365"/>
                <a:gd name="T16" fmla="*/ 184 w 379"/>
                <a:gd name="T17" fmla="*/ 160 h 365"/>
                <a:gd name="T18" fmla="*/ 184 w 379"/>
                <a:gd name="T19" fmla="*/ 160 h 365"/>
                <a:gd name="T20" fmla="*/ 77 w 379"/>
                <a:gd name="T21" fmla="*/ 33 h 365"/>
                <a:gd name="T22" fmla="*/ 77 w 379"/>
                <a:gd name="T23" fmla="*/ 33 h 365"/>
                <a:gd name="T24" fmla="*/ 26 w 379"/>
                <a:gd name="T25" fmla="*/ 68 h 365"/>
                <a:gd name="T26" fmla="*/ 26 w 379"/>
                <a:gd name="T27" fmla="*/ 68 h 365"/>
                <a:gd name="T28" fmla="*/ 139 w 379"/>
                <a:gd name="T29" fmla="*/ 209 h 365"/>
                <a:gd name="T30" fmla="*/ 139 w 379"/>
                <a:gd name="T31" fmla="*/ 209 h 365"/>
                <a:gd name="T32" fmla="*/ 29 w 379"/>
                <a:gd name="T33" fmla="*/ 301 h 365"/>
                <a:gd name="T34" fmla="*/ 29 w 379"/>
                <a:gd name="T35" fmla="*/ 301 h 365"/>
                <a:gd name="T36" fmla="*/ 64 w 379"/>
                <a:gd name="T37" fmla="*/ 351 h 365"/>
                <a:gd name="T38" fmla="*/ 64 w 379"/>
                <a:gd name="T39" fmla="*/ 351 h 365"/>
                <a:gd name="T40" fmla="*/ 194 w 379"/>
                <a:gd name="T41" fmla="*/ 248 h 365"/>
                <a:gd name="T42" fmla="*/ 194 w 379"/>
                <a:gd name="T43" fmla="*/ 248 h 365"/>
                <a:gd name="T44" fmla="*/ 335 w 379"/>
                <a:gd name="T45" fmla="*/ 313 h 365"/>
                <a:gd name="T46" fmla="*/ 335 w 379"/>
                <a:gd name="T47" fmla="*/ 313 h 365"/>
                <a:gd name="T48" fmla="*/ 353 w 379"/>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5">
                  <a:moveTo>
                    <a:pt x="353" y="272"/>
                  </a:moveTo>
                  <a:lnTo>
                    <a:pt x="353" y="272"/>
                  </a:lnTo>
                  <a:cubicBezTo>
                    <a:pt x="313" y="248"/>
                    <a:pt x="271" y="227"/>
                    <a:pt x="233" y="200"/>
                  </a:cubicBezTo>
                  <a:lnTo>
                    <a:pt x="233" y="200"/>
                  </a:lnTo>
                  <a:cubicBezTo>
                    <a:pt x="268" y="148"/>
                    <a:pt x="294" y="93"/>
                    <a:pt x="307" y="42"/>
                  </a:cubicBezTo>
                  <a:lnTo>
                    <a:pt x="307" y="42"/>
                  </a:lnTo>
                  <a:cubicBezTo>
                    <a:pt x="314" y="18"/>
                    <a:pt x="280" y="0"/>
                    <a:pt x="267" y="23"/>
                  </a:cubicBezTo>
                  <a:lnTo>
                    <a:pt x="267" y="23"/>
                  </a:lnTo>
                  <a:cubicBezTo>
                    <a:pt x="240" y="69"/>
                    <a:pt x="217" y="117"/>
                    <a:pt x="184" y="160"/>
                  </a:cubicBezTo>
                  <a:lnTo>
                    <a:pt x="184" y="160"/>
                  </a:lnTo>
                  <a:cubicBezTo>
                    <a:pt x="143" y="121"/>
                    <a:pt x="113" y="76"/>
                    <a:pt x="77" y="33"/>
                  </a:cubicBezTo>
                  <a:lnTo>
                    <a:pt x="77" y="33"/>
                  </a:lnTo>
                  <a:cubicBezTo>
                    <a:pt x="53" y="5"/>
                    <a:pt x="12" y="38"/>
                    <a:pt x="26" y="68"/>
                  </a:cubicBezTo>
                  <a:lnTo>
                    <a:pt x="26" y="68"/>
                  </a:lnTo>
                  <a:cubicBezTo>
                    <a:pt x="50" y="119"/>
                    <a:pt x="91" y="168"/>
                    <a:pt x="139" y="209"/>
                  </a:cubicBezTo>
                  <a:lnTo>
                    <a:pt x="139" y="209"/>
                  </a:lnTo>
                  <a:cubicBezTo>
                    <a:pt x="105" y="242"/>
                    <a:pt x="66" y="268"/>
                    <a:pt x="29" y="301"/>
                  </a:cubicBezTo>
                  <a:lnTo>
                    <a:pt x="29" y="301"/>
                  </a:lnTo>
                  <a:cubicBezTo>
                    <a:pt x="0" y="324"/>
                    <a:pt x="33" y="364"/>
                    <a:pt x="64" y="351"/>
                  </a:cubicBezTo>
                  <a:lnTo>
                    <a:pt x="64" y="351"/>
                  </a:lnTo>
                  <a:cubicBezTo>
                    <a:pt x="110" y="328"/>
                    <a:pt x="155" y="293"/>
                    <a:pt x="194" y="248"/>
                  </a:cubicBezTo>
                  <a:lnTo>
                    <a:pt x="194" y="248"/>
                  </a:lnTo>
                  <a:cubicBezTo>
                    <a:pt x="240" y="278"/>
                    <a:pt x="289" y="301"/>
                    <a:pt x="335" y="313"/>
                  </a:cubicBezTo>
                  <a:lnTo>
                    <a:pt x="335" y="313"/>
                  </a:lnTo>
                  <a:cubicBezTo>
                    <a:pt x="359" y="319"/>
                    <a:pt x="378" y="285"/>
                    <a:pt x="353" y="272"/>
                  </a:cubicBezTo>
                </a:path>
              </a:pathLst>
            </a:custGeom>
            <a:solidFill>
              <a:schemeClr val="accent3">
                <a:lumMod val="75000"/>
              </a:schemeClr>
            </a:solidFill>
            <a:ln>
              <a:noFill/>
            </a:ln>
            <a:effectLst/>
          </p:spPr>
          <p:txBody>
            <a:bodyPr wrap="none" anchor="ctr"/>
            <a:lstStyle/>
            <a:p>
              <a:pPr>
                <a:defRPr/>
              </a:pPr>
              <a:endParaRPr lang="es-ES_tradnl"/>
            </a:p>
          </p:txBody>
        </p:sp>
        <p:sp>
          <p:nvSpPr>
            <p:cNvPr id="114" name="Freeform 79">
              <a:extLst>
                <a:ext uri="{FF2B5EF4-FFF2-40B4-BE49-F238E27FC236}">
                  <a16:creationId xmlns:a16="http://schemas.microsoft.com/office/drawing/2014/main" id="{47DA16DA-D094-8F4F-9C0F-4EC3013B4DA7}"/>
                </a:ext>
              </a:extLst>
            </p:cNvPr>
            <p:cNvSpPr>
              <a:spLocks noChangeArrowheads="1"/>
            </p:cNvSpPr>
            <p:nvPr/>
          </p:nvSpPr>
          <p:spPr bwMode="auto">
            <a:xfrm>
              <a:off x="8383856" y="6654380"/>
              <a:ext cx="180952" cy="174602"/>
            </a:xfrm>
            <a:custGeom>
              <a:avLst/>
              <a:gdLst>
                <a:gd name="T0" fmla="*/ 354 w 378"/>
                <a:gd name="T1" fmla="*/ 272 h 365"/>
                <a:gd name="T2" fmla="*/ 354 w 378"/>
                <a:gd name="T3" fmla="*/ 272 h 365"/>
                <a:gd name="T4" fmla="*/ 233 w 378"/>
                <a:gd name="T5" fmla="*/ 200 h 365"/>
                <a:gd name="T6" fmla="*/ 233 w 378"/>
                <a:gd name="T7" fmla="*/ 200 h 365"/>
                <a:gd name="T8" fmla="*/ 308 w 378"/>
                <a:gd name="T9" fmla="*/ 42 h 365"/>
                <a:gd name="T10" fmla="*/ 308 w 378"/>
                <a:gd name="T11" fmla="*/ 42 h 365"/>
                <a:gd name="T12" fmla="*/ 267 w 378"/>
                <a:gd name="T13" fmla="*/ 23 h 365"/>
                <a:gd name="T14" fmla="*/ 267 w 378"/>
                <a:gd name="T15" fmla="*/ 23 h 365"/>
                <a:gd name="T16" fmla="*/ 183 w 378"/>
                <a:gd name="T17" fmla="*/ 160 h 365"/>
                <a:gd name="T18" fmla="*/ 183 w 378"/>
                <a:gd name="T19" fmla="*/ 160 h 365"/>
                <a:gd name="T20" fmla="*/ 77 w 378"/>
                <a:gd name="T21" fmla="*/ 33 h 365"/>
                <a:gd name="T22" fmla="*/ 77 w 378"/>
                <a:gd name="T23" fmla="*/ 33 h 365"/>
                <a:gd name="T24" fmla="*/ 27 w 378"/>
                <a:gd name="T25" fmla="*/ 68 h 365"/>
                <a:gd name="T26" fmla="*/ 27 w 378"/>
                <a:gd name="T27" fmla="*/ 68 h 365"/>
                <a:gd name="T28" fmla="*/ 141 w 378"/>
                <a:gd name="T29" fmla="*/ 209 h 365"/>
                <a:gd name="T30" fmla="*/ 141 w 378"/>
                <a:gd name="T31" fmla="*/ 209 h 365"/>
                <a:gd name="T32" fmla="*/ 28 w 378"/>
                <a:gd name="T33" fmla="*/ 301 h 365"/>
                <a:gd name="T34" fmla="*/ 28 w 378"/>
                <a:gd name="T35" fmla="*/ 301 h 365"/>
                <a:gd name="T36" fmla="*/ 63 w 378"/>
                <a:gd name="T37" fmla="*/ 351 h 365"/>
                <a:gd name="T38" fmla="*/ 63 w 378"/>
                <a:gd name="T39" fmla="*/ 351 h 365"/>
                <a:gd name="T40" fmla="*/ 195 w 378"/>
                <a:gd name="T41" fmla="*/ 248 h 365"/>
                <a:gd name="T42" fmla="*/ 195 w 378"/>
                <a:gd name="T43" fmla="*/ 248 h 365"/>
                <a:gd name="T44" fmla="*/ 334 w 378"/>
                <a:gd name="T45" fmla="*/ 313 h 365"/>
                <a:gd name="T46" fmla="*/ 334 w 378"/>
                <a:gd name="T47" fmla="*/ 313 h 365"/>
                <a:gd name="T48" fmla="*/ 354 w 378"/>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5">
                  <a:moveTo>
                    <a:pt x="354" y="272"/>
                  </a:moveTo>
                  <a:lnTo>
                    <a:pt x="354" y="272"/>
                  </a:lnTo>
                  <a:cubicBezTo>
                    <a:pt x="312" y="248"/>
                    <a:pt x="271" y="227"/>
                    <a:pt x="233" y="200"/>
                  </a:cubicBezTo>
                  <a:lnTo>
                    <a:pt x="233" y="200"/>
                  </a:lnTo>
                  <a:cubicBezTo>
                    <a:pt x="268" y="148"/>
                    <a:pt x="295" y="93"/>
                    <a:pt x="308" y="42"/>
                  </a:cubicBezTo>
                  <a:lnTo>
                    <a:pt x="308" y="42"/>
                  </a:lnTo>
                  <a:cubicBezTo>
                    <a:pt x="314" y="18"/>
                    <a:pt x="280" y="0"/>
                    <a:pt x="267" y="23"/>
                  </a:cubicBezTo>
                  <a:lnTo>
                    <a:pt x="267" y="23"/>
                  </a:lnTo>
                  <a:cubicBezTo>
                    <a:pt x="241" y="69"/>
                    <a:pt x="217" y="117"/>
                    <a:pt x="183" y="160"/>
                  </a:cubicBezTo>
                  <a:lnTo>
                    <a:pt x="183" y="160"/>
                  </a:lnTo>
                  <a:cubicBezTo>
                    <a:pt x="144" y="121"/>
                    <a:pt x="113" y="76"/>
                    <a:pt x="77" y="33"/>
                  </a:cubicBezTo>
                  <a:lnTo>
                    <a:pt x="77" y="33"/>
                  </a:lnTo>
                  <a:cubicBezTo>
                    <a:pt x="53" y="5"/>
                    <a:pt x="12" y="38"/>
                    <a:pt x="27" y="68"/>
                  </a:cubicBezTo>
                  <a:lnTo>
                    <a:pt x="27" y="68"/>
                  </a:lnTo>
                  <a:cubicBezTo>
                    <a:pt x="50" y="119"/>
                    <a:pt x="91" y="168"/>
                    <a:pt x="141" y="209"/>
                  </a:cubicBezTo>
                  <a:lnTo>
                    <a:pt x="141" y="209"/>
                  </a:lnTo>
                  <a:cubicBezTo>
                    <a:pt x="104" y="242"/>
                    <a:pt x="65" y="268"/>
                    <a:pt x="28" y="301"/>
                  </a:cubicBezTo>
                  <a:lnTo>
                    <a:pt x="28" y="301"/>
                  </a:lnTo>
                  <a:cubicBezTo>
                    <a:pt x="0" y="324"/>
                    <a:pt x="33" y="364"/>
                    <a:pt x="63" y="351"/>
                  </a:cubicBezTo>
                  <a:lnTo>
                    <a:pt x="63" y="351"/>
                  </a:lnTo>
                  <a:cubicBezTo>
                    <a:pt x="109" y="328"/>
                    <a:pt x="155" y="293"/>
                    <a:pt x="195" y="248"/>
                  </a:cubicBezTo>
                  <a:lnTo>
                    <a:pt x="195" y="248"/>
                  </a:lnTo>
                  <a:cubicBezTo>
                    <a:pt x="239" y="278"/>
                    <a:pt x="289" y="301"/>
                    <a:pt x="334" y="313"/>
                  </a:cubicBezTo>
                  <a:lnTo>
                    <a:pt x="334" y="313"/>
                  </a:lnTo>
                  <a:cubicBezTo>
                    <a:pt x="359" y="319"/>
                    <a:pt x="377" y="285"/>
                    <a:pt x="354" y="272"/>
                  </a:cubicBezTo>
                </a:path>
              </a:pathLst>
            </a:custGeom>
            <a:solidFill>
              <a:schemeClr val="accent3">
                <a:lumMod val="25000"/>
              </a:schemeClr>
            </a:solidFill>
            <a:ln>
              <a:noFill/>
            </a:ln>
            <a:effectLst/>
          </p:spPr>
          <p:txBody>
            <a:bodyPr wrap="none" anchor="ctr"/>
            <a:lstStyle/>
            <a:p>
              <a:pPr>
                <a:defRPr/>
              </a:pPr>
              <a:endParaRPr lang="es-ES_tradnl"/>
            </a:p>
          </p:txBody>
        </p:sp>
        <p:sp>
          <p:nvSpPr>
            <p:cNvPr id="115" name="Freeform 80">
              <a:extLst>
                <a:ext uri="{FF2B5EF4-FFF2-40B4-BE49-F238E27FC236}">
                  <a16:creationId xmlns:a16="http://schemas.microsoft.com/office/drawing/2014/main" id="{5BEDDA3F-17E9-6541-B058-B6109C826553}"/>
                </a:ext>
              </a:extLst>
            </p:cNvPr>
            <p:cNvSpPr>
              <a:spLocks noChangeArrowheads="1"/>
            </p:cNvSpPr>
            <p:nvPr/>
          </p:nvSpPr>
          <p:spPr bwMode="auto">
            <a:xfrm>
              <a:off x="8952106" y="6654380"/>
              <a:ext cx="180952" cy="174602"/>
            </a:xfrm>
            <a:custGeom>
              <a:avLst/>
              <a:gdLst>
                <a:gd name="T0" fmla="*/ 353 w 378"/>
                <a:gd name="T1" fmla="*/ 272 h 365"/>
                <a:gd name="T2" fmla="*/ 353 w 378"/>
                <a:gd name="T3" fmla="*/ 272 h 365"/>
                <a:gd name="T4" fmla="*/ 232 w 378"/>
                <a:gd name="T5" fmla="*/ 200 h 365"/>
                <a:gd name="T6" fmla="*/ 232 w 378"/>
                <a:gd name="T7" fmla="*/ 200 h 365"/>
                <a:gd name="T8" fmla="*/ 307 w 378"/>
                <a:gd name="T9" fmla="*/ 42 h 365"/>
                <a:gd name="T10" fmla="*/ 307 w 378"/>
                <a:gd name="T11" fmla="*/ 42 h 365"/>
                <a:gd name="T12" fmla="*/ 267 w 378"/>
                <a:gd name="T13" fmla="*/ 23 h 365"/>
                <a:gd name="T14" fmla="*/ 267 w 378"/>
                <a:gd name="T15" fmla="*/ 23 h 365"/>
                <a:gd name="T16" fmla="*/ 184 w 378"/>
                <a:gd name="T17" fmla="*/ 160 h 365"/>
                <a:gd name="T18" fmla="*/ 184 w 378"/>
                <a:gd name="T19" fmla="*/ 160 h 365"/>
                <a:gd name="T20" fmla="*/ 76 w 378"/>
                <a:gd name="T21" fmla="*/ 33 h 365"/>
                <a:gd name="T22" fmla="*/ 76 w 378"/>
                <a:gd name="T23" fmla="*/ 33 h 365"/>
                <a:gd name="T24" fmla="*/ 26 w 378"/>
                <a:gd name="T25" fmla="*/ 68 h 365"/>
                <a:gd name="T26" fmla="*/ 26 w 378"/>
                <a:gd name="T27" fmla="*/ 68 h 365"/>
                <a:gd name="T28" fmla="*/ 140 w 378"/>
                <a:gd name="T29" fmla="*/ 209 h 365"/>
                <a:gd name="T30" fmla="*/ 140 w 378"/>
                <a:gd name="T31" fmla="*/ 209 h 365"/>
                <a:gd name="T32" fmla="*/ 29 w 378"/>
                <a:gd name="T33" fmla="*/ 301 h 365"/>
                <a:gd name="T34" fmla="*/ 29 w 378"/>
                <a:gd name="T35" fmla="*/ 301 h 365"/>
                <a:gd name="T36" fmla="*/ 63 w 378"/>
                <a:gd name="T37" fmla="*/ 351 h 365"/>
                <a:gd name="T38" fmla="*/ 63 w 378"/>
                <a:gd name="T39" fmla="*/ 351 h 365"/>
                <a:gd name="T40" fmla="*/ 194 w 378"/>
                <a:gd name="T41" fmla="*/ 248 h 365"/>
                <a:gd name="T42" fmla="*/ 194 w 378"/>
                <a:gd name="T43" fmla="*/ 248 h 365"/>
                <a:gd name="T44" fmla="*/ 335 w 378"/>
                <a:gd name="T45" fmla="*/ 313 h 365"/>
                <a:gd name="T46" fmla="*/ 335 w 378"/>
                <a:gd name="T47" fmla="*/ 313 h 365"/>
                <a:gd name="T48" fmla="*/ 353 w 378"/>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5">
                  <a:moveTo>
                    <a:pt x="353" y="272"/>
                  </a:moveTo>
                  <a:lnTo>
                    <a:pt x="353" y="272"/>
                  </a:lnTo>
                  <a:cubicBezTo>
                    <a:pt x="313" y="248"/>
                    <a:pt x="270" y="227"/>
                    <a:pt x="232" y="200"/>
                  </a:cubicBezTo>
                  <a:lnTo>
                    <a:pt x="232" y="200"/>
                  </a:lnTo>
                  <a:cubicBezTo>
                    <a:pt x="268" y="148"/>
                    <a:pt x="295" y="93"/>
                    <a:pt x="307" y="42"/>
                  </a:cubicBezTo>
                  <a:lnTo>
                    <a:pt x="307" y="42"/>
                  </a:lnTo>
                  <a:cubicBezTo>
                    <a:pt x="314" y="18"/>
                    <a:pt x="281" y="0"/>
                    <a:pt x="267" y="23"/>
                  </a:cubicBezTo>
                  <a:lnTo>
                    <a:pt x="267" y="23"/>
                  </a:lnTo>
                  <a:cubicBezTo>
                    <a:pt x="240" y="69"/>
                    <a:pt x="217" y="117"/>
                    <a:pt x="184" y="160"/>
                  </a:cubicBezTo>
                  <a:lnTo>
                    <a:pt x="184" y="160"/>
                  </a:lnTo>
                  <a:cubicBezTo>
                    <a:pt x="143" y="121"/>
                    <a:pt x="113" y="76"/>
                    <a:pt x="76" y="33"/>
                  </a:cubicBezTo>
                  <a:lnTo>
                    <a:pt x="76" y="33"/>
                  </a:lnTo>
                  <a:cubicBezTo>
                    <a:pt x="52" y="5"/>
                    <a:pt x="13" y="38"/>
                    <a:pt x="26" y="68"/>
                  </a:cubicBezTo>
                  <a:lnTo>
                    <a:pt x="26" y="68"/>
                  </a:lnTo>
                  <a:cubicBezTo>
                    <a:pt x="50" y="119"/>
                    <a:pt x="90" y="168"/>
                    <a:pt x="140" y="209"/>
                  </a:cubicBezTo>
                  <a:lnTo>
                    <a:pt x="140" y="209"/>
                  </a:lnTo>
                  <a:cubicBezTo>
                    <a:pt x="105" y="242"/>
                    <a:pt x="65" y="268"/>
                    <a:pt x="29" y="301"/>
                  </a:cubicBezTo>
                  <a:lnTo>
                    <a:pt x="29" y="301"/>
                  </a:lnTo>
                  <a:cubicBezTo>
                    <a:pt x="0" y="324"/>
                    <a:pt x="33" y="364"/>
                    <a:pt x="63" y="351"/>
                  </a:cubicBezTo>
                  <a:lnTo>
                    <a:pt x="63" y="351"/>
                  </a:lnTo>
                  <a:cubicBezTo>
                    <a:pt x="110" y="328"/>
                    <a:pt x="155" y="293"/>
                    <a:pt x="194" y="248"/>
                  </a:cubicBezTo>
                  <a:lnTo>
                    <a:pt x="194" y="248"/>
                  </a:lnTo>
                  <a:cubicBezTo>
                    <a:pt x="240" y="278"/>
                    <a:pt x="289" y="301"/>
                    <a:pt x="335" y="313"/>
                  </a:cubicBezTo>
                  <a:lnTo>
                    <a:pt x="335" y="313"/>
                  </a:lnTo>
                  <a:cubicBezTo>
                    <a:pt x="359" y="319"/>
                    <a:pt x="377" y="285"/>
                    <a:pt x="353" y="272"/>
                  </a:cubicBezTo>
                </a:path>
              </a:pathLst>
            </a:custGeom>
            <a:solidFill>
              <a:schemeClr val="accent3">
                <a:lumMod val="25000"/>
              </a:schemeClr>
            </a:solidFill>
            <a:ln>
              <a:noFill/>
            </a:ln>
            <a:effectLst/>
          </p:spPr>
          <p:txBody>
            <a:bodyPr wrap="none" anchor="ctr"/>
            <a:lstStyle/>
            <a:p>
              <a:pPr>
                <a:defRPr/>
              </a:pPr>
              <a:endParaRPr lang="es-ES_tradnl"/>
            </a:p>
          </p:txBody>
        </p:sp>
        <p:sp>
          <p:nvSpPr>
            <p:cNvPr id="116" name="Freeform 81">
              <a:extLst>
                <a:ext uri="{FF2B5EF4-FFF2-40B4-BE49-F238E27FC236}">
                  <a16:creationId xmlns:a16="http://schemas.microsoft.com/office/drawing/2014/main" id="{52C14A1F-2712-6F4B-87E0-3F92D4AB0E7B}"/>
                </a:ext>
              </a:extLst>
            </p:cNvPr>
            <p:cNvSpPr>
              <a:spLocks noChangeArrowheads="1"/>
            </p:cNvSpPr>
            <p:nvPr/>
          </p:nvSpPr>
          <p:spPr bwMode="auto">
            <a:xfrm>
              <a:off x="9333056" y="6659142"/>
              <a:ext cx="180952" cy="174602"/>
            </a:xfrm>
            <a:custGeom>
              <a:avLst/>
              <a:gdLst>
                <a:gd name="T0" fmla="*/ 353 w 378"/>
                <a:gd name="T1" fmla="*/ 272 h 367"/>
                <a:gd name="T2" fmla="*/ 353 w 378"/>
                <a:gd name="T3" fmla="*/ 272 h 367"/>
                <a:gd name="T4" fmla="*/ 232 w 378"/>
                <a:gd name="T5" fmla="*/ 201 h 367"/>
                <a:gd name="T6" fmla="*/ 232 w 378"/>
                <a:gd name="T7" fmla="*/ 201 h 367"/>
                <a:gd name="T8" fmla="*/ 306 w 378"/>
                <a:gd name="T9" fmla="*/ 44 h 367"/>
                <a:gd name="T10" fmla="*/ 306 w 378"/>
                <a:gd name="T11" fmla="*/ 44 h 367"/>
                <a:gd name="T12" fmla="*/ 265 w 378"/>
                <a:gd name="T13" fmla="*/ 24 h 367"/>
                <a:gd name="T14" fmla="*/ 265 w 378"/>
                <a:gd name="T15" fmla="*/ 24 h 367"/>
                <a:gd name="T16" fmla="*/ 182 w 378"/>
                <a:gd name="T17" fmla="*/ 161 h 367"/>
                <a:gd name="T18" fmla="*/ 182 w 378"/>
                <a:gd name="T19" fmla="*/ 161 h 367"/>
                <a:gd name="T20" fmla="*/ 76 w 378"/>
                <a:gd name="T21" fmla="*/ 33 h 367"/>
                <a:gd name="T22" fmla="*/ 76 w 378"/>
                <a:gd name="T23" fmla="*/ 33 h 367"/>
                <a:gd name="T24" fmla="*/ 26 w 378"/>
                <a:gd name="T25" fmla="*/ 70 h 367"/>
                <a:gd name="T26" fmla="*/ 26 w 378"/>
                <a:gd name="T27" fmla="*/ 70 h 367"/>
                <a:gd name="T28" fmla="*/ 138 w 378"/>
                <a:gd name="T29" fmla="*/ 209 h 367"/>
                <a:gd name="T30" fmla="*/ 138 w 378"/>
                <a:gd name="T31" fmla="*/ 209 h 367"/>
                <a:gd name="T32" fmla="*/ 27 w 378"/>
                <a:gd name="T33" fmla="*/ 301 h 367"/>
                <a:gd name="T34" fmla="*/ 27 w 378"/>
                <a:gd name="T35" fmla="*/ 301 h 367"/>
                <a:gd name="T36" fmla="*/ 63 w 378"/>
                <a:gd name="T37" fmla="*/ 351 h 367"/>
                <a:gd name="T38" fmla="*/ 63 w 378"/>
                <a:gd name="T39" fmla="*/ 351 h 367"/>
                <a:gd name="T40" fmla="*/ 193 w 378"/>
                <a:gd name="T41" fmla="*/ 249 h 367"/>
                <a:gd name="T42" fmla="*/ 193 w 378"/>
                <a:gd name="T43" fmla="*/ 249 h 367"/>
                <a:gd name="T44" fmla="*/ 334 w 378"/>
                <a:gd name="T45" fmla="*/ 313 h 367"/>
                <a:gd name="T46" fmla="*/ 334 w 378"/>
                <a:gd name="T47" fmla="*/ 313 h 367"/>
                <a:gd name="T48" fmla="*/ 353 w 378"/>
                <a:gd name="T49" fmla="*/ 272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2"/>
                  </a:moveTo>
                  <a:lnTo>
                    <a:pt x="353" y="272"/>
                  </a:lnTo>
                  <a:cubicBezTo>
                    <a:pt x="311" y="249"/>
                    <a:pt x="269" y="228"/>
                    <a:pt x="232" y="201"/>
                  </a:cubicBezTo>
                  <a:lnTo>
                    <a:pt x="232" y="201"/>
                  </a:lnTo>
                  <a:cubicBezTo>
                    <a:pt x="268" y="150"/>
                    <a:pt x="293" y="95"/>
                    <a:pt x="306" y="44"/>
                  </a:cubicBezTo>
                  <a:lnTo>
                    <a:pt x="306" y="44"/>
                  </a:lnTo>
                  <a:cubicBezTo>
                    <a:pt x="313" y="19"/>
                    <a:pt x="278" y="0"/>
                    <a:pt x="265" y="24"/>
                  </a:cubicBezTo>
                  <a:lnTo>
                    <a:pt x="265" y="24"/>
                  </a:lnTo>
                  <a:cubicBezTo>
                    <a:pt x="239" y="71"/>
                    <a:pt x="215" y="119"/>
                    <a:pt x="182" y="161"/>
                  </a:cubicBezTo>
                  <a:lnTo>
                    <a:pt x="182" y="161"/>
                  </a:lnTo>
                  <a:cubicBezTo>
                    <a:pt x="142" y="123"/>
                    <a:pt x="111" y="77"/>
                    <a:pt x="76" y="33"/>
                  </a:cubicBezTo>
                  <a:lnTo>
                    <a:pt x="76" y="33"/>
                  </a:lnTo>
                  <a:cubicBezTo>
                    <a:pt x="52" y="6"/>
                    <a:pt x="10" y="38"/>
                    <a:pt x="26" y="70"/>
                  </a:cubicBezTo>
                  <a:lnTo>
                    <a:pt x="26" y="70"/>
                  </a:lnTo>
                  <a:cubicBezTo>
                    <a:pt x="48" y="120"/>
                    <a:pt x="89" y="168"/>
                    <a:pt x="138" y="209"/>
                  </a:cubicBezTo>
                  <a:lnTo>
                    <a:pt x="138" y="209"/>
                  </a:lnTo>
                  <a:cubicBezTo>
                    <a:pt x="104" y="242"/>
                    <a:pt x="64" y="270"/>
                    <a:pt x="27" y="301"/>
                  </a:cubicBezTo>
                  <a:lnTo>
                    <a:pt x="27" y="301"/>
                  </a:lnTo>
                  <a:cubicBezTo>
                    <a:pt x="0" y="325"/>
                    <a:pt x="31" y="366"/>
                    <a:pt x="63" y="351"/>
                  </a:cubicBezTo>
                  <a:lnTo>
                    <a:pt x="63" y="351"/>
                  </a:lnTo>
                  <a:cubicBezTo>
                    <a:pt x="109" y="329"/>
                    <a:pt x="154" y="293"/>
                    <a:pt x="193" y="249"/>
                  </a:cubicBezTo>
                  <a:lnTo>
                    <a:pt x="193" y="249"/>
                  </a:lnTo>
                  <a:cubicBezTo>
                    <a:pt x="239" y="279"/>
                    <a:pt x="288" y="301"/>
                    <a:pt x="334" y="313"/>
                  </a:cubicBezTo>
                  <a:lnTo>
                    <a:pt x="334" y="313"/>
                  </a:lnTo>
                  <a:cubicBezTo>
                    <a:pt x="357" y="320"/>
                    <a:pt x="377" y="285"/>
                    <a:pt x="353" y="272"/>
                  </a:cubicBezTo>
                </a:path>
              </a:pathLst>
            </a:custGeom>
            <a:solidFill>
              <a:schemeClr val="accent3">
                <a:lumMod val="75000"/>
              </a:schemeClr>
            </a:solidFill>
            <a:ln>
              <a:noFill/>
            </a:ln>
            <a:effectLst/>
          </p:spPr>
          <p:txBody>
            <a:bodyPr wrap="none" anchor="ctr"/>
            <a:lstStyle/>
            <a:p>
              <a:pPr>
                <a:defRPr/>
              </a:pPr>
              <a:endParaRPr lang="es-ES_tradnl"/>
            </a:p>
          </p:txBody>
        </p:sp>
        <p:sp>
          <p:nvSpPr>
            <p:cNvPr id="117" name="Freeform 82">
              <a:extLst>
                <a:ext uri="{FF2B5EF4-FFF2-40B4-BE49-F238E27FC236}">
                  <a16:creationId xmlns:a16="http://schemas.microsoft.com/office/drawing/2014/main" id="{471E27F8-E426-A848-BD1D-8D344AF60143}"/>
                </a:ext>
              </a:extLst>
            </p:cNvPr>
            <p:cNvSpPr>
              <a:spLocks noChangeArrowheads="1"/>
            </p:cNvSpPr>
            <p:nvPr/>
          </p:nvSpPr>
          <p:spPr bwMode="auto">
            <a:xfrm>
              <a:off x="9520357" y="6659142"/>
              <a:ext cx="180952" cy="174602"/>
            </a:xfrm>
            <a:custGeom>
              <a:avLst/>
              <a:gdLst>
                <a:gd name="T0" fmla="*/ 355 w 380"/>
                <a:gd name="T1" fmla="*/ 272 h 367"/>
                <a:gd name="T2" fmla="*/ 355 w 380"/>
                <a:gd name="T3" fmla="*/ 272 h 367"/>
                <a:gd name="T4" fmla="*/ 233 w 380"/>
                <a:gd name="T5" fmla="*/ 201 h 367"/>
                <a:gd name="T6" fmla="*/ 233 w 380"/>
                <a:gd name="T7" fmla="*/ 201 h 367"/>
                <a:gd name="T8" fmla="*/ 308 w 380"/>
                <a:gd name="T9" fmla="*/ 44 h 367"/>
                <a:gd name="T10" fmla="*/ 308 w 380"/>
                <a:gd name="T11" fmla="*/ 44 h 367"/>
                <a:gd name="T12" fmla="*/ 267 w 380"/>
                <a:gd name="T13" fmla="*/ 24 h 367"/>
                <a:gd name="T14" fmla="*/ 267 w 380"/>
                <a:gd name="T15" fmla="*/ 24 h 367"/>
                <a:gd name="T16" fmla="*/ 184 w 380"/>
                <a:gd name="T17" fmla="*/ 161 h 367"/>
                <a:gd name="T18" fmla="*/ 184 w 380"/>
                <a:gd name="T19" fmla="*/ 161 h 367"/>
                <a:gd name="T20" fmla="*/ 78 w 380"/>
                <a:gd name="T21" fmla="*/ 33 h 367"/>
                <a:gd name="T22" fmla="*/ 78 w 380"/>
                <a:gd name="T23" fmla="*/ 33 h 367"/>
                <a:gd name="T24" fmla="*/ 27 w 380"/>
                <a:gd name="T25" fmla="*/ 70 h 367"/>
                <a:gd name="T26" fmla="*/ 27 w 380"/>
                <a:gd name="T27" fmla="*/ 70 h 367"/>
                <a:gd name="T28" fmla="*/ 141 w 380"/>
                <a:gd name="T29" fmla="*/ 209 h 367"/>
                <a:gd name="T30" fmla="*/ 141 w 380"/>
                <a:gd name="T31" fmla="*/ 209 h 367"/>
                <a:gd name="T32" fmla="*/ 29 w 380"/>
                <a:gd name="T33" fmla="*/ 301 h 367"/>
                <a:gd name="T34" fmla="*/ 29 w 380"/>
                <a:gd name="T35" fmla="*/ 301 h 367"/>
                <a:gd name="T36" fmla="*/ 65 w 380"/>
                <a:gd name="T37" fmla="*/ 351 h 367"/>
                <a:gd name="T38" fmla="*/ 65 w 380"/>
                <a:gd name="T39" fmla="*/ 351 h 367"/>
                <a:gd name="T40" fmla="*/ 195 w 380"/>
                <a:gd name="T41" fmla="*/ 249 h 367"/>
                <a:gd name="T42" fmla="*/ 195 w 380"/>
                <a:gd name="T43" fmla="*/ 249 h 367"/>
                <a:gd name="T44" fmla="*/ 335 w 380"/>
                <a:gd name="T45" fmla="*/ 313 h 367"/>
                <a:gd name="T46" fmla="*/ 335 w 380"/>
                <a:gd name="T47" fmla="*/ 313 h 367"/>
                <a:gd name="T48" fmla="*/ 355 w 380"/>
                <a:gd name="T49" fmla="*/ 272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7">
                  <a:moveTo>
                    <a:pt x="355" y="272"/>
                  </a:moveTo>
                  <a:lnTo>
                    <a:pt x="355" y="272"/>
                  </a:lnTo>
                  <a:cubicBezTo>
                    <a:pt x="313" y="249"/>
                    <a:pt x="272" y="228"/>
                    <a:pt x="233" y="201"/>
                  </a:cubicBezTo>
                  <a:lnTo>
                    <a:pt x="233" y="201"/>
                  </a:lnTo>
                  <a:cubicBezTo>
                    <a:pt x="268" y="150"/>
                    <a:pt x="296" y="95"/>
                    <a:pt x="308" y="44"/>
                  </a:cubicBezTo>
                  <a:lnTo>
                    <a:pt x="308" y="44"/>
                  </a:lnTo>
                  <a:cubicBezTo>
                    <a:pt x="314" y="19"/>
                    <a:pt x="281" y="0"/>
                    <a:pt x="267" y="24"/>
                  </a:cubicBezTo>
                  <a:lnTo>
                    <a:pt x="267" y="24"/>
                  </a:lnTo>
                  <a:cubicBezTo>
                    <a:pt x="241" y="71"/>
                    <a:pt x="217" y="119"/>
                    <a:pt x="184" y="161"/>
                  </a:cubicBezTo>
                  <a:lnTo>
                    <a:pt x="184" y="161"/>
                  </a:lnTo>
                  <a:cubicBezTo>
                    <a:pt x="144" y="123"/>
                    <a:pt x="113" y="77"/>
                    <a:pt x="78" y="33"/>
                  </a:cubicBezTo>
                  <a:lnTo>
                    <a:pt x="78" y="33"/>
                  </a:lnTo>
                  <a:cubicBezTo>
                    <a:pt x="53" y="6"/>
                    <a:pt x="13" y="38"/>
                    <a:pt x="27" y="70"/>
                  </a:cubicBezTo>
                  <a:lnTo>
                    <a:pt x="27" y="70"/>
                  </a:lnTo>
                  <a:cubicBezTo>
                    <a:pt x="50" y="120"/>
                    <a:pt x="91" y="168"/>
                    <a:pt x="141" y="209"/>
                  </a:cubicBezTo>
                  <a:lnTo>
                    <a:pt x="141" y="209"/>
                  </a:lnTo>
                  <a:cubicBezTo>
                    <a:pt x="105" y="242"/>
                    <a:pt x="66" y="270"/>
                    <a:pt x="29" y="301"/>
                  </a:cubicBezTo>
                  <a:lnTo>
                    <a:pt x="29" y="301"/>
                  </a:lnTo>
                  <a:cubicBezTo>
                    <a:pt x="0" y="325"/>
                    <a:pt x="33" y="366"/>
                    <a:pt x="65" y="351"/>
                  </a:cubicBezTo>
                  <a:lnTo>
                    <a:pt x="65" y="351"/>
                  </a:lnTo>
                  <a:cubicBezTo>
                    <a:pt x="111" y="329"/>
                    <a:pt x="157" y="293"/>
                    <a:pt x="195" y="249"/>
                  </a:cubicBezTo>
                  <a:lnTo>
                    <a:pt x="195" y="249"/>
                  </a:lnTo>
                  <a:cubicBezTo>
                    <a:pt x="239" y="279"/>
                    <a:pt x="289" y="301"/>
                    <a:pt x="335" y="313"/>
                  </a:cubicBezTo>
                  <a:lnTo>
                    <a:pt x="335" y="313"/>
                  </a:lnTo>
                  <a:cubicBezTo>
                    <a:pt x="359" y="320"/>
                    <a:pt x="379" y="285"/>
                    <a:pt x="355" y="272"/>
                  </a:cubicBezTo>
                </a:path>
              </a:pathLst>
            </a:custGeom>
            <a:solidFill>
              <a:schemeClr val="accent3">
                <a:lumMod val="25000"/>
              </a:schemeClr>
            </a:solidFill>
            <a:ln>
              <a:noFill/>
            </a:ln>
            <a:effectLst/>
          </p:spPr>
          <p:txBody>
            <a:bodyPr wrap="none" anchor="ctr"/>
            <a:lstStyle/>
            <a:p>
              <a:pPr>
                <a:defRPr/>
              </a:pPr>
              <a:endParaRPr lang="es-ES_tradnl"/>
            </a:p>
          </p:txBody>
        </p:sp>
        <p:sp>
          <p:nvSpPr>
            <p:cNvPr id="118" name="Freeform 83">
              <a:extLst>
                <a:ext uri="{FF2B5EF4-FFF2-40B4-BE49-F238E27FC236}">
                  <a16:creationId xmlns:a16="http://schemas.microsoft.com/office/drawing/2014/main" id="{B62D84E9-CB33-6340-B929-6E72EBA15134}"/>
                </a:ext>
              </a:extLst>
            </p:cNvPr>
            <p:cNvSpPr>
              <a:spLocks noChangeArrowheads="1"/>
            </p:cNvSpPr>
            <p:nvPr/>
          </p:nvSpPr>
          <p:spPr bwMode="auto">
            <a:xfrm>
              <a:off x="9144168" y="6659142"/>
              <a:ext cx="180952" cy="174602"/>
            </a:xfrm>
            <a:custGeom>
              <a:avLst/>
              <a:gdLst>
                <a:gd name="T0" fmla="*/ 353 w 378"/>
                <a:gd name="T1" fmla="*/ 272 h 367"/>
                <a:gd name="T2" fmla="*/ 353 w 378"/>
                <a:gd name="T3" fmla="*/ 272 h 367"/>
                <a:gd name="T4" fmla="*/ 231 w 378"/>
                <a:gd name="T5" fmla="*/ 201 h 367"/>
                <a:gd name="T6" fmla="*/ 231 w 378"/>
                <a:gd name="T7" fmla="*/ 201 h 367"/>
                <a:gd name="T8" fmla="*/ 307 w 378"/>
                <a:gd name="T9" fmla="*/ 44 h 367"/>
                <a:gd name="T10" fmla="*/ 307 w 378"/>
                <a:gd name="T11" fmla="*/ 44 h 367"/>
                <a:gd name="T12" fmla="*/ 265 w 378"/>
                <a:gd name="T13" fmla="*/ 24 h 367"/>
                <a:gd name="T14" fmla="*/ 265 w 378"/>
                <a:gd name="T15" fmla="*/ 24 h 367"/>
                <a:gd name="T16" fmla="*/ 183 w 378"/>
                <a:gd name="T17" fmla="*/ 161 h 367"/>
                <a:gd name="T18" fmla="*/ 183 w 378"/>
                <a:gd name="T19" fmla="*/ 161 h 367"/>
                <a:gd name="T20" fmla="*/ 75 w 378"/>
                <a:gd name="T21" fmla="*/ 33 h 367"/>
                <a:gd name="T22" fmla="*/ 75 w 378"/>
                <a:gd name="T23" fmla="*/ 33 h 367"/>
                <a:gd name="T24" fmla="*/ 25 w 378"/>
                <a:gd name="T25" fmla="*/ 70 h 367"/>
                <a:gd name="T26" fmla="*/ 25 w 378"/>
                <a:gd name="T27" fmla="*/ 70 h 367"/>
                <a:gd name="T28" fmla="*/ 138 w 378"/>
                <a:gd name="T29" fmla="*/ 209 h 367"/>
                <a:gd name="T30" fmla="*/ 138 w 378"/>
                <a:gd name="T31" fmla="*/ 209 h 367"/>
                <a:gd name="T32" fmla="*/ 26 w 378"/>
                <a:gd name="T33" fmla="*/ 301 h 367"/>
                <a:gd name="T34" fmla="*/ 26 w 378"/>
                <a:gd name="T35" fmla="*/ 301 h 367"/>
                <a:gd name="T36" fmla="*/ 62 w 378"/>
                <a:gd name="T37" fmla="*/ 351 h 367"/>
                <a:gd name="T38" fmla="*/ 62 w 378"/>
                <a:gd name="T39" fmla="*/ 351 h 367"/>
                <a:gd name="T40" fmla="*/ 193 w 378"/>
                <a:gd name="T41" fmla="*/ 249 h 367"/>
                <a:gd name="T42" fmla="*/ 193 w 378"/>
                <a:gd name="T43" fmla="*/ 249 h 367"/>
                <a:gd name="T44" fmla="*/ 334 w 378"/>
                <a:gd name="T45" fmla="*/ 313 h 367"/>
                <a:gd name="T46" fmla="*/ 334 w 378"/>
                <a:gd name="T47" fmla="*/ 313 h 367"/>
                <a:gd name="T48" fmla="*/ 353 w 378"/>
                <a:gd name="T49" fmla="*/ 272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2"/>
                  </a:moveTo>
                  <a:lnTo>
                    <a:pt x="353" y="272"/>
                  </a:lnTo>
                  <a:cubicBezTo>
                    <a:pt x="310" y="249"/>
                    <a:pt x="269" y="228"/>
                    <a:pt x="231" y="201"/>
                  </a:cubicBezTo>
                  <a:lnTo>
                    <a:pt x="231" y="201"/>
                  </a:lnTo>
                  <a:cubicBezTo>
                    <a:pt x="267" y="150"/>
                    <a:pt x="294" y="95"/>
                    <a:pt x="307" y="44"/>
                  </a:cubicBezTo>
                  <a:lnTo>
                    <a:pt x="307" y="44"/>
                  </a:lnTo>
                  <a:cubicBezTo>
                    <a:pt x="313" y="19"/>
                    <a:pt x="279" y="0"/>
                    <a:pt x="265" y="24"/>
                  </a:cubicBezTo>
                  <a:lnTo>
                    <a:pt x="265" y="24"/>
                  </a:lnTo>
                  <a:cubicBezTo>
                    <a:pt x="239" y="71"/>
                    <a:pt x="215" y="119"/>
                    <a:pt x="183" y="161"/>
                  </a:cubicBezTo>
                  <a:lnTo>
                    <a:pt x="183" y="161"/>
                  </a:lnTo>
                  <a:cubicBezTo>
                    <a:pt x="142" y="123"/>
                    <a:pt x="112" y="77"/>
                    <a:pt x="75" y="33"/>
                  </a:cubicBezTo>
                  <a:lnTo>
                    <a:pt x="75" y="33"/>
                  </a:lnTo>
                  <a:cubicBezTo>
                    <a:pt x="52" y="6"/>
                    <a:pt x="12" y="38"/>
                    <a:pt x="25" y="70"/>
                  </a:cubicBezTo>
                  <a:lnTo>
                    <a:pt x="25" y="70"/>
                  </a:lnTo>
                  <a:cubicBezTo>
                    <a:pt x="49" y="120"/>
                    <a:pt x="89" y="168"/>
                    <a:pt x="138" y="209"/>
                  </a:cubicBezTo>
                  <a:lnTo>
                    <a:pt x="138" y="209"/>
                  </a:lnTo>
                  <a:cubicBezTo>
                    <a:pt x="102" y="242"/>
                    <a:pt x="63" y="270"/>
                    <a:pt x="26" y="301"/>
                  </a:cubicBezTo>
                  <a:lnTo>
                    <a:pt x="26" y="301"/>
                  </a:lnTo>
                  <a:cubicBezTo>
                    <a:pt x="0" y="325"/>
                    <a:pt x="31" y="366"/>
                    <a:pt x="62" y="351"/>
                  </a:cubicBezTo>
                  <a:lnTo>
                    <a:pt x="62" y="351"/>
                  </a:lnTo>
                  <a:cubicBezTo>
                    <a:pt x="109" y="329"/>
                    <a:pt x="154" y="293"/>
                    <a:pt x="193" y="249"/>
                  </a:cubicBezTo>
                  <a:lnTo>
                    <a:pt x="193" y="249"/>
                  </a:lnTo>
                  <a:cubicBezTo>
                    <a:pt x="239" y="279"/>
                    <a:pt x="288" y="301"/>
                    <a:pt x="334" y="313"/>
                  </a:cubicBezTo>
                  <a:lnTo>
                    <a:pt x="334" y="313"/>
                  </a:lnTo>
                  <a:cubicBezTo>
                    <a:pt x="357" y="320"/>
                    <a:pt x="377" y="285"/>
                    <a:pt x="353" y="272"/>
                  </a:cubicBezTo>
                </a:path>
              </a:pathLst>
            </a:custGeom>
            <a:solidFill>
              <a:schemeClr val="accent3">
                <a:lumMod val="50000"/>
              </a:schemeClr>
            </a:solidFill>
            <a:ln>
              <a:noFill/>
            </a:ln>
            <a:effectLst/>
          </p:spPr>
          <p:txBody>
            <a:bodyPr wrap="none" anchor="ctr"/>
            <a:lstStyle/>
            <a:p>
              <a:pPr>
                <a:defRPr/>
              </a:pPr>
              <a:endParaRPr lang="es-ES_tradnl"/>
            </a:p>
          </p:txBody>
        </p:sp>
        <p:sp>
          <p:nvSpPr>
            <p:cNvPr id="119" name="Freeform 84">
              <a:extLst>
                <a:ext uri="{FF2B5EF4-FFF2-40B4-BE49-F238E27FC236}">
                  <a16:creationId xmlns:a16="http://schemas.microsoft.com/office/drawing/2014/main" id="{E02FC554-284C-AE40-97CF-E55BC9A69165}"/>
                </a:ext>
              </a:extLst>
            </p:cNvPr>
            <p:cNvSpPr>
              <a:spLocks noChangeArrowheads="1"/>
            </p:cNvSpPr>
            <p:nvPr/>
          </p:nvSpPr>
          <p:spPr bwMode="auto">
            <a:xfrm>
              <a:off x="9710832" y="6659142"/>
              <a:ext cx="180952" cy="174602"/>
            </a:xfrm>
            <a:custGeom>
              <a:avLst/>
              <a:gdLst>
                <a:gd name="T0" fmla="*/ 354 w 379"/>
                <a:gd name="T1" fmla="*/ 272 h 367"/>
                <a:gd name="T2" fmla="*/ 354 w 379"/>
                <a:gd name="T3" fmla="*/ 272 h 367"/>
                <a:gd name="T4" fmla="*/ 232 w 379"/>
                <a:gd name="T5" fmla="*/ 201 h 367"/>
                <a:gd name="T6" fmla="*/ 232 w 379"/>
                <a:gd name="T7" fmla="*/ 201 h 367"/>
                <a:gd name="T8" fmla="*/ 308 w 379"/>
                <a:gd name="T9" fmla="*/ 44 h 367"/>
                <a:gd name="T10" fmla="*/ 308 w 379"/>
                <a:gd name="T11" fmla="*/ 44 h 367"/>
                <a:gd name="T12" fmla="*/ 267 w 379"/>
                <a:gd name="T13" fmla="*/ 24 h 367"/>
                <a:gd name="T14" fmla="*/ 267 w 379"/>
                <a:gd name="T15" fmla="*/ 24 h 367"/>
                <a:gd name="T16" fmla="*/ 183 w 379"/>
                <a:gd name="T17" fmla="*/ 161 h 367"/>
                <a:gd name="T18" fmla="*/ 183 w 379"/>
                <a:gd name="T19" fmla="*/ 161 h 367"/>
                <a:gd name="T20" fmla="*/ 77 w 379"/>
                <a:gd name="T21" fmla="*/ 33 h 367"/>
                <a:gd name="T22" fmla="*/ 77 w 379"/>
                <a:gd name="T23" fmla="*/ 33 h 367"/>
                <a:gd name="T24" fmla="*/ 25 w 379"/>
                <a:gd name="T25" fmla="*/ 70 h 367"/>
                <a:gd name="T26" fmla="*/ 25 w 379"/>
                <a:gd name="T27" fmla="*/ 70 h 367"/>
                <a:gd name="T28" fmla="*/ 140 w 379"/>
                <a:gd name="T29" fmla="*/ 209 h 367"/>
                <a:gd name="T30" fmla="*/ 140 w 379"/>
                <a:gd name="T31" fmla="*/ 209 h 367"/>
                <a:gd name="T32" fmla="*/ 27 w 379"/>
                <a:gd name="T33" fmla="*/ 301 h 367"/>
                <a:gd name="T34" fmla="*/ 27 w 379"/>
                <a:gd name="T35" fmla="*/ 301 h 367"/>
                <a:gd name="T36" fmla="*/ 64 w 379"/>
                <a:gd name="T37" fmla="*/ 351 h 367"/>
                <a:gd name="T38" fmla="*/ 64 w 379"/>
                <a:gd name="T39" fmla="*/ 351 h 367"/>
                <a:gd name="T40" fmla="*/ 194 w 379"/>
                <a:gd name="T41" fmla="*/ 249 h 367"/>
                <a:gd name="T42" fmla="*/ 194 w 379"/>
                <a:gd name="T43" fmla="*/ 249 h 367"/>
                <a:gd name="T44" fmla="*/ 334 w 379"/>
                <a:gd name="T45" fmla="*/ 313 h 367"/>
                <a:gd name="T46" fmla="*/ 334 w 379"/>
                <a:gd name="T47" fmla="*/ 313 h 367"/>
                <a:gd name="T48" fmla="*/ 354 w 379"/>
                <a:gd name="T49" fmla="*/ 272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7">
                  <a:moveTo>
                    <a:pt x="354" y="272"/>
                  </a:moveTo>
                  <a:lnTo>
                    <a:pt x="354" y="272"/>
                  </a:lnTo>
                  <a:cubicBezTo>
                    <a:pt x="312" y="249"/>
                    <a:pt x="271" y="228"/>
                    <a:pt x="232" y="201"/>
                  </a:cubicBezTo>
                  <a:lnTo>
                    <a:pt x="232" y="201"/>
                  </a:lnTo>
                  <a:cubicBezTo>
                    <a:pt x="267" y="150"/>
                    <a:pt x="295" y="95"/>
                    <a:pt x="308" y="44"/>
                  </a:cubicBezTo>
                  <a:lnTo>
                    <a:pt x="308" y="44"/>
                  </a:lnTo>
                  <a:cubicBezTo>
                    <a:pt x="313" y="19"/>
                    <a:pt x="280" y="0"/>
                    <a:pt x="267" y="24"/>
                  </a:cubicBezTo>
                  <a:lnTo>
                    <a:pt x="267" y="24"/>
                  </a:lnTo>
                  <a:cubicBezTo>
                    <a:pt x="240" y="71"/>
                    <a:pt x="216" y="119"/>
                    <a:pt x="183" y="161"/>
                  </a:cubicBezTo>
                  <a:lnTo>
                    <a:pt x="183" y="161"/>
                  </a:lnTo>
                  <a:cubicBezTo>
                    <a:pt x="142" y="123"/>
                    <a:pt x="113" y="77"/>
                    <a:pt x="77" y="33"/>
                  </a:cubicBezTo>
                  <a:lnTo>
                    <a:pt x="77" y="33"/>
                  </a:lnTo>
                  <a:cubicBezTo>
                    <a:pt x="53" y="6"/>
                    <a:pt x="12" y="38"/>
                    <a:pt x="25" y="70"/>
                  </a:cubicBezTo>
                  <a:lnTo>
                    <a:pt x="25" y="70"/>
                  </a:lnTo>
                  <a:cubicBezTo>
                    <a:pt x="49" y="120"/>
                    <a:pt x="91" y="168"/>
                    <a:pt x="140" y="209"/>
                  </a:cubicBezTo>
                  <a:lnTo>
                    <a:pt x="140" y="209"/>
                  </a:lnTo>
                  <a:cubicBezTo>
                    <a:pt x="104" y="242"/>
                    <a:pt x="65" y="270"/>
                    <a:pt x="27" y="301"/>
                  </a:cubicBezTo>
                  <a:lnTo>
                    <a:pt x="27" y="301"/>
                  </a:lnTo>
                  <a:cubicBezTo>
                    <a:pt x="0" y="325"/>
                    <a:pt x="32" y="366"/>
                    <a:pt x="64" y="351"/>
                  </a:cubicBezTo>
                  <a:lnTo>
                    <a:pt x="64" y="351"/>
                  </a:lnTo>
                  <a:cubicBezTo>
                    <a:pt x="109" y="329"/>
                    <a:pt x="155" y="293"/>
                    <a:pt x="194" y="249"/>
                  </a:cubicBezTo>
                  <a:lnTo>
                    <a:pt x="194" y="249"/>
                  </a:lnTo>
                  <a:cubicBezTo>
                    <a:pt x="240" y="279"/>
                    <a:pt x="288" y="301"/>
                    <a:pt x="334" y="313"/>
                  </a:cubicBezTo>
                  <a:lnTo>
                    <a:pt x="334" y="313"/>
                  </a:lnTo>
                  <a:cubicBezTo>
                    <a:pt x="359" y="320"/>
                    <a:pt x="378" y="285"/>
                    <a:pt x="354" y="272"/>
                  </a:cubicBezTo>
                </a:path>
              </a:pathLst>
            </a:custGeom>
            <a:solidFill>
              <a:schemeClr val="accent3">
                <a:lumMod val="50000"/>
              </a:schemeClr>
            </a:solidFill>
            <a:ln>
              <a:noFill/>
            </a:ln>
            <a:effectLst/>
          </p:spPr>
          <p:txBody>
            <a:bodyPr wrap="none" anchor="ctr"/>
            <a:lstStyle/>
            <a:p>
              <a:pPr>
                <a:defRPr/>
              </a:pPr>
              <a:endParaRPr lang="es-ES_tradnl"/>
            </a:p>
          </p:txBody>
        </p:sp>
        <p:sp>
          <p:nvSpPr>
            <p:cNvPr id="120" name="Freeform 85">
              <a:extLst>
                <a:ext uri="{FF2B5EF4-FFF2-40B4-BE49-F238E27FC236}">
                  <a16:creationId xmlns:a16="http://schemas.microsoft.com/office/drawing/2014/main" id="{6262E2A3-D4E4-5541-BC81-2FC6C65353CE}"/>
                </a:ext>
              </a:extLst>
            </p:cNvPr>
            <p:cNvSpPr>
              <a:spLocks noChangeArrowheads="1"/>
            </p:cNvSpPr>
            <p:nvPr/>
          </p:nvSpPr>
          <p:spPr bwMode="auto">
            <a:xfrm>
              <a:off x="10104481" y="6654380"/>
              <a:ext cx="180952" cy="174602"/>
            </a:xfrm>
            <a:custGeom>
              <a:avLst/>
              <a:gdLst>
                <a:gd name="T0" fmla="*/ 354 w 379"/>
                <a:gd name="T1" fmla="*/ 273 h 366"/>
                <a:gd name="T2" fmla="*/ 354 w 379"/>
                <a:gd name="T3" fmla="*/ 273 h 366"/>
                <a:gd name="T4" fmla="*/ 232 w 379"/>
                <a:gd name="T5" fmla="*/ 201 h 366"/>
                <a:gd name="T6" fmla="*/ 232 w 379"/>
                <a:gd name="T7" fmla="*/ 201 h 366"/>
                <a:gd name="T8" fmla="*/ 306 w 379"/>
                <a:gd name="T9" fmla="*/ 42 h 366"/>
                <a:gd name="T10" fmla="*/ 306 w 379"/>
                <a:gd name="T11" fmla="*/ 42 h 366"/>
                <a:gd name="T12" fmla="*/ 266 w 379"/>
                <a:gd name="T13" fmla="*/ 24 h 366"/>
                <a:gd name="T14" fmla="*/ 266 w 379"/>
                <a:gd name="T15" fmla="*/ 24 h 366"/>
                <a:gd name="T16" fmla="*/ 184 w 379"/>
                <a:gd name="T17" fmla="*/ 160 h 366"/>
                <a:gd name="T18" fmla="*/ 184 w 379"/>
                <a:gd name="T19" fmla="*/ 160 h 366"/>
                <a:gd name="T20" fmla="*/ 76 w 379"/>
                <a:gd name="T21" fmla="*/ 34 h 366"/>
                <a:gd name="T22" fmla="*/ 76 w 379"/>
                <a:gd name="T23" fmla="*/ 34 h 366"/>
                <a:gd name="T24" fmla="*/ 26 w 379"/>
                <a:gd name="T25" fmla="*/ 68 h 366"/>
                <a:gd name="T26" fmla="*/ 26 w 379"/>
                <a:gd name="T27" fmla="*/ 68 h 366"/>
                <a:gd name="T28" fmla="*/ 139 w 379"/>
                <a:gd name="T29" fmla="*/ 210 h 366"/>
                <a:gd name="T30" fmla="*/ 139 w 379"/>
                <a:gd name="T31" fmla="*/ 210 h 366"/>
                <a:gd name="T32" fmla="*/ 27 w 379"/>
                <a:gd name="T33" fmla="*/ 301 h 366"/>
                <a:gd name="T34" fmla="*/ 27 w 379"/>
                <a:gd name="T35" fmla="*/ 301 h 366"/>
                <a:gd name="T36" fmla="*/ 63 w 379"/>
                <a:gd name="T37" fmla="*/ 351 h 366"/>
                <a:gd name="T38" fmla="*/ 63 w 379"/>
                <a:gd name="T39" fmla="*/ 351 h 366"/>
                <a:gd name="T40" fmla="*/ 193 w 379"/>
                <a:gd name="T41" fmla="*/ 250 h 366"/>
                <a:gd name="T42" fmla="*/ 193 w 379"/>
                <a:gd name="T43" fmla="*/ 250 h 366"/>
                <a:gd name="T44" fmla="*/ 335 w 379"/>
                <a:gd name="T45" fmla="*/ 314 h 366"/>
                <a:gd name="T46" fmla="*/ 335 w 379"/>
                <a:gd name="T47" fmla="*/ 314 h 366"/>
                <a:gd name="T48" fmla="*/ 354 w 379"/>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4" y="273"/>
                  </a:moveTo>
                  <a:lnTo>
                    <a:pt x="354" y="273"/>
                  </a:lnTo>
                  <a:cubicBezTo>
                    <a:pt x="311" y="250"/>
                    <a:pt x="270" y="227"/>
                    <a:pt x="232" y="201"/>
                  </a:cubicBezTo>
                  <a:lnTo>
                    <a:pt x="232" y="201"/>
                  </a:lnTo>
                  <a:cubicBezTo>
                    <a:pt x="268" y="150"/>
                    <a:pt x="294" y="95"/>
                    <a:pt x="306" y="42"/>
                  </a:cubicBezTo>
                  <a:lnTo>
                    <a:pt x="306" y="42"/>
                  </a:lnTo>
                  <a:cubicBezTo>
                    <a:pt x="312" y="20"/>
                    <a:pt x="280" y="0"/>
                    <a:pt x="266" y="24"/>
                  </a:cubicBezTo>
                  <a:lnTo>
                    <a:pt x="266" y="24"/>
                  </a:lnTo>
                  <a:cubicBezTo>
                    <a:pt x="239" y="71"/>
                    <a:pt x="215" y="118"/>
                    <a:pt x="184" y="160"/>
                  </a:cubicBezTo>
                  <a:lnTo>
                    <a:pt x="184" y="160"/>
                  </a:lnTo>
                  <a:cubicBezTo>
                    <a:pt x="143" y="122"/>
                    <a:pt x="113" y="76"/>
                    <a:pt x="76" y="34"/>
                  </a:cubicBezTo>
                  <a:lnTo>
                    <a:pt x="76" y="34"/>
                  </a:lnTo>
                  <a:cubicBezTo>
                    <a:pt x="52" y="7"/>
                    <a:pt x="11" y="38"/>
                    <a:pt x="26" y="68"/>
                  </a:cubicBezTo>
                  <a:lnTo>
                    <a:pt x="26" y="68"/>
                  </a:lnTo>
                  <a:cubicBezTo>
                    <a:pt x="50" y="120"/>
                    <a:pt x="90" y="168"/>
                    <a:pt x="139" y="210"/>
                  </a:cubicBezTo>
                  <a:lnTo>
                    <a:pt x="139" y="210"/>
                  </a:lnTo>
                  <a:cubicBezTo>
                    <a:pt x="103" y="243"/>
                    <a:pt x="64" y="269"/>
                    <a:pt x="27" y="301"/>
                  </a:cubicBezTo>
                  <a:lnTo>
                    <a:pt x="27" y="301"/>
                  </a:lnTo>
                  <a:cubicBezTo>
                    <a:pt x="0" y="325"/>
                    <a:pt x="32" y="365"/>
                    <a:pt x="63" y="351"/>
                  </a:cubicBezTo>
                  <a:lnTo>
                    <a:pt x="63" y="351"/>
                  </a:lnTo>
                  <a:cubicBezTo>
                    <a:pt x="110" y="330"/>
                    <a:pt x="155" y="293"/>
                    <a:pt x="193" y="250"/>
                  </a:cubicBezTo>
                  <a:lnTo>
                    <a:pt x="193" y="250"/>
                  </a:lnTo>
                  <a:cubicBezTo>
                    <a:pt x="239" y="280"/>
                    <a:pt x="289" y="302"/>
                    <a:pt x="335" y="314"/>
                  </a:cubicBezTo>
                  <a:lnTo>
                    <a:pt x="335" y="314"/>
                  </a:lnTo>
                  <a:cubicBezTo>
                    <a:pt x="357" y="319"/>
                    <a:pt x="378" y="287"/>
                    <a:pt x="354" y="273"/>
                  </a:cubicBezTo>
                </a:path>
              </a:pathLst>
            </a:custGeom>
            <a:solidFill>
              <a:schemeClr val="accent3">
                <a:lumMod val="25000"/>
              </a:schemeClr>
            </a:solidFill>
            <a:ln>
              <a:noFill/>
            </a:ln>
            <a:effectLst/>
          </p:spPr>
          <p:txBody>
            <a:bodyPr wrap="none" anchor="ctr"/>
            <a:lstStyle/>
            <a:p>
              <a:pPr>
                <a:defRPr/>
              </a:pPr>
              <a:endParaRPr lang="es-ES_tradnl"/>
            </a:p>
          </p:txBody>
        </p:sp>
        <p:sp>
          <p:nvSpPr>
            <p:cNvPr id="121" name="Freeform 86">
              <a:extLst>
                <a:ext uri="{FF2B5EF4-FFF2-40B4-BE49-F238E27FC236}">
                  <a16:creationId xmlns:a16="http://schemas.microsoft.com/office/drawing/2014/main" id="{4A464ADA-04E7-E342-8DD7-995E25BA0693}"/>
                </a:ext>
              </a:extLst>
            </p:cNvPr>
            <p:cNvSpPr>
              <a:spLocks noChangeArrowheads="1"/>
            </p:cNvSpPr>
            <p:nvPr/>
          </p:nvSpPr>
          <p:spPr bwMode="auto">
            <a:xfrm>
              <a:off x="10293368" y="6654380"/>
              <a:ext cx="180952" cy="174602"/>
            </a:xfrm>
            <a:custGeom>
              <a:avLst/>
              <a:gdLst>
                <a:gd name="T0" fmla="*/ 354 w 379"/>
                <a:gd name="T1" fmla="*/ 273 h 366"/>
                <a:gd name="T2" fmla="*/ 354 w 379"/>
                <a:gd name="T3" fmla="*/ 273 h 366"/>
                <a:gd name="T4" fmla="*/ 232 w 379"/>
                <a:gd name="T5" fmla="*/ 201 h 366"/>
                <a:gd name="T6" fmla="*/ 232 w 379"/>
                <a:gd name="T7" fmla="*/ 201 h 366"/>
                <a:gd name="T8" fmla="*/ 308 w 379"/>
                <a:gd name="T9" fmla="*/ 42 h 366"/>
                <a:gd name="T10" fmla="*/ 308 w 379"/>
                <a:gd name="T11" fmla="*/ 42 h 366"/>
                <a:gd name="T12" fmla="*/ 267 w 379"/>
                <a:gd name="T13" fmla="*/ 24 h 366"/>
                <a:gd name="T14" fmla="*/ 267 w 379"/>
                <a:gd name="T15" fmla="*/ 24 h 366"/>
                <a:gd name="T16" fmla="*/ 184 w 379"/>
                <a:gd name="T17" fmla="*/ 160 h 366"/>
                <a:gd name="T18" fmla="*/ 184 w 379"/>
                <a:gd name="T19" fmla="*/ 160 h 366"/>
                <a:gd name="T20" fmla="*/ 77 w 379"/>
                <a:gd name="T21" fmla="*/ 34 h 366"/>
                <a:gd name="T22" fmla="*/ 77 w 379"/>
                <a:gd name="T23" fmla="*/ 34 h 366"/>
                <a:gd name="T24" fmla="*/ 27 w 379"/>
                <a:gd name="T25" fmla="*/ 68 h 366"/>
                <a:gd name="T26" fmla="*/ 27 w 379"/>
                <a:gd name="T27" fmla="*/ 68 h 366"/>
                <a:gd name="T28" fmla="*/ 140 w 379"/>
                <a:gd name="T29" fmla="*/ 210 h 366"/>
                <a:gd name="T30" fmla="*/ 140 w 379"/>
                <a:gd name="T31" fmla="*/ 210 h 366"/>
                <a:gd name="T32" fmla="*/ 28 w 379"/>
                <a:gd name="T33" fmla="*/ 301 h 366"/>
                <a:gd name="T34" fmla="*/ 28 w 379"/>
                <a:gd name="T35" fmla="*/ 301 h 366"/>
                <a:gd name="T36" fmla="*/ 65 w 379"/>
                <a:gd name="T37" fmla="*/ 351 h 366"/>
                <a:gd name="T38" fmla="*/ 65 w 379"/>
                <a:gd name="T39" fmla="*/ 351 h 366"/>
                <a:gd name="T40" fmla="*/ 194 w 379"/>
                <a:gd name="T41" fmla="*/ 250 h 366"/>
                <a:gd name="T42" fmla="*/ 194 w 379"/>
                <a:gd name="T43" fmla="*/ 250 h 366"/>
                <a:gd name="T44" fmla="*/ 336 w 379"/>
                <a:gd name="T45" fmla="*/ 314 h 366"/>
                <a:gd name="T46" fmla="*/ 336 w 379"/>
                <a:gd name="T47" fmla="*/ 314 h 366"/>
                <a:gd name="T48" fmla="*/ 354 w 379"/>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4" y="273"/>
                  </a:moveTo>
                  <a:lnTo>
                    <a:pt x="354" y="273"/>
                  </a:lnTo>
                  <a:cubicBezTo>
                    <a:pt x="313" y="250"/>
                    <a:pt x="271" y="227"/>
                    <a:pt x="232" y="201"/>
                  </a:cubicBezTo>
                  <a:lnTo>
                    <a:pt x="232" y="201"/>
                  </a:lnTo>
                  <a:cubicBezTo>
                    <a:pt x="267" y="150"/>
                    <a:pt x="295" y="95"/>
                    <a:pt x="308" y="42"/>
                  </a:cubicBezTo>
                  <a:lnTo>
                    <a:pt x="308" y="42"/>
                  </a:lnTo>
                  <a:cubicBezTo>
                    <a:pt x="313" y="20"/>
                    <a:pt x="280" y="0"/>
                    <a:pt x="267" y="24"/>
                  </a:cubicBezTo>
                  <a:lnTo>
                    <a:pt x="267" y="24"/>
                  </a:lnTo>
                  <a:cubicBezTo>
                    <a:pt x="241" y="71"/>
                    <a:pt x="217" y="118"/>
                    <a:pt x="184" y="160"/>
                  </a:cubicBezTo>
                  <a:lnTo>
                    <a:pt x="184" y="160"/>
                  </a:lnTo>
                  <a:cubicBezTo>
                    <a:pt x="144" y="122"/>
                    <a:pt x="113" y="76"/>
                    <a:pt x="77" y="34"/>
                  </a:cubicBezTo>
                  <a:lnTo>
                    <a:pt x="77" y="34"/>
                  </a:lnTo>
                  <a:cubicBezTo>
                    <a:pt x="53" y="7"/>
                    <a:pt x="12" y="38"/>
                    <a:pt x="27" y="68"/>
                  </a:cubicBezTo>
                  <a:lnTo>
                    <a:pt x="27" y="68"/>
                  </a:lnTo>
                  <a:cubicBezTo>
                    <a:pt x="49" y="120"/>
                    <a:pt x="91" y="168"/>
                    <a:pt x="140" y="210"/>
                  </a:cubicBezTo>
                  <a:lnTo>
                    <a:pt x="140" y="210"/>
                  </a:lnTo>
                  <a:cubicBezTo>
                    <a:pt x="106" y="243"/>
                    <a:pt x="66" y="269"/>
                    <a:pt x="28" y="301"/>
                  </a:cubicBezTo>
                  <a:lnTo>
                    <a:pt x="28" y="301"/>
                  </a:lnTo>
                  <a:cubicBezTo>
                    <a:pt x="0" y="325"/>
                    <a:pt x="33" y="365"/>
                    <a:pt x="65" y="351"/>
                  </a:cubicBezTo>
                  <a:lnTo>
                    <a:pt x="65" y="351"/>
                  </a:lnTo>
                  <a:cubicBezTo>
                    <a:pt x="111" y="330"/>
                    <a:pt x="156" y="293"/>
                    <a:pt x="194" y="250"/>
                  </a:cubicBezTo>
                  <a:lnTo>
                    <a:pt x="194" y="250"/>
                  </a:lnTo>
                  <a:cubicBezTo>
                    <a:pt x="240" y="280"/>
                    <a:pt x="290" y="302"/>
                    <a:pt x="336" y="314"/>
                  </a:cubicBezTo>
                  <a:lnTo>
                    <a:pt x="336" y="314"/>
                  </a:lnTo>
                  <a:cubicBezTo>
                    <a:pt x="359" y="319"/>
                    <a:pt x="378" y="287"/>
                    <a:pt x="354" y="273"/>
                  </a:cubicBezTo>
                </a:path>
              </a:pathLst>
            </a:custGeom>
            <a:solidFill>
              <a:schemeClr val="accent3">
                <a:lumMod val="50000"/>
              </a:schemeClr>
            </a:solidFill>
            <a:ln>
              <a:noFill/>
            </a:ln>
            <a:effectLst/>
          </p:spPr>
          <p:txBody>
            <a:bodyPr wrap="none" anchor="ctr"/>
            <a:lstStyle/>
            <a:p>
              <a:pPr>
                <a:defRPr/>
              </a:pPr>
              <a:endParaRPr lang="es-ES_tradnl"/>
            </a:p>
          </p:txBody>
        </p:sp>
        <p:sp>
          <p:nvSpPr>
            <p:cNvPr id="122" name="Freeform 87">
              <a:extLst>
                <a:ext uri="{FF2B5EF4-FFF2-40B4-BE49-F238E27FC236}">
                  <a16:creationId xmlns:a16="http://schemas.microsoft.com/office/drawing/2014/main" id="{01F06F84-CEA1-5842-AD6D-D9F83E2C5F19}"/>
                </a:ext>
              </a:extLst>
            </p:cNvPr>
            <p:cNvSpPr>
              <a:spLocks noChangeArrowheads="1"/>
            </p:cNvSpPr>
            <p:nvPr/>
          </p:nvSpPr>
          <p:spPr bwMode="auto">
            <a:xfrm>
              <a:off x="9915592" y="6654380"/>
              <a:ext cx="180952" cy="174602"/>
            </a:xfrm>
            <a:custGeom>
              <a:avLst/>
              <a:gdLst>
                <a:gd name="T0" fmla="*/ 353 w 378"/>
                <a:gd name="T1" fmla="*/ 273 h 366"/>
                <a:gd name="T2" fmla="*/ 353 w 378"/>
                <a:gd name="T3" fmla="*/ 273 h 366"/>
                <a:gd name="T4" fmla="*/ 232 w 378"/>
                <a:gd name="T5" fmla="*/ 201 h 366"/>
                <a:gd name="T6" fmla="*/ 232 w 378"/>
                <a:gd name="T7" fmla="*/ 201 h 366"/>
                <a:gd name="T8" fmla="*/ 307 w 378"/>
                <a:gd name="T9" fmla="*/ 42 h 366"/>
                <a:gd name="T10" fmla="*/ 307 w 378"/>
                <a:gd name="T11" fmla="*/ 42 h 366"/>
                <a:gd name="T12" fmla="*/ 267 w 378"/>
                <a:gd name="T13" fmla="*/ 24 h 366"/>
                <a:gd name="T14" fmla="*/ 267 w 378"/>
                <a:gd name="T15" fmla="*/ 24 h 366"/>
                <a:gd name="T16" fmla="*/ 182 w 378"/>
                <a:gd name="T17" fmla="*/ 160 h 366"/>
                <a:gd name="T18" fmla="*/ 182 w 378"/>
                <a:gd name="T19" fmla="*/ 160 h 366"/>
                <a:gd name="T20" fmla="*/ 76 w 378"/>
                <a:gd name="T21" fmla="*/ 34 h 366"/>
                <a:gd name="T22" fmla="*/ 76 w 378"/>
                <a:gd name="T23" fmla="*/ 34 h 366"/>
                <a:gd name="T24" fmla="*/ 26 w 378"/>
                <a:gd name="T25" fmla="*/ 68 h 366"/>
                <a:gd name="T26" fmla="*/ 26 w 378"/>
                <a:gd name="T27" fmla="*/ 68 h 366"/>
                <a:gd name="T28" fmla="*/ 139 w 378"/>
                <a:gd name="T29" fmla="*/ 210 h 366"/>
                <a:gd name="T30" fmla="*/ 139 w 378"/>
                <a:gd name="T31" fmla="*/ 210 h 366"/>
                <a:gd name="T32" fmla="*/ 27 w 378"/>
                <a:gd name="T33" fmla="*/ 301 h 366"/>
                <a:gd name="T34" fmla="*/ 27 w 378"/>
                <a:gd name="T35" fmla="*/ 301 h 366"/>
                <a:gd name="T36" fmla="*/ 63 w 378"/>
                <a:gd name="T37" fmla="*/ 351 h 366"/>
                <a:gd name="T38" fmla="*/ 63 w 378"/>
                <a:gd name="T39" fmla="*/ 351 h 366"/>
                <a:gd name="T40" fmla="*/ 193 w 378"/>
                <a:gd name="T41" fmla="*/ 250 h 366"/>
                <a:gd name="T42" fmla="*/ 193 w 378"/>
                <a:gd name="T43" fmla="*/ 250 h 366"/>
                <a:gd name="T44" fmla="*/ 334 w 378"/>
                <a:gd name="T45" fmla="*/ 314 h 366"/>
                <a:gd name="T46" fmla="*/ 334 w 378"/>
                <a:gd name="T47" fmla="*/ 314 h 366"/>
                <a:gd name="T48" fmla="*/ 353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3"/>
                  </a:moveTo>
                  <a:lnTo>
                    <a:pt x="353" y="273"/>
                  </a:lnTo>
                  <a:cubicBezTo>
                    <a:pt x="311" y="250"/>
                    <a:pt x="270" y="227"/>
                    <a:pt x="232" y="201"/>
                  </a:cubicBezTo>
                  <a:lnTo>
                    <a:pt x="232" y="201"/>
                  </a:lnTo>
                  <a:cubicBezTo>
                    <a:pt x="268" y="150"/>
                    <a:pt x="294" y="95"/>
                    <a:pt x="307" y="42"/>
                  </a:cubicBezTo>
                  <a:lnTo>
                    <a:pt x="307" y="42"/>
                  </a:lnTo>
                  <a:cubicBezTo>
                    <a:pt x="313" y="20"/>
                    <a:pt x="278" y="0"/>
                    <a:pt x="267" y="24"/>
                  </a:cubicBezTo>
                  <a:lnTo>
                    <a:pt x="267" y="24"/>
                  </a:lnTo>
                  <a:cubicBezTo>
                    <a:pt x="240" y="71"/>
                    <a:pt x="215" y="118"/>
                    <a:pt x="182" y="160"/>
                  </a:cubicBezTo>
                  <a:lnTo>
                    <a:pt x="182" y="160"/>
                  </a:lnTo>
                  <a:cubicBezTo>
                    <a:pt x="143" y="122"/>
                    <a:pt x="113" y="76"/>
                    <a:pt x="76" y="34"/>
                  </a:cubicBezTo>
                  <a:lnTo>
                    <a:pt x="76" y="34"/>
                  </a:lnTo>
                  <a:cubicBezTo>
                    <a:pt x="52" y="7"/>
                    <a:pt x="12" y="38"/>
                    <a:pt x="26" y="68"/>
                  </a:cubicBezTo>
                  <a:lnTo>
                    <a:pt x="26" y="68"/>
                  </a:lnTo>
                  <a:cubicBezTo>
                    <a:pt x="50" y="120"/>
                    <a:pt x="90" y="168"/>
                    <a:pt x="139" y="210"/>
                  </a:cubicBezTo>
                  <a:lnTo>
                    <a:pt x="139" y="210"/>
                  </a:lnTo>
                  <a:cubicBezTo>
                    <a:pt x="104" y="243"/>
                    <a:pt x="64" y="269"/>
                    <a:pt x="27" y="301"/>
                  </a:cubicBezTo>
                  <a:lnTo>
                    <a:pt x="27" y="301"/>
                  </a:lnTo>
                  <a:cubicBezTo>
                    <a:pt x="0" y="325"/>
                    <a:pt x="33" y="365"/>
                    <a:pt x="63" y="351"/>
                  </a:cubicBezTo>
                  <a:lnTo>
                    <a:pt x="63" y="351"/>
                  </a:lnTo>
                  <a:cubicBezTo>
                    <a:pt x="109" y="330"/>
                    <a:pt x="154" y="293"/>
                    <a:pt x="193" y="250"/>
                  </a:cubicBezTo>
                  <a:lnTo>
                    <a:pt x="193" y="250"/>
                  </a:lnTo>
                  <a:cubicBezTo>
                    <a:pt x="239" y="280"/>
                    <a:pt x="289" y="302"/>
                    <a:pt x="334" y="314"/>
                  </a:cubicBezTo>
                  <a:lnTo>
                    <a:pt x="334" y="314"/>
                  </a:lnTo>
                  <a:cubicBezTo>
                    <a:pt x="357" y="319"/>
                    <a:pt x="377" y="287"/>
                    <a:pt x="353" y="273"/>
                  </a:cubicBezTo>
                </a:path>
              </a:pathLst>
            </a:custGeom>
            <a:solidFill>
              <a:schemeClr val="accent3">
                <a:lumMod val="75000"/>
              </a:schemeClr>
            </a:solidFill>
            <a:ln>
              <a:noFill/>
            </a:ln>
            <a:effectLst/>
          </p:spPr>
          <p:txBody>
            <a:bodyPr wrap="none" anchor="ctr"/>
            <a:lstStyle/>
            <a:p>
              <a:pPr>
                <a:defRPr/>
              </a:pPr>
              <a:endParaRPr lang="es-ES_tradnl"/>
            </a:p>
          </p:txBody>
        </p:sp>
        <p:sp>
          <p:nvSpPr>
            <p:cNvPr id="123" name="Freeform 88">
              <a:extLst>
                <a:ext uri="{FF2B5EF4-FFF2-40B4-BE49-F238E27FC236}">
                  <a16:creationId xmlns:a16="http://schemas.microsoft.com/office/drawing/2014/main" id="{ED1A8749-9D0C-8446-9AD2-1394CAB23C46}"/>
                </a:ext>
              </a:extLst>
            </p:cNvPr>
            <p:cNvSpPr>
              <a:spLocks noChangeArrowheads="1"/>
            </p:cNvSpPr>
            <p:nvPr/>
          </p:nvSpPr>
          <p:spPr bwMode="auto">
            <a:xfrm>
              <a:off x="10482257" y="6654380"/>
              <a:ext cx="180952" cy="174602"/>
            </a:xfrm>
            <a:custGeom>
              <a:avLst/>
              <a:gdLst>
                <a:gd name="T0" fmla="*/ 354 w 378"/>
                <a:gd name="T1" fmla="*/ 273 h 366"/>
                <a:gd name="T2" fmla="*/ 354 w 378"/>
                <a:gd name="T3" fmla="*/ 273 h 366"/>
                <a:gd name="T4" fmla="*/ 233 w 378"/>
                <a:gd name="T5" fmla="*/ 201 h 366"/>
                <a:gd name="T6" fmla="*/ 233 w 378"/>
                <a:gd name="T7" fmla="*/ 201 h 366"/>
                <a:gd name="T8" fmla="*/ 308 w 378"/>
                <a:gd name="T9" fmla="*/ 42 h 366"/>
                <a:gd name="T10" fmla="*/ 308 w 378"/>
                <a:gd name="T11" fmla="*/ 42 h 366"/>
                <a:gd name="T12" fmla="*/ 267 w 378"/>
                <a:gd name="T13" fmla="*/ 24 h 366"/>
                <a:gd name="T14" fmla="*/ 267 w 378"/>
                <a:gd name="T15" fmla="*/ 24 h 366"/>
                <a:gd name="T16" fmla="*/ 183 w 378"/>
                <a:gd name="T17" fmla="*/ 160 h 366"/>
                <a:gd name="T18" fmla="*/ 183 w 378"/>
                <a:gd name="T19" fmla="*/ 160 h 366"/>
                <a:gd name="T20" fmla="*/ 77 w 378"/>
                <a:gd name="T21" fmla="*/ 34 h 366"/>
                <a:gd name="T22" fmla="*/ 77 w 378"/>
                <a:gd name="T23" fmla="*/ 34 h 366"/>
                <a:gd name="T24" fmla="*/ 27 w 378"/>
                <a:gd name="T25" fmla="*/ 68 h 366"/>
                <a:gd name="T26" fmla="*/ 27 w 378"/>
                <a:gd name="T27" fmla="*/ 68 h 366"/>
                <a:gd name="T28" fmla="*/ 140 w 378"/>
                <a:gd name="T29" fmla="*/ 210 h 366"/>
                <a:gd name="T30" fmla="*/ 140 w 378"/>
                <a:gd name="T31" fmla="*/ 210 h 366"/>
                <a:gd name="T32" fmla="*/ 28 w 378"/>
                <a:gd name="T33" fmla="*/ 301 h 366"/>
                <a:gd name="T34" fmla="*/ 28 w 378"/>
                <a:gd name="T35" fmla="*/ 301 h 366"/>
                <a:gd name="T36" fmla="*/ 63 w 378"/>
                <a:gd name="T37" fmla="*/ 351 h 366"/>
                <a:gd name="T38" fmla="*/ 63 w 378"/>
                <a:gd name="T39" fmla="*/ 351 h 366"/>
                <a:gd name="T40" fmla="*/ 195 w 378"/>
                <a:gd name="T41" fmla="*/ 250 h 366"/>
                <a:gd name="T42" fmla="*/ 195 w 378"/>
                <a:gd name="T43" fmla="*/ 250 h 366"/>
                <a:gd name="T44" fmla="*/ 335 w 378"/>
                <a:gd name="T45" fmla="*/ 314 h 366"/>
                <a:gd name="T46" fmla="*/ 335 w 378"/>
                <a:gd name="T47" fmla="*/ 314 h 366"/>
                <a:gd name="T48" fmla="*/ 354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3"/>
                  </a:moveTo>
                  <a:lnTo>
                    <a:pt x="354" y="273"/>
                  </a:lnTo>
                  <a:cubicBezTo>
                    <a:pt x="312" y="250"/>
                    <a:pt x="271" y="227"/>
                    <a:pt x="233" y="201"/>
                  </a:cubicBezTo>
                  <a:lnTo>
                    <a:pt x="233" y="201"/>
                  </a:lnTo>
                  <a:cubicBezTo>
                    <a:pt x="268" y="150"/>
                    <a:pt x="296" y="95"/>
                    <a:pt x="308" y="42"/>
                  </a:cubicBezTo>
                  <a:lnTo>
                    <a:pt x="308" y="42"/>
                  </a:lnTo>
                  <a:cubicBezTo>
                    <a:pt x="314" y="20"/>
                    <a:pt x="280" y="0"/>
                    <a:pt x="267" y="24"/>
                  </a:cubicBezTo>
                  <a:lnTo>
                    <a:pt x="267" y="24"/>
                  </a:lnTo>
                  <a:cubicBezTo>
                    <a:pt x="241" y="71"/>
                    <a:pt x="217" y="118"/>
                    <a:pt x="183" y="160"/>
                  </a:cubicBezTo>
                  <a:lnTo>
                    <a:pt x="183" y="160"/>
                  </a:lnTo>
                  <a:cubicBezTo>
                    <a:pt x="144" y="122"/>
                    <a:pt x="113" y="76"/>
                    <a:pt x="77" y="34"/>
                  </a:cubicBezTo>
                  <a:lnTo>
                    <a:pt x="77" y="34"/>
                  </a:lnTo>
                  <a:cubicBezTo>
                    <a:pt x="53" y="7"/>
                    <a:pt x="13" y="38"/>
                    <a:pt x="27" y="68"/>
                  </a:cubicBezTo>
                  <a:lnTo>
                    <a:pt x="27" y="68"/>
                  </a:lnTo>
                  <a:cubicBezTo>
                    <a:pt x="50" y="120"/>
                    <a:pt x="91" y="168"/>
                    <a:pt x="140" y="210"/>
                  </a:cubicBezTo>
                  <a:lnTo>
                    <a:pt x="140" y="210"/>
                  </a:lnTo>
                  <a:cubicBezTo>
                    <a:pt x="105" y="243"/>
                    <a:pt x="66" y="269"/>
                    <a:pt x="28" y="301"/>
                  </a:cubicBezTo>
                  <a:lnTo>
                    <a:pt x="28" y="301"/>
                  </a:lnTo>
                  <a:cubicBezTo>
                    <a:pt x="0" y="325"/>
                    <a:pt x="33" y="365"/>
                    <a:pt x="63" y="351"/>
                  </a:cubicBezTo>
                  <a:lnTo>
                    <a:pt x="63" y="351"/>
                  </a:lnTo>
                  <a:cubicBezTo>
                    <a:pt x="111" y="330"/>
                    <a:pt x="155" y="293"/>
                    <a:pt x="195" y="250"/>
                  </a:cubicBezTo>
                  <a:lnTo>
                    <a:pt x="195" y="250"/>
                  </a:lnTo>
                  <a:cubicBezTo>
                    <a:pt x="239" y="280"/>
                    <a:pt x="289" y="302"/>
                    <a:pt x="335" y="314"/>
                  </a:cubicBezTo>
                  <a:lnTo>
                    <a:pt x="335" y="314"/>
                  </a:lnTo>
                  <a:cubicBezTo>
                    <a:pt x="359" y="319"/>
                    <a:pt x="377" y="287"/>
                    <a:pt x="354" y="273"/>
                  </a:cubicBezTo>
                </a:path>
              </a:pathLst>
            </a:custGeom>
            <a:solidFill>
              <a:schemeClr val="accent3">
                <a:lumMod val="75000"/>
              </a:schemeClr>
            </a:solidFill>
            <a:ln>
              <a:noFill/>
            </a:ln>
            <a:effectLst/>
          </p:spPr>
          <p:txBody>
            <a:bodyPr wrap="none" anchor="ctr"/>
            <a:lstStyle/>
            <a:p>
              <a:pPr>
                <a:defRPr/>
              </a:pPr>
              <a:endParaRPr lang="es-ES_tradnl"/>
            </a:p>
          </p:txBody>
        </p:sp>
        <p:sp>
          <p:nvSpPr>
            <p:cNvPr id="124" name="Freeform 89">
              <a:extLst>
                <a:ext uri="{FF2B5EF4-FFF2-40B4-BE49-F238E27FC236}">
                  <a16:creationId xmlns:a16="http://schemas.microsoft.com/office/drawing/2014/main" id="{81F28244-427F-E142-82A8-D568A5DF2CD0}"/>
                </a:ext>
              </a:extLst>
            </p:cNvPr>
            <p:cNvSpPr>
              <a:spLocks noChangeArrowheads="1"/>
            </p:cNvSpPr>
            <p:nvPr/>
          </p:nvSpPr>
          <p:spPr bwMode="auto">
            <a:xfrm>
              <a:off x="10844160" y="6652793"/>
              <a:ext cx="180952" cy="174602"/>
            </a:xfrm>
            <a:custGeom>
              <a:avLst/>
              <a:gdLst>
                <a:gd name="T0" fmla="*/ 354 w 379"/>
                <a:gd name="T1" fmla="*/ 272 h 366"/>
                <a:gd name="T2" fmla="*/ 354 w 379"/>
                <a:gd name="T3" fmla="*/ 272 h 366"/>
                <a:gd name="T4" fmla="*/ 233 w 379"/>
                <a:gd name="T5" fmla="*/ 201 h 366"/>
                <a:gd name="T6" fmla="*/ 233 w 379"/>
                <a:gd name="T7" fmla="*/ 201 h 366"/>
                <a:gd name="T8" fmla="*/ 308 w 379"/>
                <a:gd name="T9" fmla="*/ 44 h 366"/>
                <a:gd name="T10" fmla="*/ 308 w 379"/>
                <a:gd name="T11" fmla="*/ 44 h 366"/>
                <a:gd name="T12" fmla="*/ 266 w 379"/>
                <a:gd name="T13" fmla="*/ 24 h 366"/>
                <a:gd name="T14" fmla="*/ 266 w 379"/>
                <a:gd name="T15" fmla="*/ 24 h 366"/>
                <a:gd name="T16" fmla="*/ 183 w 379"/>
                <a:gd name="T17" fmla="*/ 160 h 366"/>
                <a:gd name="T18" fmla="*/ 183 w 379"/>
                <a:gd name="T19" fmla="*/ 160 h 366"/>
                <a:gd name="T20" fmla="*/ 77 w 379"/>
                <a:gd name="T21" fmla="*/ 33 h 366"/>
                <a:gd name="T22" fmla="*/ 77 w 379"/>
                <a:gd name="T23" fmla="*/ 33 h 366"/>
                <a:gd name="T24" fmla="*/ 27 w 379"/>
                <a:gd name="T25" fmla="*/ 70 h 366"/>
                <a:gd name="T26" fmla="*/ 27 w 379"/>
                <a:gd name="T27" fmla="*/ 70 h 366"/>
                <a:gd name="T28" fmla="*/ 140 w 379"/>
                <a:gd name="T29" fmla="*/ 209 h 366"/>
                <a:gd name="T30" fmla="*/ 140 w 379"/>
                <a:gd name="T31" fmla="*/ 209 h 366"/>
                <a:gd name="T32" fmla="*/ 28 w 379"/>
                <a:gd name="T33" fmla="*/ 301 h 366"/>
                <a:gd name="T34" fmla="*/ 28 w 379"/>
                <a:gd name="T35" fmla="*/ 301 h 366"/>
                <a:gd name="T36" fmla="*/ 64 w 379"/>
                <a:gd name="T37" fmla="*/ 351 h 366"/>
                <a:gd name="T38" fmla="*/ 64 w 379"/>
                <a:gd name="T39" fmla="*/ 351 h 366"/>
                <a:gd name="T40" fmla="*/ 194 w 379"/>
                <a:gd name="T41" fmla="*/ 249 h 366"/>
                <a:gd name="T42" fmla="*/ 194 w 379"/>
                <a:gd name="T43" fmla="*/ 249 h 366"/>
                <a:gd name="T44" fmla="*/ 334 w 379"/>
                <a:gd name="T45" fmla="*/ 313 h 366"/>
                <a:gd name="T46" fmla="*/ 334 w 379"/>
                <a:gd name="T47" fmla="*/ 313 h 366"/>
                <a:gd name="T48" fmla="*/ 354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4" y="272"/>
                  </a:moveTo>
                  <a:lnTo>
                    <a:pt x="354" y="272"/>
                  </a:lnTo>
                  <a:cubicBezTo>
                    <a:pt x="312" y="249"/>
                    <a:pt x="270" y="227"/>
                    <a:pt x="233" y="201"/>
                  </a:cubicBezTo>
                  <a:lnTo>
                    <a:pt x="233" y="201"/>
                  </a:lnTo>
                  <a:cubicBezTo>
                    <a:pt x="268" y="150"/>
                    <a:pt x="295" y="95"/>
                    <a:pt x="308" y="44"/>
                  </a:cubicBezTo>
                  <a:lnTo>
                    <a:pt x="308" y="44"/>
                  </a:lnTo>
                  <a:cubicBezTo>
                    <a:pt x="313" y="19"/>
                    <a:pt x="279" y="0"/>
                    <a:pt x="266" y="24"/>
                  </a:cubicBezTo>
                  <a:lnTo>
                    <a:pt x="266" y="24"/>
                  </a:lnTo>
                  <a:cubicBezTo>
                    <a:pt x="240" y="71"/>
                    <a:pt x="216" y="118"/>
                    <a:pt x="183" y="160"/>
                  </a:cubicBezTo>
                  <a:lnTo>
                    <a:pt x="183" y="160"/>
                  </a:lnTo>
                  <a:cubicBezTo>
                    <a:pt x="144" y="122"/>
                    <a:pt x="113" y="76"/>
                    <a:pt x="77" y="33"/>
                  </a:cubicBezTo>
                  <a:lnTo>
                    <a:pt x="77" y="33"/>
                  </a:lnTo>
                  <a:cubicBezTo>
                    <a:pt x="53" y="5"/>
                    <a:pt x="12" y="38"/>
                    <a:pt x="27" y="70"/>
                  </a:cubicBezTo>
                  <a:lnTo>
                    <a:pt x="27" y="70"/>
                  </a:lnTo>
                  <a:cubicBezTo>
                    <a:pt x="50" y="120"/>
                    <a:pt x="91" y="168"/>
                    <a:pt x="140" y="209"/>
                  </a:cubicBezTo>
                  <a:lnTo>
                    <a:pt x="140" y="209"/>
                  </a:lnTo>
                  <a:cubicBezTo>
                    <a:pt x="104" y="242"/>
                    <a:pt x="65" y="270"/>
                    <a:pt x="28" y="301"/>
                  </a:cubicBezTo>
                  <a:lnTo>
                    <a:pt x="28" y="301"/>
                  </a:lnTo>
                  <a:cubicBezTo>
                    <a:pt x="0" y="325"/>
                    <a:pt x="33" y="365"/>
                    <a:pt x="64" y="351"/>
                  </a:cubicBezTo>
                  <a:lnTo>
                    <a:pt x="64" y="351"/>
                  </a:lnTo>
                  <a:cubicBezTo>
                    <a:pt x="109" y="330"/>
                    <a:pt x="154" y="293"/>
                    <a:pt x="194" y="249"/>
                  </a:cubicBezTo>
                  <a:lnTo>
                    <a:pt x="194" y="249"/>
                  </a:lnTo>
                  <a:cubicBezTo>
                    <a:pt x="240" y="279"/>
                    <a:pt x="290" y="301"/>
                    <a:pt x="334" y="313"/>
                  </a:cubicBezTo>
                  <a:lnTo>
                    <a:pt x="334" y="313"/>
                  </a:lnTo>
                  <a:cubicBezTo>
                    <a:pt x="358" y="319"/>
                    <a:pt x="378" y="285"/>
                    <a:pt x="354" y="272"/>
                  </a:cubicBezTo>
                </a:path>
              </a:pathLst>
            </a:custGeom>
            <a:solidFill>
              <a:schemeClr val="accent3">
                <a:lumMod val="50000"/>
              </a:schemeClr>
            </a:solidFill>
            <a:ln>
              <a:noFill/>
            </a:ln>
            <a:effectLst/>
          </p:spPr>
          <p:txBody>
            <a:bodyPr wrap="none" anchor="ctr"/>
            <a:lstStyle/>
            <a:p>
              <a:pPr>
                <a:defRPr/>
              </a:pPr>
              <a:endParaRPr lang="es-ES_tradnl"/>
            </a:p>
          </p:txBody>
        </p:sp>
        <p:sp>
          <p:nvSpPr>
            <p:cNvPr id="125" name="Freeform 90">
              <a:extLst>
                <a:ext uri="{FF2B5EF4-FFF2-40B4-BE49-F238E27FC236}">
                  <a16:creationId xmlns:a16="http://schemas.microsoft.com/office/drawing/2014/main" id="{3838D4AE-5786-7149-9A0D-39BDFC2068A3}"/>
                </a:ext>
              </a:extLst>
            </p:cNvPr>
            <p:cNvSpPr>
              <a:spLocks noChangeArrowheads="1"/>
            </p:cNvSpPr>
            <p:nvPr/>
          </p:nvSpPr>
          <p:spPr bwMode="auto">
            <a:xfrm>
              <a:off x="11036221" y="6652793"/>
              <a:ext cx="180952" cy="174602"/>
            </a:xfrm>
            <a:custGeom>
              <a:avLst/>
              <a:gdLst>
                <a:gd name="T0" fmla="*/ 354 w 378"/>
                <a:gd name="T1" fmla="*/ 272 h 366"/>
                <a:gd name="T2" fmla="*/ 354 w 378"/>
                <a:gd name="T3" fmla="*/ 272 h 366"/>
                <a:gd name="T4" fmla="*/ 232 w 378"/>
                <a:gd name="T5" fmla="*/ 201 h 366"/>
                <a:gd name="T6" fmla="*/ 232 w 378"/>
                <a:gd name="T7" fmla="*/ 201 h 366"/>
                <a:gd name="T8" fmla="*/ 306 w 378"/>
                <a:gd name="T9" fmla="*/ 44 h 366"/>
                <a:gd name="T10" fmla="*/ 306 w 378"/>
                <a:gd name="T11" fmla="*/ 44 h 366"/>
                <a:gd name="T12" fmla="*/ 266 w 378"/>
                <a:gd name="T13" fmla="*/ 24 h 366"/>
                <a:gd name="T14" fmla="*/ 266 w 378"/>
                <a:gd name="T15" fmla="*/ 24 h 366"/>
                <a:gd name="T16" fmla="*/ 184 w 378"/>
                <a:gd name="T17" fmla="*/ 160 h 366"/>
                <a:gd name="T18" fmla="*/ 184 w 378"/>
                <a:gd name="T19" fmla="*/ 160 h 366"/>
                <a:gd name="T20" fmla="*/ 76 w 378"/>
                <a:gd name="T21" fmla="*/ 33 h 366"/>
                <a:gd name="T22" fmla="*/ 76 w 378"/>
                <a:gd name="T23" fmla="*/ 33 h 366"/>
                <a:gd name="T24" fmla="*/ 27 w 378"/>
                <a:gd name="T25" fmla="*/ 70 h 366"/>
                <a:gd name="T26" fmla="*/ 27 w 378"/>
                <a:gd name="T27" fmla="*/ 70 h 366"/>
                <a:gd name="T28" fmla="*/ 140 w 378"/>
                <a:gd name="T29" fmla="*/ 209 h 366"/>
                <a:gd name="T30" fmla="*/ 140 w 378"/>
                <a:gd name="T31" fmla="*/ 209 h 366"/>
                <a:gd name="T32" fmla="*/ 28 w 378"/>
                <a:gd name="T33" fmla="*/ 301 h 366"/>
                <a:gd name="T34" fmla="*/ 28 w 378"/>
                <a:gd name="T35" fmla="*/ 301 h 366"/>
                <a:gd name="T36" fmla="*/ 63 w 378"/>
                <a:gd name="T37" fmla="*/ 351 h 366"/>
                <a:gd name="T38" fmla="*/ 63 w 378"/>
                <a:gd name="T39" fmla="*/ 351 h 366"/>
                <a:gd name="T40" fmla="*/ 193 w 378"/>
                <a:gd name="T41" fmla="*/ 249 h 366"/>
                <a:gd name="T42" fmla="*/ 193 w 378"/>
                <a:gd name="T43" fmla="*/ 249 h 366"/>
                <a:gd name="T44" fmla="*/ 335 w 378"/>
                <a:gd name="T45" fmla="*/ 313 h 366"/>
                <a:gd name="T46" fmla="*/ 335 w 378"/>
                <a:gd name="T47" fmla="*/ 313 h 366"/>
                <a:gd name="T48" fmla="*/ 354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2"/>
                  </a:moveTo>
                  <a:lnTo>
                    <a:pt x="354" y="272"/>
                  </a:lnTo>
                  <a:cubicBezTo>
                    <a:pt x="312" y="249"/>
                    <a:pt x="271" y="227"/>
                    <a:pt x="232" y="201"/>
                  </a:cubicBezTo>
                  <a:lnTo>
                    <a:pt x="232" y="201"/>
                  </a:lnTo>
                  <a:cubicBezTo>
                    <a:pt x="268" y="150"/>
                    <a:pt x="295" y="95"/>
                    <a:pt x="306" y="44"/>
                  </a:cubicBezTo>
                  <a:lnTo>
                    <a:pt x="306" y="44"/>
                  </a:lnTo>
                  <a:cubicBezTo>
                    <a:pt x="313" y="19"/>
                    <a:pt x="280" y="0"/>
                    <a:pt x="266" y="24"/>
                  </a:cubicBezTo>
                  <a:lnTo>
                    <a:pt x="266" y="24"/>
                  </a:lnTo>
                  <a:cubicBezTo>
                    <a:pt x="239" y="71"/>
                    <a:pt x="216" y="118"/>
                    <a:pt x="184" y="160"/>
                  </a:cubicBezTo>
                  <a:lnTo>
                    <a:pt x="184" y="160"/>
                  </a:lnTo>
                  <a:cubicBezTo>
                    <a:pt x="143" y="122"/>
                    <a:pt x="112" y="76"/>
                    <a:pt x="76" y="33"/>
                  </a:cubicBezTo>
                  <a:lnTo>
                    <a:pt x="76" y="33"/>
                  </a:lnTo>
                  <a:cubicBezTo>
                    <a:pt x="53" y="5"/>
                    <a:pt x="12" y="38"/>
                    <a:pt x="27" y="70"/>
                  </a:cubicBezTo>
                  <a:lnTo>
                    <a:pt x="27" y="70"/>
                  </a:lnTo>
                  <a:cubicBezTo>
                    <a:pt x="49" y="120"/>
                    <a:pt x="91" y="168"/>
                    <a:pt x="140" y="209"/>
                  </a:cubicBezTo>
                  <a:lnTo>
                    <a:pt x="140" y="209"/>
                  </a:lnTo>
                  <a:cubicBezTo>
                    <a:pt x="104" y="242"/>
                    <a:pt x="65" y="270"/>
                    <a:pt x="28" y="301"/>
                  </a:cubicBezTo>
                  <a:lnTo>
                    <a:pt x="28" y="301"/>
                  </a:lnTo>
                  <a:cubicBezTo>
                    <a:pt x="0" y="325"/>
                    <a:pt x="32" y="365"/>
                    <a:pt x="63" y="351"/>
                  </a:cubicBezTo>
                  <a:lnTo>
                    <a:pt x="63" y="351"/>
                  </a:lnTo>
                  <a:cubicBezTo>
                    <a:pt x="111" y="330"/>
                    <a:pt x="155" y="293"/>
                    <a:pt x="193" y="249"/>
                  </a:cubicBezTo>
                  <a:lnTo>
                    <a:pt x="193" y="249"/>
                  </a:lnTo>
                  <a:cubicBezTo>
                    <a:pt x="239" y="279"/>
                    <a:pt x="289" y="301"/>
                    <a:pt x="335" y="313"/>
                  </a:cubicBezTo>
                  <a:lnTo>
                    <a:pt x="335" y="313"/>
                  </a:lnTo>
                  <a:cubicBezTo>
                    <a:pt x="358" y="319"/>
                    <a:pt x="377" y="285"/>
                    <a:pt x="354" y="272"/>
                  </a:cubicBezTo>
                </a:path>
              </a:pathLst>
            </a:custGeom>
            <a:solidFill>
              <a:schemeClr val="accent3">
                <a:lumMod val="75000"/>
              </a:schemeClr>
            </a:solidFill>
            <a:ln>
              <a:noFill/>
            </a:ln>
            <a:effectLst/>
          </p:spPr>
          <p:txBody>
            <a:bodyPr wrap="none" anchor="ctr"/>
            <a:lstStyle/>
            <a:p>
              <a:pPr>
                <a:defRPr/>
              </a:pPr>
              <a:endParaRPr lang="es-ES_tradnl"/>
            </a:p>
          </p:txBody>
        </p:sp>
        <p:sp>
          <p:nvSpPr>
            <p:cNvPr id="126" name="Freeform 91">
              <a:extLst>
                <a:ext uri="{FF2B5EF4-FFF2-40B4-BE49-F238E27FC236}">
                  <a16:creationId xmlns:a16="http://schemas.microsoft.com/office/drawing/2014/main" id="{A1CD56C8-0BBB-014E-A899-7246F81E2177}"/>
                </a:ext>
              </a:extLst>
            </p:cNvPr>
            <p:cNvSpPr>
              <a:spLocks noChangeArrowheads="1"/>
            </p:cNvSpPr>
            <p:nvPr/>
          </p:nvSpPr>
          <p:spPr bwMode="auto">
            <a:xfrm>
              <a:off x="10656859" y="6652793"/>
              <a:ext cx="180952" cy="174602"/>
            </a:xfrm>
            <a:custGeom>
              <a:avLst/>
              <a:gdLst>
                <a:gd name="T0" fmla="*/ 353 w 378"/>
                <a:gd name="T1" fmla="*/ 272 h 366"/>
                <a:gd name="T2" fmla="*/ 353 w 378"/>
                <a:gd name="T3" fmla="*/ 272 h 366"/>
                <a:gd name="T4" fmla="*/ 231 w 378"/>
                <a:gd name="T5" fmla="*/ 201 h 366"/>
                <a:gd name="T6" fmla="*/ 231 w 378"/>
                <a:gd name="T7" fmla="*/ 201 h 366"/>
                <a:gd name="T8" fmla="*/ 307 w 378"/>
                <a:gd name="T9" fmla="*/ 44 h 366"/>
                <a:gd name="T10" fmla="*/ 307 w 378"/>
                <a:gd name="T11" fmla="*/ 44 h 366"/>
                <a:gd name="T12" fmla="*/ 266 w 378"/>
                <a:gd name="T13" fmla="*/ 24 h 366"/>
                <a:gd name="T14" fmla="*/ 266 w 378"/>
                <a:gd name="T15" fmla="*/ 24 h 366"/>
                <a:gd name="T16" fmla="*/ 182 w 378"/>
                <a:gd name="T17" fmla="*/ 160 h 366"/>
                <a:gd name="T18" fmla="*/ 182 w 378"/>
                <a:gd name="T19" fmla="*/ 160 h 366"/>
                <a:gd name="T20" fmla="*/ 76 w 378"/>
                <a:gd name="T21" fmla="*/ 33 h 366"/>
                <a:gd name="T22" fmla="*/ 76 w 378"/>
                <a:gd name="T23" fmla="*/ 33 h 366"/>
                <a:gd name="T24" fmla="*/ 25 w 378"/>
                <a:gd name="T25" fmla="*/ 70 h 366"/>
                <a:gd name="T26" fmla="*/ 25 w 378"/>
                <a:gd name="T27" fmla="*/ 70 h 366"/>
                <a:gd name="T28" fmla="*/ 139 w 378"/>
                <a:gd name="T29" fmla="*/ 209 h 366"/>
                <a:gd name="T30" fmla="*/ 139 w 378"/>
                <a:gd name="T31" fmla="*/ 209 h 366"/>
                <a:gd name="T32" fmla="*/ 26 w 378"/>
                <a:gd name="T33" fmla="*/ 301 h 366"/>
                <a:gd name="T34" fmla="*/ 26 w 378"/>
                <a:gd name="T35" fmla="*/ 301 h 366"/>
                <a:gd name="T36" fmla="*/ 63 w 378"/>
                <a:gd name="T37" fmla="*/ 351 h 366"/>
                <a:gd name="T38" fmla="*/ 63 w 378"/>
                <a:gd name="T39" fmla="*/ 351 h 366"/>
                <a:gd name="T40" fmla="*/ 193 w 378"/>
                <a:gd name="T41" fmla="*/ 249 h 366"/>
                <a:gd name="T42" fmla="*/ 193 w 378"/>
                <a:gd name="T43" fmla="*/ 249 h 366"/>
                <a:gd name="T44" fmla="*/ 333 w 378"/>
                <a:gd name="T45" fmla="*/ 313 h 366"/>
                <a:gd name="T46" fmla="*/ 333 w 378"/>
                <a:gd name="T47" fmla="*/ 313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49"/>
                    <a:pt x="270" y="227"/>
                    <a:pt x="231" y="201"/>
                  </a:cubicBezTo>
                  <a:lnTo>
                    <a:pt x="231" y="201"/>
                  </a:lnTo>
                  <a:cubicBezTo>
                    <a:pt x="266" y="150"/>
                    <a:pt x="294" y="95"/>
                    <a:pt x="307" y="44"/>
                  </a:cubicBezTo>
                  <a:lnTo>
                    <a:pt x="307" y="44"/>
                  </a:lnTo>
                  <a:cubicBezTo>
                    <a:pt x="312" y="19"/>
                    <a:pt x="278" y="0"/>
                    <a:pt x="266" y="24"/>
                  </a:cubicBezTo>
                  <a:lnTo>
                    <a:pt x="266" y="24"/>
                  </a:lnTo>
                  <a:cubicBezTo>
                    <a:pt x="240" y="71"/>
                    <a:pt x="215" y="118"/>
                    <a:pt x="182" y="160"/>
                  </a:cubicBezTo>
                  <a:lnTo>
                    <a:pt x="182" y="160"/>
                  </a:lnTo>
                  <a:cubicBezTo>
                    <a:pt x="143" y="122"/>
                    <a:pt x="113" y="76"/>
                    <a:pt x="76" y="33"/>
                  </a:cubicBezTo>
                  <a:lnTo>
                    <a:pt x="76" y="33"/>
                  </a:lnTo>
                  <a:cubicBezTo>
                    <a:pt x="52" y="5"/>
                    <a:pt x="11" y="38"/>
                    <a:pt x="25" y="70"/>
                  </a:cubicBezTo>
                  <a:lnTo>
                    <a:pt x="25" y="70"/>
                  </a:lnTo>
                  <a:cubicBezTo>
                    <a:pt x="48" y="120"/>
                    <a:pt x="90" y="168"/>
                    <a:pt x="139" y="209"/>
                  </a:cubicBezTo>
                  <a:lnTo>
                    <a:pt x="139" y="209"/>
                  </a:lnTo>
                  <a:cubicBezTo>
                    <a:pt x="103" y="242"/>
                    <a:pt x="64" y="270"/>
                    <a:pt x="26" y="301"/>
                  </a:cubicBezTo>
                  <a:lnTo>
                    <a:pt x="26" y="301"/>
                  </a:lnTo>
                  <a:cubicBezTo>
                    <a:pt x="0" y="325"/>
                    <a:pt x="31" y="365"/>
                    <a:pt x="63" y="351"/>
                  </a:cubicBezTo>
                  <a:lnTo>
                    <a:pt x="63" y="351"/>
                  </a:lnTo>
                  <a:cubicBezTo>
                    <a:pt x="109" y="330"/>
                    <a:pt x="155" y="293"/>
                    <a:pt x="193" y="249"/>
                  </a:cubicBezTo>
                  <a:lnTo>
                    <a:pt x="193" y="249"/>
                  </a:lnTo>
                  <a:cubicBezTo>
                    <a:pt x="239" y="279"/>
                    <a:pt x="287" y="301"/>
                    <a:pt x="333" y="313"/>
                  </a:cubicBezTo>
                  <a:lnTo>
                    <a:pt x="333" y="313"/>
                  </a:lnTo>
                  <a:cubicBezTo>
                    <a:pt x="357" y="319"/>
                    <a:pt x="377" y="285"/>
                    <a:pt x="353" y="272"/>
                  </a:cubicBezTo>
                </a:path>
              </a:pathLst>
            </a:custGeom>
            <a:solidFill>
              <a:schemeClr val="accent3">
                <a:lumMod val="25000"/>
              </a:schemeClr>
            </a:solidFill>
            <a:ln>
              <a:noFill/>
            </a:ln>
            <a:effectLst/>
          </p:spPr>
          <p:txBody>
            <a:bodyPr wrap="none" anchor="ctr"/>
            <a:lstStyle/>
            <a:p>
              <a:pPr>
                <a:defRPr/>
              </a:pPr>
              <a:endParaRPr lang="es-ES_tradnl"/>
            </a:p>
          </p:txBody>
        </p:sp>
        <p:sp>
          <p:nvSpPr>
            <p:cNvPr id="127" name="Freeform 92">
              <a:extLst>
                <a:ext uri="{FF2B5EF4-FFF2-40B4-BE49-F238E27FC236}">
                  <a16:creationId xmlns:a16="http://schemas.microsoft.com/office/drawing/2014/main" id="{6AE6CB5A-56B9-6847-B354-E589AE0247A0}"/>
                </a:ext>
              </a:extLst>
            </p:cNvPr>
            <p:cNvSpPr>
              <a:spLocks noChangeArrowheads="1"/>
            </p:cNvSpPr>
            <p:nvPr/>
          </p:nvSpPr>
          <p:spPr bwMode="auto">
            <a:xfrm>
              <a:off x="11225110" y="6652793"/>
              <a:ext cx="180952" cy="174602"/>
            </a:xfrm>
            <a:custGeom>
              <a:avLst/>
              <a:gdLst>
                <a:gd name="T0" fmla="*/ 354 w 378"/>
                <a:gd name="T1" fmla="*/ 272 h 366"/>
                <a:gd name="T2" fmla="*/ 354 w 378"/>
                <a:gd name="T3" fmla="*/ 272 h 366"/>
                <a:gd name="T4" fmla="*/ 231 w 378"/>
                <a:gd name="T5" fmla="*/ 201 h 366"/>
                <a:gd name="T6" fmla="*/ 231 w 378"/>
                <a:gd name="T7" fmla="*/ 201 h 366"/>
                <a:gd name="T8" fmla="*/ 308 w 378"/>
                <a:gd name="T9" fmla="*/ 44 h 366"/>
                <a:gd name="T10" fmla="*/ 308 w 378"/>
                <a:gd name="T11" fmla="*/ 44 h 366"/>
                <a:gd name="T12" fmla="*/ 267 w 378"/>
                <a:gd name="T13" fmla="*/ 24 h 366"/>
                <a:gd name="T14" fmla="*/ 267 w 378"/>
                <a:gd name="T15" fmla="*/ 24 h 366"/>
                <a:gd name="T16" fmla="*/ 183 w 378"/>
                <a:gd name="T17" fmla="*/ 160 h 366"/>
                <a:gd name="T18" fmla="*/ 183 w 378"/>
                <a:gd name="T19" fmla="*/ 160 h 366"/>
                <a:gd name="T20" fmla="*/ 76 w 378"/>
                <a:gd name="T21" fmla="*/ 33 h 366"/>
                <a:gd name="T22" fmla="*/ 76 w 378"/>
                <a:gd name="T23" fmla="*/ 33 h 366"/>
                <a:gd name="T24" fmla="*/ 26 w 378"/>
                <a:gd name="T25" fmla="*/ 70 h 366"/>
                <a:gd name="T26" fmla="*/ 26 w 378"/>
                <a:gd name="T27" fmla="*/ 70 h 366"/>
                <a:gd name="T28" fmla="*/ 139 w 378"/>
                <a:gd name="T29" fmla="*/ 209 h 366"/>
                <a:gd name="T30" fmla="*/ 139 w 378"/>
                <a:gd name="T31" fmla="*/ 209 h 366"/>
                <a:gd name="T32" fmla="*/ 28 w 378"/>
                <a:gd name="T33" fmla="*/ 301 h 366"/>
                <a:gd name="T34" fmla="*/ 28 w 378"/>
                <a:gd name="T35" fmla="*/ 301 h 366"/>
                <a:gd name="T36" fmla="*/ 63 w 378"/>
                <a:gd name="T37" fmla="*/ 351 h 366"/>
                <a:gd name="T38" fmla="*/ 63 w 378"/>
                <a:gd name="T39" fmla="*/ 351 h 366"/>
                <a:gd name="T40" fmla="*/ 193 w 378"/>
                <a:gd name="T41" fmla="*/ 249 h 366"/>
                <a:gd name="T42" fmla="*/ 193 w 378"/>
                <a:gd name="T43" fmla="*/ 249 h 366"/>
                <a:gd name="T44" fmla="*/ 335 w 378"/>
                <a:gd name="T45" fmla="*/ 313 h 366"/>
                <a:gd name="T46" fmla="*/ 335 w 378"/>
                <a:gd name="T47" fmla="*/ 313 h 366"/>
                <a:gd name="T48" fmla="*/ 354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2"/>
                  </a:moveTo>
                  <a:lnTo>
                    <a:pt x="354" y="272"/>
                  </a:lnTo>
                  <a:cubicBezTo>
                    <a:pt x="312" y="249"/>
                    <a:pt x="271" y="227"/>
                    <a:pt x="231" y="201"/>
                  </a:cubicBezTo>
                  <a:lnTo>
                    <a:pt x="231" y="201"/>
                  </a:lnTo>
                  <a:cubicBezTo>
                    <a:pt x="267" y="150"/>
                    <a:pt x="294" y="95"/>
                    <a:pt x="308" y="44"/>
                  </a:cubicBezTo>
                  <a:lnTo>
                    <a:pt x="308" y="44"/>
                  </a:lnTo>
                  <a:cubicBezTo>
                    <a:pt x="313" y="19"/>
                    <a:pt x="280" y="0"/>
                    <a:pt x="267" y="24"/>
                  </a:cubicBezTo>
                  <a:lnTo>
                    <a:pt x="267" y="24"/>
                  </a:lnTo>
                  <a:cubicBezTo>
                    <a:pt x="241" y="71"/>
                    <a:pt x="216" y="118"/>
                    <a:pt x="183" y="160"/>
                  </a:cubicBezTo>
                  <a:lnTo>
                    <a:pt x="183" y="160"/>
                  </a:lnTo>
                  <a:cubicBezTo>
                    <a:pt x="143" y="122"/>
                    <a:pt x="113" y="76"/>
                    <a:pt x="76" y="33"/>
                  </a:cubicBezTo>
                  <a:lnTo>
                    <a:pt x="76" y="33"/>
                  </a:lnTo>
                  <a:cubicBezTo>
                    <a:pt x="53" y="5"/>
                    <a:pt x="12" y="38"/>
                    <a:pt x="26" y="70"/>
                  </a:cubicBezTo>
                  <a:lnTo>
                    <a:pt x="26" y="70"/>
                  </a:lnTo>
                  <a:cubicBezTo>
                    <a:pt x="49" y="120"/>
                    <a:pt x="91" y="168"/>
                    <a:pt x="139" y="209"/>
                  </a:cubicBezTo>
                  <a:lnTo>
                    <a:pt x="139" y="209"/>
                  </a:lnTo>
                  <a:cubicBezTo>
                    <a:pt x="105" y="242"/>
                    <a:pt x="64" y="270"/>
                    <a:pt x="28" y="301"/>
                  </a:cubicBezTo>
                  <a:lnTo>
                    <a:pt x="28" y="301"/>
                  </a:lnTo>
                  <a:cubicBezTo>
                    <a:pt x="0" y="325"/>
                    <a:pt x="32" y="365"/>
                    <a:pt x="63" y="351"/>
                  </a:cubicBezTo>
                  <a:lnTo>
                    <a:pt x="63" y="351"/>
                  </a:lnTo>
                  <a:cubicBezTo>
                    <a:pt x="110" y="330"/>
                    <a:pt x="155" y="293"/>
                    <a:pt x="193" y="249"/>
                  </a:cubicBezTo>
                  <a:lnTo>
                    <a:pt x="193" y="249"/>
                  </a:lnTo>
                  <a:cubicBezTo>
                    <a:pt x="239" y="279"/>
                    <a:pt x="289" y="301"/>
                    <a:pt x="335" y="313"/>
                  </a:cubicBezTo>
                  <a:lnTo>
                    <a:pt x="335" y="313"/>
                  </a:lnTo>
                  <a:cubicBezTo>
                    <a:pt x="359" y="319"/>
                    <a:pt x="377" y="285"/>
                    <a:pt x="354" y="272"/>
                  </a:cubicBezTo>
                </a:path>
              </a:pathLst>
            </a:custGeom>
            <a:solidFill>
              <a:schemeClr val="accent3">
                <a:lumMod val="25000"/>
              </a:schemeClr>
            </a:solidFill>
            <a:ln>
              <a:noFill/>
            </a:ln>
            <a:effectLst/>
          </p:spPr>
          <p:txBody>
            <a:bodyPr wrap="none" anchor="ctr"/>
            <a:lstStyle/>
            <a:p>
              <a:pPr>
                <a:defRPr/>
              </a:pPr>
              <a:endParaRPr lang="es-ES_tradnl"/>
            </a:p>
          </p:txBody>
        </p:sp>
        <p:sp>
          <p:nvSpPr>
            <p:cNvPr id="128" name="Freeform 93">
              <a:extLst>
                <a:ext uri="{FF2B5EF4-FFF2-40B4-BE49-F238E27FC236}">
                  <a16:creationId xmlns:a16="http://schemas.microsoft.com/office/drawing/2014/main" id="{3036EF75-4653-C842-90C4-98C34E40110A}"/>
                </a:ext>
              </a:extLst>
            </p:cNvPr>
            <p:cNvSpPr>
              <a:spLocks noChangeArrowheads="1"/>
            </p:cNvSpPr>
            <p:nvPr/>
          </p:nvSpPr>
          <p:spPr bwMode="auto">
            <a:xfrm>
              <a:off x="11618759" y="6648031"/>
              <a:ext cx="180952" cy="174602"/>
            </a:xfrm>
            <a:custGeom>
              <a:avLst/>
              <a:gdLst>
                <a:gd name="T0" fmla="*/ 353 w 378"/>
                <a:gd name="T1" fmla="*/ 273 h 366"/>
                <a:gd name="T2" fmla="*/ 353 w 378"/>
                <a:gd name="T3" fmla="*/ 273 h 366"/>
                <a:gd name="T4" fmla="*/ 231 w 378"/>
                <a:gd name="T5" fmla="*/ 201 h 366"/>
                <a:gd name="T6" fmla="*/ 231 w 378"/>
                <a:gd name="T7" fmla="*/ 201 h 366"/>
                <a:gd name="T8" fmla="*/ 306 w 378"/>
                <a:gd name="T9" fmla="*/ 43 h 366"/>
                <a:gd name="T10" fmla="*/ 306 w 378"/>
                <a:gd name="T11" fmla="*/ 43 h 366"/>
                <a:gd name="T12" fmla="*/ 265 w 378"/>
                <a:gd name="T13" fmla="*/ 25 h 366"/>
                <a:gd name="T14" fmla="*/ 265 w 378"/>
                <a:gd name="T15" fmla="*/ 25 h 366"/>
                <a:gd name="T16" fmla="*/ 182 w 378"/>
                <a:gd name="T17" fmla="*/ 160 h 366"/>
                <a:gd name="T18" fmla="*/ 182 w 378"/>
                <a:gd name="T19" fmla="*/ 160 h 366"/>
                <a:gd name="T20" fmla="*/ 75 w 378"/>
                <a:gd name="T21" fmla="*/ 34 h 366"/>
                <a:gd name="T22" fmla="*/ 75 w 378"/>
                <a:gd name="T23" fmla="*/ 34 h 366"/>
                <a:gd name="T24" fmla="*/ 25 w 378"/>
                <a:gd name="T25" fmla="*/ 70 h 366"/>
                <a:gd name="T26" fmla="*/ 25 w 378"/>
                <a:gd name="T27" fmla="*/ 70 h 366"/>
                <a:gd name="T28" fmla="*/ 138 w 378"/>
                <a:gd name="T29" fmla="*/ 210 h 366"/>
                <a:gd name="T30" fmla="*/ 138 w 378"/>
                <a:gd name="T31" fmla="*/ 210 h 366"/>
                <a:gd name="T32" fmla="*/ 26 w 378"/>
                <a:gd name="T33" fmla="*/ 301 h 366"/>
                <a:gd name="T34" fmla="*/ 26 w 378"/>
                <a:gd name="T35" fmla="*/ 301 h 366"/>
                <a:gd name="T36" fmla="*/ 61 w 378"/>
                <a:gd name="T37" fmla="*/ 351 h 366"/>
                <a:gd name="T38" fmla="*/ 61 w 378"/>
                <a:gd name="T39" fmla="*/ 351 h 366"/>
                <a:gd name="T40" fmla="*/ 191 w 378"/>
                <a:gd name="T41" fmla="*/ 250 h 366"/>
                <a:gd name="T42" fmla="*/ 191 w 378"/>
                <a:gd name="T43" fmla="*/ 250 h 366"/>
                <a:gd name="T44" fmla="*/ 333 w 378"/>
                <a:gd name="T45" fmla="*/ 314 h 366"/>
                <a:gd name="T46" fmla="*/ 333 w 378"/>
                <a:gd name="T47" fmla="*/ 314 h 366"/>
                <a:gd name="T48" fmla="*/ 353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3"/>
                  </a:moveTo>
                  <a:lnTo>
                    <a:pt x="353" y="273"/>
                  </a:lnTo>
                  <a:cubicBezTo>
                    <a:pt x="310" y="250"/>
                    <a:pt x="269" y="227"/>
                    <a:pt x="231" y="201"/>
                  </a:cubicBezTo>
                  <a:lnTo>
                    <a:pt x="231" y="201"/>
                  </a:lnTo>
                  <a:cubicBezTo>
                    <a:pt x="266" y="150"/>
                    <a:pt x="293" y="95"/>
                    <a:pt x="306" y="43"/>
                  </a:cubicBezTo>
                  <a:lnTo>
                    <a:pt x="306" y="43"/>
                  </a:lnTo>
                  <a:cubicBezTo>
                    <a:pt x="311" y="20"/>
                    <a:pt x="278" y="0"/>
                    <a:pt x="265" y="25"/>
                  </a:cubicBezTo>
                  <a:lnTo>
                    <a:pt x="265" y="25"/>
                  </a:lnTo>
                  <a:cubicBezTo>
                    <a:pt x="239" y="71"/>
                    <a:pt x="214" y="118"/>
                    <a:pt x="182" y="160"/>
                  </a:cubicBezTo>
                  <a:lnTo>
                    <a:pt x="182" y="160"/>
                  </a:lnTo>
                  <a:cubicBezTo>
                    <a:pt x="142" y="122"/>
                    <a:pt x="111" y="77"/>
                    <a:pt x="75" y="34"/>
                  </a:cubicBezTo>
                  <a:lnTo>
                    <a:pt x="75" y="34"/>
                  </a:lnTo>
                  <a:cubicBezTo>
                    <a:pt x="52" y="7"/>
                    <a:pt x="11" y="39"/>
                    <a:pt x="25" y="70"/>
                  </a:cubicBezTo>
                  <a:lnTo>
                    <a:pt x="25" y="70"/>
                  </a:lnTo>
                  <a:cubicBezTo>
                    <a:pt x="48" y="120"/>
                    <a:pt x="89" y="168"/>
                    <a:pt x="138" y="210"/>
                  </a:cubicBezTo>
                  <a:lnTo>
                    <a:pt x="138" y="210"/>
                  </a:lnTo>
                  <a:cubicBezTo>
                    <a:pt x="102" y="243"/>
                    <a:pt x="64" y="269"/>
                    <a:pt x="26" y="301"/>
                  </a:cubicBezTo>
                  <a:lnTo>
                    <a:pt x="26" y="301"/>
                  </a:lnTo>
                  <a:cubicBezTo>
                    <a:pt x="0" y="325"/>
                    <a:pt x="31" y="365"/>
                    <a:pt x="61" y="351"/>
                  </a:cubicBezTo>
                  <a:lnTo>
                    <a:pt x="61" y="351"/>
                  </a:lnTo>
                  <a:cubicBezTo>
                    <a:pt x="109" y="330"/>
                    <a:pt x="153" y="293"/>
                    <a:pt x="191" y="250"/>
                  </a:cubicBezTo>
                  <a:lnTo>
                    <a:pt x="191" y="250"/>
                  </a:lnTo>
                  <a:cubicBezTo>
                    <a:pt x="239" y="280"/>
                    <a:pt x="287" y="302"/>
                    <a:pt x="333" y="314"/>
                  </a:cubicBezTo>
                  <a:lnTo>
                    <a:pt x="333" y="314"/>
                  </a:lnTo>
                  <a:cubicBezTo>
                    <a:pt x="357" y="319"/>
                    <a:pt x="377" y="286"/>
                    <a:pt x="353" y="273"/>
                  </a:cubicBezTo>
                </a:path>
              </a:pathLst>
            </a:custGeom>
            <a:solidFill>
              <a:schemeClr val="accent3">
                <a:lumMod val="75000"/>
              </a:schemeClr>
            </a:solidFill>
            <a:ln>
              <a:noFill/>
            </a:ln>
            <a:effectLst/>
          </p:spPr>
          <p:txBody>
            <a:bodyPr wrap="none" anchor="ctr"/>
            <a:lstStyle/>
            <a:p>
              <a:pPr>
                <a:defRPr/>
              </a:pPr>
              <a:endParaRPr lang="es-ES_tradnl"/>
            </a:p>
          </p:txBody>
        </p:sp>
        <p:sp>
          <p:nvSpPr>
            <p:cNvPr id="129" name="Freeform 94">
              <a:extLst>
                <a:ext uri="{FF2B5EF4-FFF2-40B4-BE49-F238E27FC236}">
                  <a16:creationId xmlns:a16="http://schemas.microsoft.com/office/drawing/2014/main" id="{4C43596B-DF8A-FF40-820E-56C52838C9D8}"/>
                </a:ext>
              </a:extLst>
            </p:cNvPr>
            <p:cNvSpPr>
              <a:spLocks noChangeArrowheads="1"/>
            </p:cNvSpPr>
            <p:nvPr/>
          </p:nvSpPr>
          <p:spPr bwMode="auto">
            <a:xfrm>
              <a:off x="11807647" y="6648031"/>
              <a:ext cx="180952" cy="174602"/>
            </a:xfrm>
            <a:custGeom>
              <a:avLst/>
              <a:gdLst>
                <a:gd name="T0" fmla="*/ 353 w 379"/>
                <a:gd name="T1" fmla="*/ 273 h 366"/>
                <a:gd name="T2" fmla="*/ 353 w 379"/>
                <a:gd name="T3" fmla="*/ 273 h 366"/>
                <a:gd name="T4" fmla="*/ 232 w 379"/>
                <a:gd name="T5" fmla="*/ 201 h 366"/>
                <a:gd name="T6" fmla="*/ 232 w 379"/>
                <a:gd name="T7" fmla="*/ 201 h 366"/>
                <a:gd name="T8" fmla="*/ 307 w 379"/>
                <a:gd name="T9" fmla="*/ 43 h 366"/>
                <a:gd name="T10" fmla="*/ 307 w 379"/>
                <a:gd name="T11" fmla="*/ 43 h 366"/>
                <a:gd name="T12" fmla="*/ 266 w 379"/>
                <a:gd name="T13" fmla="*/ 25 h 366"/>
                <a:gd name="T14" fmla="*/ 266 w 379"/>
                <a:gd name="T15" fmla="*/ 25 h 366"/>
                <a:gd name="T16" fmla="*/ 183 w 379"/>
                <a:gd name="T17" fmla="*/ 160 h 366"/>
                <a:gd name="T18" fmla="*/ 183 w 379"/>
                <a:gd name="T19" fmla="*/ 160 h 366"/>
                <a:gd name="T20" fmla="*/ 77 w 379"/>
                <a:gd name="T21" fmla="*/ 34 h 366"/>
                <a:gd name="T22" fmla="*/ 77 w 379"/>
                <a:gd name="T23" fmla="*/ 34 h 366"/>
                <a:gd name="T24" fmla="*/ 27 w 379"/>
                <a:gd name="T25" fmla="*/ 70 h 366"/>
                <a:gd name="T26" fmla="*/ 27 w 379"/>
                <a:gd name="T27" fmla="*/ 70 h 366"/>
                <a:gd name="T28" fmla="*/ 138 w 379"/>
                <a:gd name="T29" fmla="*/ 210 h 366"/>
                <a:gd name="T30" fmla="*/ 138 w 379"/>
                <a:gd name="T31" fmla="*/ 210 h 366"/>
                <a:gd name="T32" fmla="*/ 28 w 379"/>
                <a:gd name="T33" fmla="*/ 301 h 366"/>
                <a:gd name="T34" fmla="*/ 28 w 379"/>
                <a:gd name="T35" fmla="*/ 301 h 366"/>
                <a:gd name="T36" fmla="*/ 64 w 379"/>
                <a:gd name="T37" fmla="*/ 351 h 366"/>
                <a:gd name="T38" fmla="*/ 64 w 379"/>
                <a:gd name="T39" fmla="*/ 351 h 366"/>
                <a:gd name="T40" fmla="*/ 194 w 379"/>
                <a:gd name="T41" fmla="*/ 250 h 366"/>
                <a:gd name="T42" fmla="*/ 194 w 379"/>
                <a:gd name="T43" fmla="*/ 250 h 366"/>
                <a:gd name="T44" fmla="*/ 334 w 379"/>
                <a:gd name="T45" fmla="*/ 314 h 366"/>
                <a:gd name="T46" fmla="*/ 334 w 379"/>
                <a:gd name="T47" fmla="*/ 314 h 366"/>
                <a:gd name="T48" fmla="*/ 353 w 379"/>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3" y="273"/>
                  </a:moveTo>
                  <a:lnTo>
                    <a:pt x="353" y="273"/>
                  </a:lnTo>
                  <a:cubicBezTo>
                    <a:pt x="312" y="250"/>
                    <a:pt x="270" y="227"/>
                    <a:pt x="232" y="201"/>
                  </a:cubicBezTo>
                  <a:lnTo>
                    <a:pt x="232" y="201"/>
                  </a:lnTo>
                  <a:cubicBezTo>
                    <a:pt x="267" y="150"/>
                    <a:pt x="293" y="95"/>
                    <a:pt x="307" y="43"/>
                  </a:cubicBezTo>
                  <a:lnTo>
                    <a:pt x="307" y="43"/>
                  </a:lnTo>
                  <a:cubicBezTo>
                    <a:pt x="313" y="20"/>
                    <a:pt x="279" y="0"/>
                    <a:pt x="266" y="25"/>
                  </a:cubicBezTo>
                  <a:lnTo>
                    <a:pt x="266" y="25"/>
                  </a:lnTo>
                  <a:cubicBezTo>
                    <a:pt x="240" y="71"/>
                    <a:pt x="216" y="118"/>
                    <a:pt x="183" y="160"/>
                  </a:cubicBezTo>
                  <a:lnTo>
                    <a:pt x="183" y="160"/>
                  </a:lnTo>
                  <a:cubicBezTo>
                    <a:pt x="142" y="122"/>
                    <a:pt x="112" y="77"/>
                    <a:pt x="77" y="34"/>
                  </a:cubicBezTo>
                  <a:lnTo>
                    <a:pt x="77" y="34"/>
                  </a:lnTo>
                  <a:cubicBezTo>
                    <a:pt x="53" y="7"/>
                    <a:pt x="11" y="39"/>
                    <a:pt x="27" y="70"/>
                  </a:cubicBezTo>
                  <a:lnTo>
                    <a:pt x="27" y="70"/>
                  </a:lnTo>
                  <a:cubicBezTo>
                    <a:pt x="49" y="120"/>
                    <a:pt x="90" y="168"/>
                    <a:pt x="138" y="210"/>
                  </a:cubicBezTo>
                  <a:lnTo>
                    <a:pt x="138" y="210"/>
                  </a:lnTo>
                  <a:cubicBezTo>
                    <a:pt x="104" y="243"/>
                    <a:pt x="65" y="269"/>
                    <a:pt x="28" y="301"/>
                  </a:cubicBezTo>
                  <a:lnTo>
                    <a:pt x="28" y="301"/>
                  </a:lnTo>
                  <a:cubicBezTo>
                    <a:pt x="0" y="325"/>
                    <a:pt x="32" y="365"/>
                    <a:pt x="64" y="351"/>
                  </a:cubicBezTo>
                  <a:lnTo>
                    <a:pt x="64" y="351"/>
                  </a:lnTo>
                  <a:cubicBezTo>
                    <a:pt x="110" y="330"/>
                    <a:pt x="154" y="293"/>
                    <a:pt x="194" y="250"/>
                  </a:cubicBezTo>
                  <a:lnTo>
                    <a:pt x="194" y="250"/>
                  </a:lnTo>
                  <a:cubicBezTo>
                    <a:pt x="240" y="280"/>
                    <a:pt x="288" y="302"/>
                    <a:pt x="334" y="314"/>
                  </a:cubicBezTo>
                  <a:lnTo>
                    <a:pt x="334" y="314"/>
                  </a:lnTo>
                  <a:cubicBezTo>
                    <a:pt x="358" y="319"/>
                    <a:pt x="378" y="286"/>
                    <a:pt x="353" y="273"/>
                  </a:cubicBezTo>
                </a:path>
              </a:pathLst>
            </a:custGeom>
            <a:solidFill>
              <a:schemeClr val="accent3">
                <a:lumMod val="25000"/>
              </a:schemeClr>
            </a:solidFill>
            <a:ln>
              <a:noFill/>
            </a:ln>
            <a:effectLst/>
          </p:spPr>
          <p:txBody>
            <a:bodyPr wrap="none" anchor="ctr"/>
            <a:lstStyle/>
            <a:p>
              <a:pPr>
                <a:defRPr/>
              </a:pPr>
              <a:endParaRPr lang="es-ES_tradnl"/>
            </a:p>
          </p:txBody>
        </p:sp>
        <p:sp>
          <p:nvSpPr>
            <p:cNvPr id="130" name="Freeform 95">
              <a:extLst>
                <a:ext uri="{FF2B5EF4-FFF2-40B4-BE49-F238E27FC236}">
                  <a16:creationId xmlns:a16="http://schemas.microsoft.com/office/drawing/2014/main" id="{3B7511D9-3C7F-8E40-ADD9-D3B8F185CA86}"/>
                </a:ext>
              </a:extLst>
            </p:cNvPr>
            <p:cNvSpPr>
              <a:spLocks noChangeArrowheads="1"/>
            </p:cNvSpPr>
            <p:nvPr/>
          </p:nvSpPr>
          <p:spPr bwMode="auto">
            <a:xfrm>
              <a:off x="11428284" y="6648031"/>
              <a:ext cx="180952" cy="174602"/>
            </a:xfrm>
            <a:custGeom>
              <a:avLst/>
              <a:gdLst>
                <a:gd name="T0" fmla="*/ 354 w 379"/>
                <a:gd name="T1" fmla="*/ 273 h 366"/>
                <a:gd name="T2" fmla="*/ 354 w 379"/>
                <a:gd name="T3" fmla="*/ 273 h 366"/>
                <a:gd name="T4" fmla="*/ 233 w 379"/>
                <a:gd name="T5" fmla="*/ 201 h 366"/>
                <a:gd name="T6" fmla="*/ 233 w 379"/>
                <a:gd name="T7" fmla="*/ 201 h 366"/>
                <a:gd name="T8" fmla="*/ 308 w 379"/>
                <a:gd name="T9" fmla="*/ 43 h 366"/>
                <a:gd name="T10" fmla="*/ 308 w 379"/>
                <a:gd name="T11" fmla="*/ 43 h 366"/>
                <a:gd name="T12" fmla="*/ 267 w 379"/>
                <a:gd name="T13" fmla="*/ 25 h 366"/>
                <a:gd name="T14" fmla="*/ 267 w 379"/>
                <a:gd name="T15" fmla="*/ 25 h 366"/>
                <a:gd name="T16" fmla="*/ 183 w 379"/>
                <a:gd name="T17" fmla="*/ 160 h 366"/>
                <a:gd name="T18" fmla="*/ 183 w 379"/>
                <a:gd name="T19" fmla="*/ 160 h 366"/>
                <a:gd name="T20" fmla="*/ 77 w 379"/>
                <a:gd name="T21" fmla="*/ 34 h 366"/>
                <a:gd name="T22" fmla="*/ 77 w 379"/>
                <a:gd name="T23" fmla="*/ 34 h 366"/>
                <a:gd name="T24" fmla="*/ 27 w 379"/>
                <a:gd name="T25" fmla="*/ 70 h 366"/>
                <a:gd name="T26" fmla="*/ 27 w 379"/>
                <a:gd name="T27" fmla="*/ 70 h 366"/>
                <a:gd name="T28" fmla="*/ 141 w 379"/>
                <a:gd name="T29" fmla="*/ 210 h 366"/>
                <a:gd name="T30" fmla="*/ 141 w 379"/>
                <a:gd name="T31" fmla="*/ 210 h 366"/>
                <a:gd name="T32" fmla="*/ 28 w 379"/>
                <a:gd name="T33" fmla="*/ 301 h 366"/>
                <a:gd name="T34" fmla="*/ 28 w 379"/>
                <a:gd name="T35" fmla="*/ 301 h 366"/>
                <a:gd name="T36" fmla="*/ 64 w 379"/>
                <a:gd name="T37" fmla="*/ 351 h 366"/>
                <a:gd name="T38" fmla="*/ 64 w 379"/>
                <a:gd name="T39" fmla="*/ 351 h 366"/>
                <a:gd name="T40" fmla="*/ 195 w 379"/>
                <a:gd name="T41" fmla="*/ 250 h 366"/>
                <a:gd name="T42" fmla="*/ 195 w 379"/>
                <a:gd name="T43" fmla="*/ 250 h 366"/>
                <a:gd name="T44" fmla="*/ 334 w 379"/>
                <a:gd name="T45" fmla="*/ 314 h 366"/>
                <a:gd name="T46" fmla="*/ 334 w 379"/>
                <a:gd name="T47" fmla="*/ 314 h 366"/>
                <a:gd name="T48" fmla="*/ 354 w 379"/>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4" y="273"/>
                  </a:moveTo>
                  <a:lnTo>
                    <a:pt x="354" y="273"/>
                  </a:lnTo>
                  <a:cubicBezTo>
                    <a:pt x="312" y="250"/>
                    <a:pt x="271" y="227"/>
                    <a:pt x="233" y="201"/>
                  </a:cubicBezTo>
                  <a:lnTo>
                    <a:pt x="233" y="201"/>
                  </a:lnTo>
                  <a:cubicBezTo>
                    <a:pt x="269" y="150"/>
                    <a:pt x="295" y="95"/>
                    <a:pt x="308" y="43"/>
                  </a:cubicBezTo>
                  <a:lnTo>
                    <a:pt x="308" y="43"/>
                  </a:lnTo>
                  <a:cubicBezTo>
                    <a:pt x="315" y="20"/>
                    <a:pt x="280" y="0"/>
                    <a:pt x="267" y="25"/>
                  </a:cubicBezTo>
                  <a:lnTo>
                    <a:pt x="267" y="25"/>
                  </a:lnTo>
                  <a:cubicBezTo>
                    <a:pt x="241" y="71"/>
                    <a:pt x="217" y="118"/>
                    <a:pt x="183" y="160"/>
                  </a:cubicBezTo>
                  <a:lnTo>
                    <a:pt x="183" y="160"/>
                  </a:lnTo>
                  <a:cubicBezTo>
                    <a:pt x="144" y="122"/>
                    <a:pt x="113" y="77"/>
                    <a:pt x="77" y="34"/>
                  </a:cubicBezTo>
                  <a:lnTo>
                    <a:pt x="77" y="34"/>
                  </a:lnTo>
                  <a:cubicBezTo>
                    <a:pt x="53" y="7"/>
                    <a:pt x="14" y="39"/>
                    <a:pt x="27" y="70"/>
                  </a:cubicBezTo>
                  <a:lnTo>
                    <a:pt x="27" y="70"/>
                  </a:lnTo>
                  <a:cubicBezTo>
                    <a:pt x="50" y="120"/>
                    <a:pt x="91" y="168"/>
                    <a:pt x="141" y="210"/>
                  </a:cubicBezTo>
                  <a:lnTo>
                    <a:pt x="141" y="210"/>
                  </a:lnTo>
                  <a:cubicBezTo>
                    <a:pt x="106" y="243"/>
                    <a:pt x="66" y="269"/>
                    <a:pt x="28" y="301"/>
                  </a:cubicBezTo>
                  <a:lnTo>
                    <a:pt x="28" y="301"/>
                  </a:lnTo>
                  <a:cubicBezTo>
                    <a:pt x="0" y="325"/>
                    <a:pt x="33" y="365"/>
                    <a:pt x="64" y="351"/>
                  </a:cubicBezTo>
                  <a:lnTo>
                    <a:pt x="64" y="351"/>
                  </a:lnTo>
                  <a:cubicBezTo>
                    <a:pt x="110" y="330"/>
                    <a:pt x="156" y="293"/>
                    <a:pt x="195" y="250"/>
                  </a:cubicBezTo>
                  <a:lnTo>
                    <a:pt x="195" y="250"/>
                  </a:lnTo>
                  <a:cubicBezTo>
                    <a:pt x="240" y="280"/>
                    <a:pt x="290" y="302"/>
                    <a:pt x="334" y="314"/>
                  </a:cubicBezTo>
                  <a:lnTo>
                    <a:pt x="334" y="314"/>
                  </a:lnTo>
                  <a:cubicBezTo>
                    <a:pt x="359" y="319"/>
                    <a:pt x="378" y="286"/>
                    <a:pt x="354" y="273"/>
                  </a:cubicBezTo>
                </a:path>
              </a:pathLst>
            </a:custGeom>
            <a:solidFill>
              <a:schemeClr val="accent3">
                <a:lumMod val="50000"/>
              </a:schemeClr>
            </a:solidFill>
            <a:ln>
              <a:noFill/>
            </a:ln>
            <a:effectLst/>
          </p:spPr>
          <p:txBody>
            <a:bodyPr wrap="none" anchor="ctr"/>
            <a:lstStyle/>
            <a:p>
              <a:pPr>
                <a:defRPr/>
              </a:pPr>
              <a:endParaRPr lang="es-ES_tradnl"/>
            </a:p>
          </p:txBody>
        </p:sp>
        <p:sp>
          <p:nvSpPr>
            <p:cNvPr id="131" name="Freeform 96">
              <a:extLst>
                <a:ext uri="{FF2B5EF4-FFF2-40B4-BE49-F238E27FC236}">
                  <a16:creationId xmlns:a16="http://schemas.microsoft.com/office/drawing/2014/main" id="{57F6E9A6-983B-7946-AFBC-42E9DA259153}"/>
                </a:ext>
              </a:extLst>
            </p:cNvPr>
            <p:cNvSpPr>
              <a:spLocks noChangeArrowheads="1"/>
            </p:cNvSpPr>
            <p:nvPr/>
          </p:nvSpPr>
          <p:spPr bwMode="auto">
            <a:xfrm>
              <a:off x="11996534" y="6648031"/>
              <a:ext cx="180952" cy="174602"/>
            </a:xfrm>
            <a:custGeom>
              <a:avLst/>
              <a:gdLst>
                <a:gd name="T0" fmla="*/ 353 w 379"/>
                <a:gd name="T1" fmla="*/ 273 h 366"/>
                <a:gd name="T2" fmla="*/ 353 w 379"/>
                <a:gd name="T3" fmla="*/ 273 h 366"/>
                <a:gd name="T4" fmla="*/ 233 w 379"/>
                <a:gd name="T5" fmla="*/ 201 h 366"/>
                <a:gd name="T6" fmla="*/ 233 w 379"/>
                <a:gd name="T7" fmla="*/ 201 h 366"/>
                <a:gd name="T8" fmla="*/ 307 w 379"/>
                <a:gd name="T9" fmla="*/ 43 h 366"/>
                <a:gd name="T10" fmla="*/ 307 w 379"/>
                <a:gd name="T11" fmla="*/ 43 h 366"/>
                <a:gd name="T12" fmla="*/ 267 w 379"/>
                <a:gd name="T13" fmla="*/ 25 h 366"/>
                <a:gd name="T14" fmla="*/ 267 w 379"/>
                <a:gd name="T15" fmla="*/ 25 h 366"/>
                <a:gd name="T16" fmla="*/ 184 w 379"/>
                <a:gd name="T17" fmla="*/ 160 h 366"/>
                <a:gd name="T18" fmla="*/ 184 w 379"/>
                <a:gd name="T19" fmla="*/ 160 h 366"/>
                <a:gd name="T20" fmla="*/ 76 w 379"/>
                <a:gd name="T21" fmla="*/ 34 h 366"/>
                <a:gd name="T22" fmla="*/ 76 w 379"/>
                <a:gd name="T23" fmla="*/ 34 h 366"/>
                <a:gd name="T24" fmla="*/ 26 w 379"/>
                <a:gd name="T25" fmla="*/ 70 h 366"/>
                <a:gd name="T26" fmla="*/ 26 w 379"/>
                <a:gd name="T27" fmla="*/ 70 h 366"/>
                <a:gd name="T28" fmla="*/ 141 w 379"/>
                <a:gd name="T29" fmla="*/ 210 h 366"/>
                <a:gd name="T30" fmla="*/ 141 w 379"/>
                <a:gd name="T31" fmla="*/ 210 h 366"/>
                <a:gd name="T32" fmla="*/ 29 w 379"/>
                <a:gd name="T33" fmla="*/ 301 h 366"/>
                <a:gd name="T34" fmla="*/ 29 w 379"/>
                <a:gd name="T35" fmla="*/ 301 h 366"/>
                <a:gd name="T36" fmla="*/ 63 w 379"/>
                <a:gd name="T37" fmla="*/ 351 h 366"/>
                <a:gd name="T38" fmla="*/ 63 w 379"/>
                <a:gd name="T39" fmla="*/ 351 h 366"/>
                <a:gd name="T40" fmla="*/ 194 w 379"/>
                <a:gd name="T41" fmla="*/ 250 h 366"/>
                <a:gd name="T42" fmla="*/ 194 w 379"/>
                <a:gd name="T43" fmla="*/ 250 h 366"/>
                <a:gd name="T44" fmla="*/ 335 w 379"/>
                <a:gd name="T45" fmla="*/ 314 h 366"/>
                <a:gd name="T46" fmla="*/ 335 w 379"/>
                <a:gd name="T47" fmla="*/ 314 h 366"/>
                <a:gd name="T48" fmla="*/ 353 w 379"/>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3" y="273"/>
                  </a:moveTo>
                  <a:lnTo>
                    <a:pt x="353" y="273"/>
                  </a:lnTo>
                  <a:cubicBezTo>
                    <a:pt x="313" y="250"/>
                    <a:pt x="272" y="227"/>
                    <a:pt x="233" y="201"/>
                  </a:cubicBezTo>
                  <a:lnTo>
                    <a:pt x="233" y="201"/>
                  </a:lnTo>
                  <a:cubicBezTo>
                    <a:pt x="268" y="150"/>
                    <a:pt x="296" y="95"/>
                    <a:pt x="307" y="43"/>
                  </a:cubicBezTo>
                  <a:lnTo>
                    <a:pt x="307" y="43"/>
                  </a:lnTo>
                  <a:cubicBezTo>
                    <a:pt x="314" y="20"/>
                    <a:pt x="281" y="0"/>
                    <a:pt x="267" y="25"/>
                  </a:cubicBezTo>
                  <a:lnTo>
                    <a:pt x="267" y="25"/>
                  </a:lnTo>
                  <a:cubicBezTo>
                    <a:pt x="240" y="71"/>
                    <a:pt x="217" y="118"/>
                    <a:pt x="184" y="160"/>
                  </a:cubicBezTo>
                  <a:lnTo>
                    <a:pt x="184" y="160"/>
                  </a:lnTo>
                  <a:cubicBezTo>
                    <a:pt x="143" y="122"/>
                    <a:pt x="113" y="77"/>
                    <a:pt x="76" y="34"/>
                  </a:cubicBezTo>
                  <a:lnTo>
                    <a:pt x="76" y="34"/>
                  </a:lnTo>
                  <a:cubicBezTo>
                    <a:pt x="53" y="7"/>
                    <a:pt x="13" y="39"/>
                    <a:pt x="26" y="70"/>
                  </a:cubicBezTo>
                  <a:lnTo>
                    <a:pt x="26" y="70"/>
                  </a:lnTo>
                  <a:cubicBezTo>
                    <a:pt x="50" y="120"/>
                    <a:pt x="91" y="168"/>
                    <a:pt x="141" y="210"/>
                  </a:cubicBezTo>
                  <a:lnTo>
                    <a:pt x="141" y="210"/>
                  </a:lnTo>
                  <a:cubicBezTo>
                    <a:pt x="105" y="243"/>
                    <a:pt x="66" y="269"/>
                    <a:pt x="29" y="301"/>
                  </a:cubicBezTo>
                  <a:lnTo>
                    <a:pt x="29" y="301"/>
                  </a:lnTo>
                  <a:cubicBezTo>
                    <a:pt x="0" y="325"/>
                    <a:pt x="33" y="365"/>
                    <a:pt x="63" y="351"/>
                  </a:cubicBezTo>
                  <a:lnTo>
                    <a:pt x="63" y="351"/>
                  </a:lnTo>
                  <a:cubicBezTo>
                    <a:pt x="110" y="330"/>
                    <a:pt x="155" y="293"/>
                    <a:pt x="194" y="250"/>
                  </a:cubicBezTo>
                  <a:lnTo>
                    <a:pt x="194" y="250"/>
                  </a:lnTo>
                  <a:cubicBezTo>
                    <a:pt x="239" y="280"/>
                    <a:pt x="289" y="302"/>
                    <a:pt x="335" y="314"/>
                  </a:cubicBezTo>
                  <a:lnTo>
                    <a:pt x="335" y="314"/>
                  </a:lnTo>
                  <a:cubicBezTo>
                    <a:pt x="359" y="319"/>
                    <a:pt x="378" y="286"/>
                    <a:pt x="353" y="273"/>
                  </a:cubicBezTo>
                </a:path>
              </a:pathLst>
            </a:custGeom>
            <a:solidFill>
              <a:schemeClr val="accent3">
                <a:lumMod val="50000"/>
              </a:schemeClr>
            </a:solidFill>
            <a:ln>
              <a:noFill/>
            </a:ln>
            <a:effectLst/>
          </p:spPr>
          <p:txBody>
            <a:bodyPr wrap="none" anchor="ctr"/>
            <a:lstStyle/>
            <a:p>
              <a:pPr>
                <a:defRPr/>
              </a:pPr>
              <a:endParaRPr lang="es-ES_tradnl"/>
            </a:p>
          </p:txBody>
        </p:sp>
        <p:sp>
          <p:nvSpPr>
            <p:cNvPr id="133" name="Freeform 33">
              <a:extLst>
                <a:ext uri="{FF2B5EF4-FFF2-40B4-BE49-F238E27FC236}">
                  <a16:creationId xmlns:a16="http://schemas.microsoft.com/office/drawing/2014/main" id="{4CB2AC26-7E51-3144-AB95-1DD8A9A81448}"/>
                </a:ext>
              </a:extLst>
            </p:cNvPr>
            <p:cNvSpPr>
              <a:spLocks noChangeArrowheads="1"/>
            </p:cNvSpPr>
            <p:nvPr/>
          </p:nvSpPr>
          <p:spPr bwMode="auto">
            <a:xfrm rot="16200000">
              <a:off x="48185" y="6302795"/>
              <a:ext cx="180951" cy="173016"/>
            </a:xfrm>
            <a:custGeom>
              <a:avLst/>
              <a:gdLst>
                <a:gd name="T0" fmla="*/ 354 w 379"/>
                <a:gd name="T1" fmla="*/ 272 h 365"/>
                <a:gd name="T2" fmla="*/ 354 w 379"/>
                <a:gd name="T3" fmla="*/ 272 h 365"/>
                <a:gd name="T4" fmla="*/ 232 w 379"/>
                <a:gd name="T5" fmla="*/ 199 h 365"/>
                <a:gd name="T6" fmla="*/ 232 w 379"/>
                <a:gd name="T7" fmla="*/ 199 h 365"/>
                <a:gd name="T8" fmla="*/ 307 w 379"/>
                <a:gd name="T9" fmla="*/ 42 h 365"/>
                <a:gd name="T10" fmla="*/ 307 w 379"/>
                <a:gd name="T11" fmla="*/ 42 h 365"/>
                <a:gd name="T12" fmla="*/ 266 w 379"/>
                <a:gd name="T13" fmla="*/ 23 h 365"/>
                <a:gd name="T14" fmla="*/ 266 w 379"/>
                <a:gd name="T15" fmla="*/ 23 h 365"/>
                <a:gd name="T16" fmla="*/ 184 w 379"/>
                <a:gd name="T17" fmla="*/ 160 h 365"/>
                <a:gd name="T18" fmla="*/ 184 w 379"/>
                <a:gd name="T19" fmla="*/ 160 h 365"/>
                <a:gd name="T20" fmla="*/ 76 w 379"/>
                <a:gd name="T21" fmla="*/ 33 h 365"/>
                <a:gd name="T22" fmla="*/ 76 w 379"/>
                <a:gd name="T23" fmla="*/ 33 h 365"/>
                <a:gd name="T24" fmla="*/ 26 w 379"/>
                <a:gd name="T25" fmla="*/ 68 h 365"/>
                <a:gd name="T26" fmla="*/ 26 w 379"/>
                <a:gd name="T27" fmla="*/ 68 h 365"/>
                <a:gd name="T28" fmla="*/ 139 w 379"/>
                <a:gd name="T29" fmla="*/ 209 h 365"/>
                <a:gd name="T30" fmla="*/ 139 w 379"/>
                <a:gd name="T31" fmla="*/ 209 h 365"/>
                <a:gd name="T32" fmla="*/ 27 w 379"/>
                <a:gd name="T33" fmla="*/ 301 h 365"/>
                <a:gd name="T34" fmla="*/ 27 w 379"/>
                <a:gd name="T35" fmla="*/ 301 h 365"/>
                <a:gd name="T36" fmla="*/ 63 w 379"/>
                <a:gd name="T37" fmla="*/ 351 h 365"/>
                <a:gd name="T38" fmla="*/ 63 w 379"/>
                <a:gd name="T39" fmla="*/ 351 h 365"/>
                <a:gd name="T40" fmla="*/ 194 w 379"/>
                <a:gd name="T41" fmla="*/ 248 h 365"/>
                <a:gd name="T42" fmla="*/ 194 w 379"/>
                <a:gd name="T43" fmla="*/ 248 h 365"/>
                <a:gd name="T44" fmla="*/ 335 w 379"/>
                <a:gd name="T45" fmla="*/ 312 h 365"/>
                <a:gd name="T46" fmla="*/ 335 w 379"/>
                <a:gd name="T47" fmla="*/ 312 h 365"/>
                <a:gd name="T48" fmla="*/ 354 w 379"/>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5">
                  <a:moveTo>
                    <a:pt x="354" y="272"/>
                  </a:moveTo>
                  <a:lnTo>
                    <a:pt x="354" y="272"/>
                  </a:lnTo>
                  <a:cubicBezTo>
                    <a:pt x="311" y="248"/>
                    <a:pt x="270" y="227"/>
                    <a:pt x="232" y="199"/>
                  </a:cubicBezTo>
                  <a:lnTo>
                    <a:pt x="232" y="199"/>
                  </a:lnTo>
                  <a:cubicBezTo>
                    <a:pt x="268" y="149"/>
                    <a:pt x="295" y="93"/>
                    <a:pt x="307" y="42"/>
                  </a:cubicBezTo>
                  <a:lnTo>
                    <a:pt x="307" y="42"/>
                  </a:lnTo>
                  <a:cubicBezTo>
                    <a:pt x="314" y="18"/>
                    <a:pt x="279" y="0"/>
                    <a:pt x="266" y="23"/>
                  </a:cubicBezTo>
                  <a:lnTo>
                    <a:pt x="266" y="23"/>
                  </a:lnTo>
                  <a:cubicBezTo>
                    <a:pt x="240" y="71"/>
                    <a:pt x="216" y="118"/>
                    <a:pt x="184" y="160"/>
                  </a:cubicBezTo>
                  <a:lnTo>
                    <a:pt x="184" y="160"/>
                  </a:lnTo>
                  <a:cubicBezTo>
                    <a:pt x="143" y="121"/>
                    <a:pt x="113" y="76"/>
                    <a:pt x="76" y="33"/>
                  </a:cubicBezTo>
                  <a:lnTo>
                    <a:pt x="76" y="33"/>
                  </a:lnTo>
                  <a:cubicBezTo>
                    <a:pt x="52" y="5"/>
                    <a:pt x="13" y="38"/>
                    <a:pt x="26" y="68"/>
                  </a:cubicBezTo>
                  <a:lnTo>
                    <a:pt x="26" y="68"/>
                  </a:lnTo>
                  <a:cubicBezTo>
                    <a:pt x="50" y="119"/>
                    <a:pt x="90" y="168"/>
                    <a:pt x="139" y="209"/>
                  </a:cubicBezTo>
                  <a:lnTo>
                    <a:pt x="139" y="209"/>
                  </a:lnTo>
                  <a:cubicBezTo>
                    <a:pt x="105" y="241"/>
                    <a:pt x="65" y="269"/>
                    <a:pt x="27" y="301"/>
                  </a:cubicBezTo>
                  <a:lnTo>
                    <a:pt x="27" y="301"/>
                  </a:lnTo>
                  <a:cubicBezTo>
                    <a:pt x="0" y="324"/>
                    <a:pt x="32" y="364"/>
                    <a:pt x="63" y="351"/>
                  </a:cubicBezTo>
                  <a:lnTo>
                    <a:pt x="63" y="351"/>
                  </a:lnTo>
                  <a:cubicBezTo>
                    <a:pt x="110" y="329"/>
                    <a:pt x="155" y="293"/>
                    <a:pt x="194" y="248"/>
                  </a:cubicBezTo>
                  <a:lnTo>
                    <a:pt x="194" y="248"/>
                  </a:lnTo>
                  <a:cubicBezTo>
                    <a:pt x="240" y="278"/>
                    <a:pt x="289" y="301"/>
                    <a:pt x="335" y="312"/>
                  </a:cubicBezTo>
                  <a:lnTo>
                    <a:pt x="335" y="312"/>
                  </a:lnTo>
                  <a:cubicBezTo>
                    <a:pt x="358" y="319"/>
                    <a:pt x="378" y="285"/>
                    <a:pt x="354" y="272"/>
                  </a:cubicBezTo>
                </a:path>
              </a:pathLst>
            </a:custGeom>
            <a:solidFill>
              <a:schemeClr val="accent3">
                <a:lumMod val="75000"/>
              </a:schemeClr>
            </a:solidFill>
            <a:ln>
              <a:noFill/>
            </a:ln>
            <a:effectLst/>
          </p:spPr>
          <p:txBody>
            <a:bodyPr wrap="none" anchor="ctr"/>
            <a:lstStyle/>
            <a:p>
              <a:pPr>
                <a:defRPr/>
              </a:pPr>
              <a:endParaRPr lang="es-ES_tradnl"/>
            </a:p>
          </p:txBody>
        </p:sp>
        <p:sp>
          <p:nvSpPr>
            <p:cNvPr id="134" name="Freeform 34">
              <a:extLst>
                <a:ext uri="{FF2B5EF4-FFF2-40B4-BE49-F238E27FC236}">
                  <a16:creationId xmlns:a16="http://schemas.microsoft.com/office/drawing/2014/main" id="{39EA22BA-074F-B846-BA9D-333312601227}"/>
                </a:ext>
              </a:extLst>
            </p:cNvPr>
            <p:cNvSpPr>
              <a:spLocks noChangeArrowheads="1"/>
            </p:cNvSpPr>
            <p:nvPr/>
          </p:nvSpPr>
          <p:spPr bwMode="auto">
            <a:xfrm rot="16200000">
              <a:off x="48185" y="6110733"/>
              <a:ext cx="180951" cy="173016"/>
            </a:xfrm>
            <a:custGeom>
              <a:avLst/>
              <a:gdLst>
                <a:gd name="T0" fmla="*/ 353 w 378"/>
                <a:gd name="T1" fmla="*/ 272 h 365"/>
                <a:gd name="T2" fmla="*/ 353 w 378"/>
                <a:gd name="T3" fmla="*/ 272 h 365"/>
                <a:gd name="T4" fmla="*/ 231 w 378"/>
                <a:gd name="T5" fmla="*/ 199 h 365"/>
                <a:gd name="T6" fmla="*/ 231 w 378"/>
                <a:gd name="T7" fmla="*/ 199 h 365"/>
                <a:gd name="T8" fmla="*/ 307 w 378"/>
                <a:gd name="T9" fmla="*/ 42 h 365"/>
                <a:gd name="T10" fmla="*/ 307 w 378"/>
                <a:gd name="T11" fmla="*/ 42 h 365"/>
                <a:gd name="T12" fmla="*/ 265 w 378"/>
                <a:gd name="T13" fmla="*/ 23 h 365"/>
                <a:gd name="T14" fmla="*/ 265 w 378"/>
                <a:gd name="T15" fmla="*/ 23 h 365"/>
                <a:gd name="T16" fmla="*/ 182 w 378"/>
                <a:gd name="T17" fmla="*/ 160 h 365"/>
                <a:gd name="T18" fmla="*/ 182 w 378"/>
                <a:gd name="T19" fmla="*/ 160 h 365"/>
                <a:gd name="T20" fmla="*/ 75 w 378"/>
                <a:gd name="T21" fmla="*/ 33 h 365"/>
                <a:gd name="T22" fmla="*/ 75 w 378"/>
                <a:gd name="T23" fmla="*/ 33 h 365"/>
                <a:gd name="T24" fmla="*/ 26 w 378"/>
                <a:gd name="T25" fmla="*/ 68 h 365"/>
                <a:gd name="T26" fmla="*/ 26 w 378"/>
                <a:gd name="T27" fmla="*/ 68 h 365"/>
                <a:gd name="T28" fmla="*/ 138 w 378"/>
                <a:gd name="T29" fmla="*/ 209 h 365"/>
                <a:gd name="T30" fmla="*/ 138 w 378"/>
                <a:gd name="T31" fmla="*/ 209 h 365"/>
                <a:gd name="T32" fmla="*/ 27 w 378"/>
                <a:gd name="T33" fmla="*/ 301 h 365"/>
                <a:gd name="T34" fmla="*/ 27 w 378"/>
                <a:gd name="T35" fmla="*/ 301 h 365"/>
                <a:gd name="T36" fmla="*/ 63 w 378"/>
                <a:gd name="T37" fmla="*/ 351 h 365"/>
                <a:gd name="T38" fmla="*/ 63 w 378"/>
                <a:gd name="T39" fmla="*/ 351 h 365"/>
                <a:gd name="T40" fmla="*/ 192 w 378"/>
                <a:gd name="T41" fmla="*/ 248 h 365"/>
                <a:gd name="T42" fmla="*/ 192 w 378"/>
                <a:gd name="T43" fmla="*/ 248 h 365"/>
                <a:gd name="T44" fmla="*/ 334 w 378"/>
                <a:gd name="T45" fmla="*/ 312 h 365"/>
                <a:gd name="T46" fmla="*/ 334 w 378"/>
                <a:gd name="T47" fmla="*/ 312 h 365"/>
                <a:gd name="T48" fmla="*/ 353 w 378"/>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5">
                  <a:moveTo>
                    <a:pt x="353" y="272"/>
                  </a:moveTo>
                  <a:lnTo>
                    <a:pt x="353" y="272"/>
                  </a:lnTo>
                  <a:cubicBezTo>
                    <a:pt x="311" y="248"/>
                    <a:pt x="269" y="227"/>
                    <a:pt x="231" y="199"/>
                  </a:cubicBezTo>
                  <a:lnTo>
                    <a:pt x="231" y="199"/>
                  </a:lnTo>
                  <a:cubicBezTo>
                    <a:pt x="266" y="149"/>
                    <a:pt x="294" y="93"/>
                    <a:pt x="307" y="42"/>
                  </a:cubicBezTo>
                  <a:lnTo>
                    <a:pt x="307" y="42"/>
                  </a:lnTo>
                  <a:cubicBezTo>
                    <a:pt x="311" y="18"/>
                    <a:pt x="278" y="0"/>
                    <a:pt x="265" y="23"/>
                  </a:cubicBezTo>
                  <a:lnTo>
                    <a:pt x="265" y="23"/>
                  </a:lnTo>
                  <a:cubicBezTo>
                    <a:pt x="239" y="71"/>
                    <a:pt x="215" y="118"/>
                    <a:pt x="182" y="160"/>
                  </a:cubicBezTo>
                  <a:lnTo>
                    <a:pt x="182" y="160"/>
                  </a:lnTo>
                  <a:cubicBezTo>
                    <a:pt x="142" y="121"/>
                    <a:pt x="111" y="76"/>
                    <a:pt x="75" y="33"/>
                  </a:cubicBezTo>
                  <a:lnTo>
                    <a:pt x="75" y="33"/>
                  </a:lnTo>
                  <a:cubicBezTo>
                    <a:pt x="52" y="5"/>
                    <a:pt x="12" y="38"/>
                    <a:pt x="26" y="68"/>
                  </a:cubicBezTo>
                  <a:lnTo>
                    <a:pt x="26" y="68"/>
                  </a:lnTo>
                  <a:cubicBezTo>
                    <a:pt x="48" y="119"/>
                    <a:pt x="89" y="168"/>
                    <a:pt x="138" y="209"/>
                  </a:cubicBezTo>
                  <a:lnTo>
                    <a:pt x="138" y="209"/>
                  </a:lnTo>
                  <a:cubicBezTo>
                    <a:pt x="104" y="241"/>
                    <a:pt x="63" y="269"/>
                    <a:pt x="27" y="301"/>
                  </a:cubicBezTo>
                  <a:lnTo>
                    <a:pt x="27" y="301"/>
                  </a:lnTo>
                  <a:cubicBezTo>
                    <a:pt x="0" y="324"/>
                    <a:pt x="31" y="364"/>
                    <a:pt x="63" y="351"/>
                  </a:cubicBezTo>
                  <a:lnTo>
                    <a:pt x="63" y="351"/>
                  </a:lnTo>
                  <a:cubicBezTo>
                    <a:pt x="109" y="329"/>
                    <a:pt x="153" y="293"/>
                    <a:pt x="192" y="248"/>
                  </a:cubicBezTo>
                  <a:lnTo>
                    <a:pt x="192" y="248"/>
                  </a:lnTo>
                  <a:cubicBezTo>
                    <a:pt x="239" y="278"/>
                    <a:pt x="288" y="301"/>
                    <a:pt x="334" y="312"/>
                  </a:cubicBezTo>
                  <a:lnTo>
                    <a:pt x="334" y="312"/>
                  </a:lnTo>
                  <a:cubicBezTo>
                    <a:pt x="357" y="319"/>
                    <a:pt x="377" y="285"/>
                    <a:pt x="353" y="272"/>
                  </a:cubicBezTo>
                </a:path>
              </a:pathLst>
            </a:custGeom>
            <a:solidFill>
              <a:schemeClr val="accent3">
                <a:lumMod val="25000"/>
              </a:schemeClr>
            </a:solidFill>
            <a:ln>
              <a:noFill/>
            </a:ln>
            <a:effectLst/>
          </p:spPr>
          <p:txBody>
            <a:bodyPr wrap="none" anchor="ctr"/>
            <a:lstStyle/>
            <a:p>
              <a:pPr>
                <a:defRPr/>
              </a:pPr>
              <a:endParaRPr lang="es-ES_tradnl"/>
            </a:p>
          </p:txBody>
        </p:sp>
        <p:sp>
          <p:nvSpPr>
            <p:cNvPr id="135" name="Freeform 35">
              <a:extLst>
                <a:ext uri="{FF2B5EF4-FFF2-40B4-BE49-F238E27FC236}">
                  <a16:creationId xmlns:a16="http://schemas.microsoft.com/office/drawing/2014/main" id="{27863EC9-D8FA-E24D-9EC7-2602B9532F69}"/>
                </a:ext>
              </a:extLst>
            </p:cNvPr>
            <p:cNvSpPr>
              <a:spLocks noChangeArrowheads="1"/>
            </p:cNvSpPr>
            <p:nvPr/>
          </p:nvSpPr>
          <p:spPr bwMode="auto">
            <a:xfrm rot="16200000">
              <a:off x="48185" y="6491684"/>
              <a:ext cx="180951" cy="173016"/>
            </a:xfrm>
            <a:custGeom>
              <a:avLst/>
              <a:gdLst>
                <a:gd name="T0" fmla="*/ 353 w 378"/>
                <a:gd name="T1" fmla="*/ 272 h 365"/>
                <a:gd name="T2" fmla="*/ 353 w 378"/>
                <a:gd name="T3" fmla="*/ 272 h 365"/>
                <a:gd name="T4" fmla="*/ 232 w 378"/>
                <a:gd name="T5" fmla="*/ 199 h 365"/>
                <a:gd name="T6" fmla="*/ 232 w 378"/>
                <a:gd name="T7" fmla="*/ 199 h 365"/>
                <a:gd name="T8" fmla="*/ 307 w 378"/>
                <a:gd name="T9" fmla="*/ 42 h 365"/>
                <a:gd name="T10" fmla="*/ 307 w 378"/>
                <a:gd name="T11" fmla="*/ 42 h 365"/>
                <a:gd name="T12" fmla="*/ 267 w 378"/>
                <a:gd name="T13" fmla="*/ 23 h 365"/>
                <a:gd name="T14" fmla="*/ 267 w 378"/>
                <a:gd name="T15" fmla="*/ 23 h 365"/>
                <a:gd name="T16" fmla="*/ 184 w 378"/>
                <a:gd name="T17" fmla="*/ 160 h 365"/>
                <a:gd name="T18" fmla="*/ 184 w 378"/>
                <a:gd name="T19" fmla="*/ 160 h 365"/>
                <a:gd name="T20" fmla="*/ 77 w 378"/>
                <a:gd name="T21" fmla="*/ 33 h 365"/>
                <a:gd name="T22" fmla="*/ 77 w 378"/>
                <a:gd name="T23" fmla="*/ 33 h 365"/>
                <a:gd name="T24" fmla="*/ 26 w 378"/>
                <a:gd name="T25" fmla="*/ 68 h 365"/>
                <a:gd name="T26" fmla="*/ 26 w 378"/>
                <a:gd name="T27" fmla="*/ 68 h 365"/>
                <a:gd name="T28" fmla="*/ 139 w 378"/>
                <a:gd name="T29" fmla="*/ 209 h 365"/>
                <a:gd name="T30" fmla="*/ 139 w 378"/>
                <a:gd name="T31" fmla="*/ 209 h 365"/>
                <a:gd name="T32" fmla="*/ 27 w 378"/>
                <a:gd name="T33" fmla="*/ 301 h 365"/>
                <a:gd name="T34" fmla="*/ 27 w 378"/>
                <a:gd name="T35" fmla="*/ 301 h 365"/>
                <a:gd name="T36" fmla="*/ 64 w 378"/>
                <a:gd name="T37" fmla="*/ 351 h 365"/>
                <a:gd name="T38" fmla="*/ 64 w 378"/>
                <a:gd name="T39" fmla="*/ 351 h 365"/>
                <a:gd name="T40" fmla="*/ 194 w 378"/>
                <a:gd name="T41" fmla="*/ 248 h 365"/>
                <a:gd name="T42" fmla="*/ 194 w 378"/>
                <a:gd name="T43" fmla="*/ 248 h 365"/>
                <a:gd name="T44" fmla="*/ 335 w 378"/>
                <a:gd name="T45" fmla="*/ 312 h 365"/>
                <a:gd name="T46" fmla="*/ 335 w 378"/>
                <a:gd name="T47" fmla="*/ 312 h 365"/>
                <a:gd name="T48" fmla="*/ 353 w 378"/>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5">
                  <a:moveTo>
                    <a:pt x="353" y="272"/>
                  </a:moveTo>
                  <a:lnTo>
                    <a:pt x="353" y="272"/>
                  </a:lnTo>
                  <a:cubicBezTo>
                    <a:pt x="312" y="248"/>
                    <a:pt x="270" y="227"/>
                    <a:pt x="232" y="199"/>
                  </a:cubicBezTo>
                  <a:lnTo>
                    <a:pt x="232" y="199"/>
                  </a:lnTo>
                  <a:cubicBezTo>
                    <a:pt x="268" y="149"/>
                    <a:pt x="294" y="93"/>
                    <a:pt x="307" y="42"/>
                  </a:cubicBezTo>
                  <a:lnTo>
                    <a:pt x="307" y="42"/>
                  </a:lnTo>
                  <a:cubicBezTo>
                    <a:pt x="314" y="18"/>
                    <a:pt x="280" y="0"/>
                    <a:pt x="267" y="23"/>
                  </a:cubicBezTo>
                  <a:lnTo>
                    <a:pt x="267" y="23"/>
                  </a:lnTo>
                  <a:cubicBezTo>
                    <a:pt x="240" y="71"/>
                    <a:pt x="217" y="118"/>
                    <a:pt x="184" y="160"/>
                  </a:cubicBezTo>
                  <a:lnTo>
                    <a:pt x="184" y="160"/>
                  </a:lnTo>
                  <a:cubicBezTo>
                    <a:pt x="143" y="121"/>
                    <a:pt x="113" y="76"/>
                    <a:pt x="77" y="33"/>
                  </a:cubicBezTo>
                  <a:lnTo>
                    <a:pt x="77" y="33"/>
                  </a:lnTo>
                  <a:cubicBezTo>
                    <a:pt x="52" y="5"/>
                    <a:pt x="13" y="38"/>
                    <a:pt x="26" y="68"/>
                  </a:cubicBezTo>
                  <a:lnTo>
                    <a:pt x="26" y="68"/>
                  </a:lnTo>
                  <a:cubicBezTo>
                    <a:pt x="50" y="119"/>
                    <a:pt x="90" y="168"/>
                    <a:pt x="139" y="209"/>
                  </a:cubicBezTo>
                  <a:lnTo>
                    <a:pt x="139" y="209"/>
                  </a:lnTo>
                  <a:cubicBezTo>
                    <a:pt x="105" y="241"/>
                    <a:pt x="65" y="269"/>
                    <a:pt x="27" y="301"/>
                  </a:cubicBezTo>
                  <a:lnTo>
                    <a:pt x="27" y="301"/>
                  </a:lnTo>
                  <a:cubicBezTo>
                    <a:pt x="0" y="324"/>
                    <a:pt x="33" y="364"/>
                    <a:pt x="64" y="351"/>
                  </a:cubicBezTo>
                  <a:lnTo>
                    <a:pt x="64" y="351"/>
                  </a:lnTo>
                  <a:cubicBezTo>
                    <a:pt x="110" y="329"/>
                    <a:pt x="155" y="293"/>
                    <a:pt x="194" y="248"/>
                  </a:cubicBezTo>
                  <a:lnTo>
                    <a:pt x="194" y="248"/>
                  </a:lnTo>
                  <a:cubicBezTo>
                    <a:pt x="239" y="278"/>
                    <a:pt x="289" y="301"/>
                    <a:pt x="335" y="312"/>
                  </a:cubicBezTo>
                  <a:lnTo>
                    <a:pt x="335" y="312"/>
                  </a:lnTo>
                  <a:cubicBezTo>
                    <a:pt x="358" y="319"/>
                    <a:pt x="377" y="285"/>
                    <a:pt x="353" y="272"/>
                  </a:cubicBezTo>
                </a:path>
              </a:pathLst>
            </a:custGeom>
            <a:solidFill>
              <a:schemeClr val="accent3">
                <a:lumMod val="50000"/>
              </a:schemeClr>
            </a:solidFill>
            <a:ln>
              <a:noFill/>
            </a:ln>
            <a:effectLst/>
          </p:spPr>
          <p:txBody>
            <a:bodyPr wrap="none" anchor="ctr"/>
            <a:lstStyle/>
            <a:p>
              <a:pPr>
                <a:defRPr/>
              </a:pPr>
              <a:endParaRPr lang="es-ES_tradnl"/>
            </a:p>
          </p:txBody>
        </p:sp>
        <p:sp>
          <p:nvSpPr>
            <p:cNvPr id="136" name="Freeform 36">
              <a:extLst>
                <a:ext uri="{FF2B5EF4-FFF2-40B4-BE49-F238E27FC236}">
                  <a16:creationId xmlns:a16="http://schemas.microsoft.com/office/drawing/2014/main" id="{BF3D2737-7391-9A4B-9AF5-CBC89E551A97}"/>
                </a:ext>
              </a:extLst>
            </p:cNvPr>
            <p:cNvSpPr>
              <a:spLocks noChangeArrowheads="1"/>
            </p:cNvSpPr>
            <p:nvPr/>
          </p:nvSpPr>
          <p:spPr bwMode="auto">
            <a:xfrm rot="16200000">
              <a:off x="48185" y="5921844"/>
              <a:ext cx="180951" cy="173016"/>
            </a:xfrm>
            <a:custGeom>
              <a:avLst/>
              <a:gdLst>
                <a:gd name="T0" fmla="*/ 352 w 378"/>
                <a:gd name="T1" fmla="*/ 272 h 365"/>
                <a:gd name="T2" fmla="*/ 352 w 378"/>
                <a:gd name="T3" fmla="*/ 272 h 365"/>
                <a:gd name="T4" fmla="*/ 231 w 378"/>
                <a:gd name="T5" fmla="*/ 199 h 365"/>
                <a:gd name="T6" fmla="*/ 231 w 378"/>
                <a:gd name="T7" fmla="*/ 199 h 365"/>
                <a:gd name="T8" fmla="*/ 306 w 378"/>
                <a:gd name="T9" fmla="*/ 42 h 365"/>
                <a:gd name="T10" fmla="*/ 306 w 378"/>
                <a:gd name="T11" fmla="*/ 42 h 365"/>
                <a:gd name="T12" fmla="*/ 265 w 378"/>
                <a:gd name="T13" fmla="*/ 23 h 365"/>
                <a:gd name="T14" fmla="*/ 265 w 378"/>
                <a:gd name="T15" fmla="*/ 23 h 365"/>
                <a:gd name="T16" fmla="*/ 182 w 378"/>
                <a:gd name="T17" fmla="*/ 160 h 365"/>
                <a:gd name="T18" fmla="*/ 182 w 378"/>
                <a:gd name="T19" fmla="*/ 160 h 365"/>
                <a:gd name="T20" fmla="*/ 76 w 378"/>
                <a:gd name="T21" fmla="*/ 33 h 365"/>
                <a:gd name="T22" fmla="*/ 76 w 378"/>
                <a:gd name="T23" fmla="*/ 33 h 365"/>
                <a:gd name="T24" fmla="*/ 26 w 378"/>
                <a:gd name="T25" fmla="*/ 68 h 365"/>
                <a:gd name="T26" fmla="*/ 26 w 378"/>
                <a:gd name="T27" fmla="*/ 68 h 365"/>
                <a:gd name="T28" fmla="*/ 138 w 378"/>
                <a:gd name="T29" fmla="*/ 209 h 365"/>
                <a:gd name="T30" fmla="*/ 138 w 378"/>
                <a:gd name="T31" fmla="*/ 209 h 365"/>
                <a:gd name="T32" fmla="*/ 27 w 378"/>
                <a:gd name="T33" fmla="*/ 301 h 365"/>
                <a:gd name="T34" fmla="*/ 27 w 378"/>
                <a:gd name="T35" fmla="*/ 301 h 365"/>
                <a:gd name="T36" fmla="*/ 63 w 378"/>
                <a:gd name="T37" fmla="*/ 351 h 365"/>
                <a:gd name="T38" fmla="*/ 63 w 378"/>
                <a:gd name="T39" fmla="*/ 351 h 365"/>
                <a:gd name="T40" fmla="*/ 193 w 378"/>
                <a:gd name="T41" fmla="*/ 248 h 365"/>
                <a:gd name="T42" fmla="*/ 193 w 378"/>
                <a:gd name="T43" fmla="*/ 248 h 365"/>
                <a:gd name="T44" fmla="*/ 333 w 378"/>
                <a:gd name="T45" fmla="*/ 312 h 365"/>
                <a:gd name="T46" fmla="*/ 333 w 378"/>
                <a:gd name="T47" fmla="*/ 312 h 365"/>
                <a:gd name="T48" fmla="*/ 352 w 378"/>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5">
                  <a:moveTo>
                    <a:pt x="352" y="272"/>
                  </a:moveTo>
                  <a:lnTo>
                    <a:pt x="352" y="272"/>
                  </a:lnTo>
                  <a:cubicBezTo>
                    <a:pt x="311" y="248"/>
                    <a:pt x="270" y="227"/>
                    <a:pt x="231" y="199"/>
                  </a:cubicBezTo>
                  <a:lnTo>
                    <a:pt x="231" y="199"/>
                  </a:lnTo>
                  <a:cubicBezTo>
                    <a:pt x="266" y="149"/>
                    <a:pt x="294" y="93"/>
                    <a:pt x="306" y="42"/>
                  </a:cubicBezTo>
                  <a:lnTo>
                    <a:pt x="306" y="42"/>
                  </a:lnTo>
                  <a:cubicBezTo>
                    <a:pt x="312" y="18"/>
                    <a:pt x="278" y="0"/>
                    <a:pt x="265" y="23"/>
                  </a:cubicBezTo>
                  <a:lnTo>
                    <a:pt x="265" y="23"/>
                  </a:lnTo>
                  <a:cubicBezTo>
                    <a:pt x="239" y="71"/>
                    <a:pt x="215" y="118"/>
                    <a:pt x="182" y="160"/>
                  </a:cubicBezTo>
                  <a:lnTo>
                    <a:pt x="182" y="160"/>
                  </a:lnTo>
                  <a:cubicBezTo>
                    <a:pt x="141" y="121"/>
                    <a:pt x="111" y="76"/>
                    <a:pt x="76" y="33"/>
                  </a:cubicBezTo>
                  <a:lnTo>
                    <a:pt x="76" y="33"/>
                  </a:lnTo>
                  <a:cubicBezTo>
                    <a:pt x="52" y="5"/>
                    <a:pt x="11" y="38"/>
                    <a:pt x="26" y="68"/>
                  </a:cubicBezTo>
                  <a:lnTo>
                    <a:pt x="26" y="68"/>
                  </a:lnTo>
                  <a:cubicBezTo>
                    <a:pt x="48" y="119"/>
                    <a:pt x="89" y="168"/>
                    <a:pt x="138" y="209"/>
                  </a:cubicBezTo>
                  <a:lnTo>
                    <a:pt x="138" y="209"/>
                  </a:lnTo>
                  <a:cubicBezTo>
                    <a:pt x="103" y="241"/>
                    <a:pt x="64" y="269"/>
                    <a:pt x="27" y="301"/>
                  </a:cubicBezTo>
                  <a:lnTo>
                    <a:pt x="27" y="301"/>
                  </a:lnTo>
                  <a:cubicBezTo>
                    <a:pt x="0" y="324"/>
                    <a:pt x="31" y="364"/>
                    <a:pt x="63" y="351"/>
                  </a:cubicBezTo>
                  <a:lnTo>
                    <a:pt x="63" y="351"/>
                  </a:lnTo>
                  <a:cubicBezTo>
                    <a:pt x="109" y="329"/>
                    <a:pt x="153" y="293"/>
                    <a:pt x="193" y="248"/>
                  </a:cubicBezTo>
                  <a:lnTo>
                    <a:pt x="193" y="248"/>
                  </a:lnTo>
                  <a:cubicBezTo>
                    <a:pt x="239" y="278"/>
                    <a:pt x="287" y="301"/>
                    <a:pt x="333" y="312"/>
                  </a:cubicBezTo>
                  <a:lnTo>
                    <a:pt x="333" y="312"/>
                  </a:lnTo>
                  <a:cubicBezTo>
                    <a:pt x="357" y="319"/>
                    <a:pt x="377" y="285"/>
                    <a:pt x="352" y="272"/>
                  </a:cubicBezTo>
                </a:path>
              </a:pathLst>
            </a:custGeom>
            <a:solidFill>
              <a:schemeClr val="accent3">
                <a:lumMod val="50000"/>
              </a:schemeClr>
            </a:solidFill>
            <a:ln>
              <a:noFill/>
            </a:ln>
            <a:effectLst/>
          </p:spPr>
          <p:txBody>
            <a:bodyPr wrap="none" anchor="ctr"/>
            <a:lstStyle/>
            <a:p>
              <a:pPr>
                <a:defRPr/>
              </a:pPr>
              <a:endParaRPr lang="es-ES_tradnl"/>
            </a:p>
          </p:txBody>
        </p:sp>
        <p:sp>
          <p:nvSpPr>
            <p:cNvPr id="137" name="Freeform 37">
              <a:extLst>
                <a:ext uri="{FF2B5EF4-FFF2-40B4-BE49-F238E27FC236}">
                  <a16:creationId xmlns:a16="http://schemas.microsoft.com/office/drawing/2014/main" id="{0BE53D37-CF12-1544-9EBB-8DDC083B4FA2}"/>
                </a:ext>
              </a:extLst>
            </p:cNvPr>
            <p:cNvSpPr>
              <a:spLocks noChangeArrowheads="1"/>
            </p:cNvSpPr>
            <p:nvPr/>
          </p:nvSpPr>
          <p:spPr bwMode="auto">
            <a:xfrm rot="16200000">
              <a:off x="41835" y="5528196"/>
              <a:ext cx="180951" cy="173016"/>
            </a:xfrm>
            <a:custGeom>
              <a:avLst/>
              <a:gdLst>
                <a:gd name="T0" fmla="*/ 353 w 378"/>
                <a:gd name="T1" fmla="*/ 274 h 367"/>
                <a:gd name="T2" fmla="*/ 353 w 378"/>
                <a:gd name="T3" fmla="*/ 274 h 367"/>
                <a:gd name="T4" fmla="*/ 231 w 378"/>
                <a:gd name="T5" fmla="*/ 202 h 367"/>
                <a:gd name="T6" fmla="*/ 231 w 378"/>
                <a:gd name="T7" fmla="*/ 202 h 367"/>
                <a:gd name="T8" fmla="*/ 307 w 378"/>
                <a:gd name="T9" fmla="*/ 43 h 367"/>
                <a:gd name="T10" fmla="*/ 307 w 378"/>
                <a:gd name="T11" fmla="*/ 43 h 367"/>
                <a:gd name="T12" fmla="*/ 267 w 378"/>
                <a:gd name="T13" fmla="*/ 24 h 367"/>
                <a:gd name="T14" fmla="*/ 267 w 378"/>
                <a:gd name="T15" fmla="*/ 24 h 367"/>
                <a:gd name="T16" fmla="*/ 182 w 378"/>
                <a:gd name="T17" fmla="*/ 161 h 367"/>
                <a:gd name="T18" fmla="*/ 182 w 378"/>
                <a:gd name="T19" fmla="*/ 161 h 367"/>
                <a:gd name="T20" fmla="*/ 76 w 378"/>
                <a:gd name="T21" fmla="*/ 35 h 367"/>
                <a:gd name="T22" fmla="*/ 76 w 378"/>
                <a:gd name="T23" fmla="*/ 35 h 367"/>
                <a:gd name="T24" fmla="*/ 26 w 378"/>
                <a:gd name="T25" fmla="*/ 70 h 367"/>
                <a:gd name="T26" fmla="*/ 26 w 378"/>
                <a:gd name="T27" fmla="*/ 70 h 367"/>
                <a:gd name="T28" fmla="*/ 139 w 378"/>
                <a:gd name="T29" fmla="*/ 209 h 367"/>
                <a:gd name="T30" fmla="*/ 139 w 378"/>
                <a:gd name="T31" fmla="*/ 209 h 367"/>
                <a:gd name="T32" fmla="*/ 27 w 378"/>
                <a:gd name="T33" fmla="*/ 301 h 367"/>
                <a:gd name="T34" fmla="*/ 27 w 378"/>
                <a:gd name="T35" fmla="*/ 301 h 367"/>
                <a:gd name="T36" fmla="*/ 63 w 378"/>
                <a:gd name="T37" fmla="*/ 351 h 367"/>
                <a:gd name="T38" fmla="*/ 63 w 378"/>
                <a:gd name="T39" fmla="*/ 351 h 367"/>
                <a:gd name="T40" fmla="*/ 193 w 378"/>
                <a:gd name="T41" fmla="*/ 250 h 367"/>
                <a:gd name="T42" fmla="*/ 193 w 378"/>
                <a:gd name="T43" fmla="*/ 250 h 367"/>
                <a:gd name="T44" fmla="*/ 334 w 378"/>
                <a:gd name="T45" fmla="*/ 315 h 367"/>
                <a:gd name="T46" fmla="*/ 334 w 378"/>
                <a:gd name="T47" fmla="*/ 315 h 367"/>
                <a:gd name="T48" fmla="*/ 353 w 378"/>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4"/>
                  </a:moveTo>
                  <a:lnTo>
                    <a:pt x="353" y="274"/>
                  </a:lnTo>
                  <a:cubicBezTo>
                    <a:pt x="311" y="250"/>
                    <a:pt x="270" y="228"/>
                    <a:pt x="231" y="202"/>
                  </a:cubicBezTo>
                  <a:lnTo>
                    <a:pt x="231" y="202"/>
                  </a:lnTo>
                  <a:cubicBezTo>
                    <a:pt x="267" y="150"/>
                    <a:pt x="294" y="95"/>
                    <a:pt x="307" y="43"/>
                  </a:cubicBezTo>
                  <a:lnTo>
                    <a:pt x="307" y="43"/>
                  </a:lnTo>
                  <a:cubicBezTo>
                    <a:pt x="313" y="20"/>
                    <a:pt x="280" y="0"/>
                    <a:pt x="267" y="24"/>
                  </a:cubicBezTo>
                  <a:lnTo>
                    <a:pt x="267" y="24"/>
                  </a:lnTo>
                  <a:cubicBezTo>
                    <a:pt x="240" y="71"/>
                    <a:pt x="217" y="117"/>
                    <a:pt x="182" y="161"/>
                  </a:cubicBezTo>
                  <a:lnTo>
                    <a:pt x="182" y="161"/>
                  </a:lnTo>
                  <a:cubicBezTo>
                    <a:pt x="143" y="123"/>
                    <a:pt x="113" y="77"/>
                    <a:pt x="76" y="35"/>
                  </a:cubicBezTo>
                  <a:lnTo>
                    <a:pt x="76" y="35"/>
                  </a:lnTo>
                  <a:cubicBezTo>
                    <a:pt x="52" y="7"/>
                    <a:pt x="12" y="39"/>
                    <a:pt x="26" y="70"/>
                  </a:cubicBezTo>
                  <a:lnTo>
                    <a:pt x="26" y="70"/>
                  </a:lnTo>
                  <a:cubicBezTo>
                    <a:pt x="50" y="120"/>
                    <a:pt x="90" y="169"/>
                    <a:pt x="139" y="209"/>
                  </a:cubicBezTo>
                  <a:lnTo>
                    <a:pt x="139" y="209"/>
                  </a:lnTo>
                  <a:cubicBezTo>
                    <a:pt x="104" y="244"/>
                    <a:pt x="64" y="270"/>
                    <a:pt x="27" y="301"/>
                  </a:cubicBezTo>
                  <a:lnTo>
                    <a:pt x="27" y="301"/>
                  </a:lnTo>
                  <a:cubicBezTo>
                    <a:pt x="0" y="326"/>
                    <a:pt x="33" y="366"/>
                    <a:pt x="63" y="351"/>
                  </a:cubicBezTo>
                  <a:lnTo>
                    <a:pt x="63" y="351"/>
                  </a:lnTo>
                  <a:cubicBezTo>
                    <a:pt x="109" y="330"/>
                    <a:pt x="154" y="293"/>
                    <a:pt x="193" y="250"/>
                  </a:cubicBezTo>
                  <a:lnTo>
                    <a:pt x="193" y="250"/>
                  </a:lnTo>
                  <a:cubicBezTo>
                    <a:pt x="239" y="280"/>
                    <a:pt x="289" y="303"/>
                    <a:pt x="334" y="315"/>
                  </a:cubicBezTo>
                  <a:lnTo>
                    <a:pt x="334" y="315"/>
                  </a:lnTo>
                  <a:cubicBezTo>
                    <a:pt x="359" y="320"/>
                    <a:pt x="377" y="287"/>
                    <a:pt x="353" y="274"/>
                  </a:cubicBezTo>
                </a:path>
              </a:pathLst>
            </a:custGeom>
            <a:solidFill>
              <a:schemeClr val="accent3">
                <a:lumMod val="25000"/>
              </a:schemeClr>
            </a:solidFill>
            <a:ln>
              <a:noFill/>
            </a:ln>
            <a:effectLst/>
          </p:spPr>
          <p:txBody>
            <a:bodyPr wrap="none" anchor="ctr"/>
            <a:lstStyle/>
            <a:p>
              <a:pPr>
                <a:defRPr/>
              </a:pPr>
              <a:endParaRPr lang="es-ES_tradnl"/>
            </a:p>
          </p:txBody>
        </p:sp>
        <p:sp>
          <p:nvSpPr>
            <p:cNvPr id="138" name="Freeform 38">
              <a:extLst>
                <a:ext uri="{FF2B5EF4-FFF2-40B4-BE49-F238E27FC236}">
                  <a16:creationId xmlns:a16="http://schemas.microsoft.com/office/drawing/2014/main" id="{540265DC-248E-CE41-A395-20676AACA350}"/>
                </a:ext>
              </a:extLst>
            </p:cNvPr>
            <p:cNvSpPr>
              <a:spLocks noChangeArrowheads="1"/>
            </p:cNvSpPr>
            <p:nvPr/>
          </p:nvSpPr>
          <p:spPr bwMode="auto">
            <a:xfrm rot="16200000">
              <a:off x="41835" y="5339308"/>
              <a:ext cx="180951" cy="173016"/>
            </a:xfrm>
            <a:custGeom>
              <a:avLst/>
              <a:gdLst>
                <a:gd name="T0" fmla="*/ 353 w 378"/>
                <a:gd name="T1" fmla="*/ 274 h 367"/>
                <a:gd name="T2" fmla="*/ 353 w 378"/>
                <a:gd name="T3" fmla="*/ 274 h 367"/>
                <a:gd name="T4" fmla="*/ 232 w 378"/>
                <a:gd name="T5" fmla="*/ 202 h 367"/>
                <a:gd name="T6" fmla="*/ 232 w 378"/>
                <a:gd name="T7" fmla="*/ 202 h 367"/>
                <a:gd name="T8" fmla="*/ 307 w 378"/>
                <a:gd name="T9" fmla="*/ 43 h 367"/>
                <a:gd name="T10" fmla="*/ 307 w 378"/>
                <a:gd name="T11" fmla="*/ 43 h 367"/>
                <a:gd name="T12" fmla="*/ 265 w 378"/>
                <a:gd name="T13" fmla="*/ 24 h 367"/>
                <a:gd name="T14" fmla="*/ 265 w 378"/>
                <a:gd name="T15" fmla="*/ 24 h 367"/>
                <a:gd name="T16" fmla="*/ 184 w 378"/>
                <a:gd name="T17" fmla="*/ 161 h 367"/>
                <a:gd name="T18" fmla="*/ 184 w 378"/>
                <a:gd name="T19" fmla="*/ 161 h 367"/>
                <a:gd name="T20" fmla="*/ 76 w 378"/>
                <a:gd name="T21" fmla="*/ 35 h 367"/>
                <a:gd name="T22" fmla="*/ 76 w 378"/>
                <a:gd name="T23" fmla="*/ 35 h 367"/>
                <a:gd name="T24" fmla="*/ 26 w 378"/>
                <a:gd name="T25" fmla="*/ 70 h 367"/>
                <a:gd name="T26" fmla="*/ 26 w 378"/>
                <a:gd name="T27" fmla="*/ 70 h 367"/>
                <a:gd name="T28" fmla="*/ 139 w 378"/>
                <a:gd name="T29" fmla="*/ 209 h 367"/>
                <a:gd name="T30" fmla="*/ 139 w 378"/>
                <a:gd name="T31" fmla="*/ 209 h 367"/>
                <a:gd name="T32" fmla="*/ 27 w 378"/>
                <a:gd name="T33" fmla="*/ 301 h 367"/>
                <a:gd name="T34" fmla="*/ 27 w 378"/>
                <a:gd name="T35" fmla="*/ 301 h 367"/>
                <a:gd name="T36" fmla="*/ 63 w 378"/>
                <a:gd name="T37" fmla="*/ 351 h 367"/>
                <a:gd name="T38" fmla="*/ 63 w 378"/>
                <a:gd name="T39" fmla="*/ 351 h 367"/>
                <a:gd name="T40" fmla="*/ 193 w 378"/>
                <a:gd name="T41" fmla="*/ 250 h 367"/>
                <a:gd name="T42" fmla="*/ 193 w 378"/>
                <a:gd name="T43" fmla="*/ 250 h 367"/>
                <a:gd name="T44" fmla="*/ 333 w 378"/>
                <a:gd name="T45" fmla="*/ 315 h 367"/>
                <a:gd name="T46" fmla="*/ 333 w 378"/>
                <a:gd name="T47" fmla="*/ 315 h 367"/>
                <a:gd name="T48" fmla="*/ 353 w 378"/>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4"/>
                  </a:moveTo>
                  <a:lnTo>
                    <a:pt x="353" y="274"/>
                  </a:lnTo>
                  <a:cubicBezTo>
                    <a:pt x="311" y="250"/>
                    <a:pt x="270" y="228"/>
                    <a:pt x="232" y="202"/>
                  </a:cubicBezTo>
                  <a:lnTo>
                    <a:pt x="232" y="202"/>
                  </a:lnTo>
                  <a:cubicBezTo>
                    <a:pt x="268" y="150"/>
                    <a:pt x="294" y="95"/>
                    <a:pt x="307" y="43"/>
                  </a:cubicBezTo>
                  <a:lnTo>
                    <a:pt x="307" y="43"/>
                  </a:lnTo>
                  <a:cubicBezTo>
                    <a:pt x="312" y="20"/>
                    <a:pt x="279" y="0"/>
                    <a:pt x="265" y="24"/>
                  </a:cubicBezTo>
                  <a:lnTo>
                    <a:pt x="265" y="24"/>
                  </a:lnTo>
                  <a:cubicBezTo>
                    <a:pt x="240" y="71"/>
                    <a:pt x="215" y="117"/>
                    <a:pt x="184" y="161"/>
                  </a:cubicBezTo>
                  <a:lnTo>
                    <a:pt x="184" y="161"/>
                  </a:lnTo>
                  <a:cubicBezTo>
                    <a:pt x="142" y="123"/>
                    <a:pt x="113" y="77"/>
                    <a:pt x="76" y="35"/>
                  </a:cubicBezTo>
                  <a:lnTo>
                    <a:pt x="76" y="35"/>
                  </a:lnTo>
                  <a:cubicBezTo>
                    <a:pt x="52" y="7"/>
                    <a:pt x="11" y="39"/>
                    <a:pt x="26" y="70"/>
                  </a:cubicBezTo>
                  <a:lnTo>
                    <a:pt x="26" y="70"/>
                  </a:lnTo>
                  <a:cubicBezTo>
                    <a:pt x="48" y="120"/>
                    <a:pt x="89" y="169"/>
                    <a:pt x="139" y="209"/>
                  </a:cubicBezTo>
                  <a:lnTo>
                    <a:pt x="139" y="209"/>
                  </a:lnTo>
                  <a:cubicBezTo>
                    <a:pt x="103" y="244"/>
                    <a:pt x="64" y="270"/>
                    <a:pt x="27" y="301"/>
                  </a:cubicBezTo>
                  <a:lnTo>
                    <a:pt x="27" y="301"/>
                  </a:lnTo>
                  <a:cubicBezTo>
                    <a:pt x="0" y="326"/>
                    <a:pt x="32" y="366"/>
                    <a:pt x="63" y="351"/>
                  </a:cubicBezTo>
                  <a:lnTo>
                    <a:pt x="63" y="351"/>
                  </a:lnTo>
                  <a:cubicBezTo>
                    <a:pt x="109" y="330"/>
                    <a:pt x="155" y="293"/>
                    <a:pt x="193" y="250"/>
                  </a:cubicBezTo>
                  <a:lnTo>
                    <a:pt x="193" y="250"/>
                  </a:lnTo>
                  <a:cubicBezTo>
                    <a:pt x="239" y="280"/>
                    <a:pt x="287" y="303"/>
                    <a:pt x="333" y="315"/>
                  </a:cubicBezTo>
                  <a:lnTo>
                    <a:pt x="333" y="315"/>
                  </a:lnTo>
                  <a:cubicBezTo>
                    <a:pt x="357" y="320"/>
                    <a:pt x="377" y="287"/>
                    <a:pt x="353" y="274"/>
                  </a:cubicBezTo>
                </a:path>
              </a:pathLst>
            </a:custGeom>
            <a:solidFill>
              <a:schemeClr val="accent3">
                <a:lumMod val="50000"/>
              </a:schemeClr>
            </a:solidFill>
            <a:ln>
              <a:noFill/>
            </a:ln>
            <a:effectLst/>
          </p:spPr>
          <p:txBody>
            <a:bodyPr wrap="none" anchor="ctr"/>
            <a:lstStyle/>
            <a:p>
              <a:pPr>
                <a:defRPr/>
              </a:pPr>
              <a:endParaRPr lang="es-ES_tradnl"/>
            </a:p>
          </p:txBody>
        </p:sp>
        <p:sp>
          <p:nvSpPr>
            <p:cNvPr id="139" name="Freeform 39">
              <a:extLst>
                <a:ext uri="{FF2B5EF4-FFF2-40B4-BE49-F238E27FC236}">
                  <a16:creationId xmlns:a16="http://schemas.microsoft.com/office/drawing/2014/main" id="{1210F685-24B2-6C49-B57A-12565FF1E320}"/>
                </a:ext>
              </a:extLst>
            </p:cNvPr>
            <p:cNvSpPr>
              <a:spLocks noChangeArrowheads="1"/>
            </p:cNvSpPr>
            <p:nvPr/>
          </p:nvSpPr>
          <p:spPr bwMode="auto">
            <a:xfrm rot="16200000">
              <a:off x="41835" y="5718671"/>
              <a:ext cx="180951" cy="173016"/>
            </a:xfrm>
            <a:custGeom>
              <a:avLst/>
              <a:gdLst>
                <a:gd name="T0" fmla="*/ 353 w 378"/>
                <a:gd name="T1" fmla="*/ 274 h 367"/>
                <a:gd name="T2" fmla="*/ 353 w 378"/>
                <a:gd name="T3" fmla="*/ 274 h 367"/>
                <a:gd name="T4" fmla="*/ 231 w 378"/>
                <a:gd name="T5" fmla="*/ 202 h 367"/>
                <a:gd name="T6" fmla="*/ 231 w 378"/>
                <a:gd name="T7" fmla="*/ 202 h 367"/>
                <a:gd name="T8" fmla="*/ 307 w 378"/>
                <a:gd name="T9" fmla="*/ 43 h 367"/>
                <a:gd name="T10" fmla="*/ 307 w 378"/>
                <a:gd name="T11" fmla="*/ 43 h 367"/>
                <a:gd name="T12" fmla="*/ 267 w 378"/>
                <a:gd name="T13" fmla="*/ 24 h 367"/>
                <a:gd name="T14" fmla="*/ 267 w 378"/>
                <a:gd name="T15" fmla="*/ 24 h 367"/>
                <a:gd name="T16" fmla="*/ 183 w 378"/>
                <a:gd name="T17" fmla="*/ 161 h 367"/>
                <a:gd name="T18" fmla="*/ 183 w 378"/>
                <a:gd name="T19" fmla="*/ 161 h 367"/>
                <a:gd name="T20" fmla="*/ 76 w 378"/>
                <a:gd name="T21" fmla="*/ 35 h 367"/>
                <a:gd name="T22" fmla="*/ 76 w 378"/>
                <a:gd name="T23" fmla="*/ 35 h 367"/>
                <a:gd name="T24" fmla="*/ 26 w 378"/>
                <a:gd name="T25" fmla="*/ 70 h 367"/>
                <a:gd name="T26" fmla="*/ 26 w 378"/>
                <a:gd name="T27" fmla="*/ 70 h 367"/>
                <a:gd name="T28" fmla="*/ 139 w 378"/>
                <a:gd name="T29" fmla="*/ 209 h 367"/>
                <a:gd name="T30" fmla="*/ 139 w 378"/>
                <a:gd name="T31" fmla="*/ 209 h 367"/>
                <a:gd name="T32" fmla="*/ 28 w 378"/>
                <a:gd name="T33" fmla="*/ 301 h 367"/>
                <a:gd name="T34" fmla="*/ 28 w 378"/>
                <a:gd name="T35" fmla="*/ 301 h 367"/>
                <a:gd name="T36" fmla="*/ 63 w 378"/>
                <a:gd name="T37" fmla="*/ 351 h 367"/>
                <a:gd name="T38" fmla="*/ 63 w 378"/>
                <a:gd name="T39" fmla="*/ 351 h 367"/>
                <a:gd name="T40" fmla="*/ 193 w 378"/>
                <a:gd name="T41" fmla="*/ 250 h 367"/>
                <a:gd name="T42" fmla="*/ 193 w 378"/>
                <a:gd name="T43" fmla="*/ 250 h 367"/>
                <a:gd name="T44" fmla="*/ 334 w 378"/>
                <a:gd name="T45" fmla="*/ 315 h 367"/>
                <a:gd name="T46" fmla="*/ 334 w 378"/>
                <a:gd name="T47" fmla="*/ 315 h 367"/>
                <a:gd name="T48" fmla="*/ 353 w 378"/>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4"/>
                  </a:moveTo>
                  <a:lnTo>
                    <a:pt x="353" y="274"/>
                  </a:lnTo>
                  <a:cubicBezTo>
                    <a:pt x="311" y="250"/>
                    <a:pt x="271" y="228"/>
                    <a:pt x="231" y="202"/>
                  </a:cubicBezTo>
                  <a:lnTo>
                    <a:pt x="231" y="202"/>
                  </a:lnTo>
                  <a:cubicBezTo>
                    <a:pt x="267" y="150"/>
                    <a:pt x="294" y="95"/>
                    <a:pt x="307" y="43"/>
                  </a:cubicBezTo>
                  <a:lnTo>
                    <a:pt x="307" y="43"/>
                  </a:lnTo>
                  <a:cubicBezTo>
                    <a:pt x="313" y="20"/>
                    <a:pt x="280" y="0"/>
                    <a:pt x="267" y="24"/>
                  </a:cubicBezTo>
                  <a:lnTo>
                    <a:pt x="267" y="24"/>
                  </a:lnTo>
                  <a:cubicBezTo>
                    <a:pt x="239" y="71"/>
                    <a:pt x="215" y="117"/>
                    <a:pt x="183" y="161"/>
                  </a:cubicBezTo>
                  <a:lnTo>
                    <a:pt x="183" y="161"/>
                  </a:lnTo>
                  <a:cubicBezTo>
                    <a:pt x="142" y="123"/>
                    <a:pt x="113" y="77"/>
                    <a:pt x="76" y="35"/>
                  </a:cubicBezTo>
                  <a:lnTo>
                    <a:pt x="76" y="35"/>
                  </a:lnTo>
                  <a:cubicBezTo>
                    <a:pt x="53" y="7"/>
                    <a:pt x="12" y="39"/>
                    <a:pt x="26" y="70"/>
                  </a:cubicBezTo>
                  <a:lnTo>
                    <a:pt x="26" y="70"/>
                  </a:lnTo>
                  <a:cubicBezTo>
                    <a:pt x="49" y="120"/>
                    <a:pt x="89" y="169"/>
                    <a:pt x="139" y="209"/>
                  </a:cubicBezTo>
                  <a:lnTo>
                    <a:pt x="139" y="209"/>
                  </a:lnTo>
                  <a:cubicBezTo>
                    <a:pt x="104" y="244"/>
                    <a:pt x="64" y="270"/>
                    <a:pt x="28" y="301"/>
                  </a:cubicBezTo>
                  <a:lnTo>
                    <a:pt x="28" y="301"/>
                  </a:lnTo>
                  <a:cubicBezTo>
                    <a:pt x="0" y="326"/>
                    <a:pt x="31" y="366"/>
                    <a:pt x="63" y="351"/>
                  </a:cubicBezTo>
                  <a:lnTo>
                    <a:pt x="63" y="351"/>
                  </a:lnTo>
                  <a:cubicBezTo>
                    <a:pt x="109" y="330"/>
                    <a:pt x="155" y="293"/>
                    <a:pt x="193" y="250"/>
                  </a:cubicBezTo>
                  <a:lnTo>
                    <a:pt x="193" y="250"/>
                  </a:lnTo>
                  <a:cubicBezTo>
                    <a:pt x="239" y="280"/>
                    <a:pt x="288" y="303"/>
                    <a:pt x="334" y="315"/>
                  </a:cubicBezTo>
                  <a:lnTo>
                    <a:pt x="334" y="315"/>
                  </a:lnTo>
                  <a:cubicBezTo>
                    <a:pt x="357" y="320"/>
                    <a:pt x="377" y="287"/>
                    <a:pt x="353" y="274"/>
                  </a:cubicBezTo>
                </a:path>
              </a:pathLst>
            </a:custGeom>
            <a:solidFill>
              <a:schemeClr val="accent3">
                <a:lumMod val="75000"/>
              </a:schemeClr>
            </a:solidFill>
            <a:ln>
              <a:noFill/>
            </a:ln>
            <a:effectLst/>
          </p:spPr>
          <p:txBody>
            <a:bodyPr wrap="none" anchor="ctr"/>
            <a:lstStyle/>
            <a:p>
              <a:pPr>
                <a:defRPr/>
              </a:pPr>
              <a:endParaRPr lang="es-ES_tradnl"/>
            </a:p>
          </p:txBody>
        </p:sp>
        <p:sp>
          <p:nvSpPr>
            <p:cNvPr id="140" name="Freeform 40">
              <a:extLst>
                <a:ext uri="{FF2B5EF4-FFF2-40B4-BE49-F238E27FC236}">
                  <a16:creationId xmlns:a16="http://schemas.microsoft.com/office/drawing/2014/main" id="{79EC2287-8F9E-144E-9D1A-8591586C84F6}"/>
                </a:ext>
              </a:extLst>
            </p:cNvPr>
            <p:cNvSpPr>
              <a:spLocks noChangeArrowheads="1"/>
            </p:cNvSpPr>
            <p:nvPr/>
          </p:nvSpPr>
          <p:spPr bwMode="auto">
            <a:xfrm rot="16200000">
              <a:off x="41835" y="5152008"/>
              <a:ext cx="180951" cy="173016"/>
            </a:xfrm>
            <a:custGeom>
              <a:avLst/>
              <a:gdLst>
                <a:gd name="T0" fmla="*/ 354 w 380"/>
                <a:gd name="T1" fmla="*/ 274 h 367"/>
                <a:gd name="T2" fmla="*/ 354 w 380"/>
                <a:gd name="T3" fmla="*/ 274 h 367"/>
                <a:gd name="T4" fmla="*/ 233 w 380"/>
                <a:gd name="T5" fmla="*/ 202 h 367"/>
                <a:gd name="T6" fmla="*/ 233 w 380"/>
                <a:gd name="T7" fmla="*/ 202 h 367"/>
                <a:gd name="T8" fmla="*/ 308 w 380"/>
                <a:gd name="T9" fmla="*/ 43 h 367"/>
                <a:gd name="T10" fmla="*/ 308 w 380"/>
                <a:gd name="T11" fmla="*/ 43 h 367"/>
                <a:gd name="T12" fmla="*/ 267 w 380"/>
                <a:gd name="T13" fmla="*/ 24 h 367"/>
                <a:gd name="T14" fmla="*/ 267 w 380"/>
                <a:gd name="T15" fmla="*/ 24 h 367"/>
                <a:gd name="T16" fmla="*/ 183 w 380"/>
                <a:gd name="T17" fmla="*/ 161 h 367"/>
                <a:gd name="T18" fmla="*/ 183 w 380"/>
                <a:gd name="T19" fmla="*/ 161 h 367"/>
                <a:gd name="T20" fmla="*/ 77 w 380"/>
                <a:gd name="T21" fmla="*/ 35 h 367"/>
                <a:gd name="T22" fmla="*/ 77 w 380"/>
                <a:gd name="T23" fmla="*/ 35 h 367"/>
                <a:gd name="T24" fmla="*/ 27 w 380"/>
                <a:gd name="T25" fmla="*/ 70 h 367"/>
                <a:gd name="T26" fmla="*/ 27 w 380"/>
                <a:gd name="T27" fmla="*/ 70 h 367"/>
                <a:gd name="T28" fmla="*/ 140 w 380"/>
                <a:gd name="T29" fmla="*/ 209 h 367"/>
                <a:gd name="T30" fmla="*/ 140 w 380"/>
                <a:gd name="T31" fmla="*/ 209 h 367"/>
                <a:gd name="T32" fmla="*/ 28 w 380"/>
                <a:gd name="T33" fmla="*/ 301 h 367"/>
                <a:gd name="T34" fmla="*/ 28 w 380"/>
                <a:gd name="T35" fmla="*/ 301 h 367"/>
                <a:gd name="T36" fmla="*/ 64 w 380"/>
                <a:gd name="T37" fmla="*/ 351 h 367"/>
                <a:gd name="T38" fmla="*/ 64 w 380"/>
                <a:gd name="T39" fmla="*/ 351 h 367"/>
                <a:gd name="T40" fmla="*/ 194 w 380"/>
                <a:gd name="T41" fmla="*/ 250 h 367"/>
                <a:gd name="T42" fmla="*/ 194 w 380"/>
                <a:gd name="T43" fmla="*/ 250 h 367"/>
                <a:gd name="T44" fmla="*/ 336 w 380"/>
                <a:gd name="T45" fmla="*/ 315 h 367"/>
                <a:gd name="T46" fmla="*/ 336 w 380"/>
                <a:gd name="T47" fmla="*/ 315 h 367"/>
                <a:gd name="T48" fmla="*/ 354 w 380"/>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7">
                  <a:moveTo>
                    <a:pt x="354" y="274"/>
                  </a:moveTo>
                  <a:lnTo>
                    <a:pt x="354" y="274"/>
                  </a:lnTo>
                  <a:cubicBezTo>
                    <a:pt x="312" y="250"/>
                    <a:pt x="271" y="228"/>
                    <a:pt x="233" y="202"/>
                  </a:cubicBezTo>
                  <a:lnTo>
                    <a:pt x="233" y="202"/>
                  </a:lnTo>
                  <a:cubicBezTo>
                    <a:pt x="269" y="150"/>
                    <a:pt x="295" y="95"/>
                    <a:pt x="308" y="43"/>
                  </a:cubicBezTo>
                  <a:lnTo>
                    <a:pt x="308" y="43"/>
                  </a:lnTo>
                  <a:cubicBezTo>
                    <a:pt x="313" y="20"/>
                    <a:pt x="280" y="0"/>
                    <a:pt x="267" y="24"/>
                  </a:cubicBezTo>
                  <a:lnTo>
                    <a:pt x="267" y="24"/>
                  </a:lnTo>
                  <a:cubicBezTo>
                    <a:pt x="240" y="71"/>
                    <a:pt x="216" y="117"/>
                    <a:pt x="183" y="161"/>
                  </a:cubicBezTo>
                  <a:lnTo>
                    <a:pt x="183" y="161"/>
                  </a:lnTo>
                  <a:cubicBezTo>
                    <a:pt x="142" y="123"/>
                    <a:pt x="113" y="77"/>
                    <a:pt x="77" y="35"/>
                  </a:cubicBezTo>
                  <a:lnTo>
                    <a:pt x="77" y="35"/>
                  </a:lnTo>
                  <a:cubicBezTo>
                    <a:pt x="53" y="7"/>
                    <a:pt x="12" y="39"/>
                    <a:pt x="27" y="70"/>
                  </a:cubicBezTo>
                  <a:lnTo>
                    <a:pt x="27" y="70"/>
                  </a:lnTo>
                  <a:cubicBezTo>
                    <a:pt x="49" y="120"/>
                    <a:pt x="91" y="169"/>
                    <a:pt x="140" y="209"/>
                  </a:cubicBezTo>
                  <a:lnTo>
                    <a:pt x="140" y="209"/>
                  </a:lnTo>
                  <a:cubicBezTo>
                    <a:pt x="104" y="244"/>
                    <a:pt x="65" y="270"/>
                    <a:pt x="28" y="301"/>
                  </a:cubicBezTo>
                  <a:lnTo>
                    <a:pt x="28" y="301"/>
                  </a:lnTo>
                  <a:cubicBezTo>
                    <a:pt x="0" y="326"/>
                    <a:pt x="33" y="366"/>
                    <a:pt x="64" y="351"/>
                  </a:cubicBezTo>
                  <a:lnTo>
                    <a:pt x="64" y="351"/>
                  </a:lnTo>
                  <a:cubicBezTo>
                    <a:pt x="111" y="330"/>
                    <a:pt x="155" y="293"/>
                    <a:pt x="194" y="250"/>
                  </a:cubicBezTo>
                  <a:lnTo>
                    <a:pt x="194" y="250"/>
                  </a:lnTo>
                  <a:cubicBezTo>
                    <a:pt x="240" y="280"/>
                    <a:pt x="288" y="303"/>
                    <a:pt x="336" y="315"/>
                  </a:cubicBezTo>
                  <a:lnTo>
                    <a:pt x="336" y="315"/>
                  </a:lnTo>
                  <a:cubicBezTo>
                    <a:pt x="359" y="320"/>
                    <a:pt x="379" y="287"/>
                    <a:pt x="354" y="274"/>
                  </a:cubicBezTo>
                </a:path>
              </a:pathLst>
            </a:custGeom>
            <a:solidFill>
              <a:schemeClr val="accent3">
                <a:lumMod val="75000"/>
              </a:schemeClr>
            </a:solidFill>
            <a:ln>
              <a:noFill/>
            </a:ln>
            <a:effectLst/>
          </p:spPr>
          <p:txBody>
            <a:bodyPr wrap="none" anchor="ctr"/>
            <a:lstStyle/>
            <a:p>
              <a:pPr>
                <a:defRPr/>
              </a:pPr>
              <a:endParaRPr lang="es-ES_tradnl"/>
            </a:p>
          </p:txBody>
        </p:sp>
        <p:sp>
          <p:nvSpPr>
            <p:cNvPr id="141" name="Freeform 41">
              <a:extLst>
                <a:ext uri="{FF2B5EF4-FFF2-40B4-BE49-F238E27FC236}">
                  <a16:creationId xmlns:a16="http://schemas.microsoft.com/office/drawing/2014/main" id="{120C4923-084F-6441-B2A0-F86672F76725}"/>
                </a:ext>
              </a:extLst>
            </p:cNvPr>
            <p:cNvSpPr>
              <a:spLocks noChangeArrowheads="1"/>
            </p:cNvSpPr>
            <p:nvPr/>
          </p:nvSpPr>
          <p:spPr bwMode="auto">
            <a:xfrm rot="16200000">
              <a:off x="41835" y="4788517"/>
              <a:ext cx="180951" cy="173016"/>
            </a:xfrm>
            <a:custGeom>
              <a:avLst/>
              <a:gdLst>
                <a:gd name="T0" fmla="*/ 353 w 378"/>
                <a:gd name="T1" fmla="*/ 272 h 366"/>
                <a:gd name="T2" fmla="*/ 353 w 378"/>
                <a:gd name="T3" fmla="*/ 272 h 366"/>
                <a:gd name="T4" fmla="*/ 231 w 378"/>
                <a:gd name="T5" fmla="*/ 199 h 366"/>
                <a:gd name="T6" fmla="*/ 231 w 378"/>
                <a:gd name="T7" fmla="*/ 199 h 366"/>
                <a:gd name="T8" fmla="*/ 307 w 378"/>
                <a:gd name="T9" fmla="*/ 42 h 366"/>
                <a:gd name="T10" fmla="*/ 307 w 378"/>
                <a:gd name="T11" fmla="*/ 42 h 366"/>
                <a:gd name="T12" fmla="*/ 266 w 378"/>
                <a:gd name="T13" fmla="*/ 23 h 366"/>
                <a:gd name="T14" fmla="*/ 266 w 378"/>
                <a:gd name="T15" fmla="*/ 23 h 366"/>
                <a:gd name="T16" fmla="*/ 182 w 378"/>
                <a:gd name="T17" fmla="*/ 160 h 366"/>
                <a:gd name="T18" fmla="*/ 182 w 378"/>
                <a:gd name="T19" fmla="*/ 160 h 366"/>
                <a:gd name="T20" fmla="*/ 74 w 378"/>
                <a:gd name="T21" fmla="*/ 32 h 366"/>
                <a:gd name="T22" fmla="*/ 74 w 378"/>
                <a:gd name="T23" fmla="*/ 32 h 366"/>
                <a:gd name="T24" fmla="*/ 25 w 378"/>
                <a:gd name="T25" fmla="*/ 68 h 366"/>
                <a:gd name="T26" fmla="*/ 25 w 378"/>
                <a:gd name="T27" fmla="*/ 68 h 366"/>
                <a:gd name="T28" fmla="*/ 139 w 378"/>
                <a:gd name="T29" fmla="*/ 208 h 366"/>
                <a:gd name="T30" fmla="*/ 139 w 378"/>
                <a:gd name="T31" fmla="*/ 208 h 366"/>
                <a:gd name="T32" fmla="*/ 27 w 378"/>
                <a:gd name="T33" fmla="*/ 300 h 366"/>
                <a:gd name="T34" fmla="*/ 27 w 378"/>
                <a:gd name="T35" fmla="*/ 300 h 366"/>
                <a:gd name="T36" fmla="*/ 61 w 378"/>
                <a:gd name="T37" fmla="*/ 350 h 366"/>
                <a:gd name="T38" fmla="*/ 61 w 378"/>
                <a:gd name="T39" fmla="*/ 350 h 366"/>
                <a:gd name="T40" fmla="*/ 193 w 378"/>
                <a:gd name="T41" fmla="*/ 248 h 366"/>
                <a:gd name="T42" fmla="*/ 193 w 378"/>
                <a:gd name="T43" fmla="*/ 248 h 366"/>
                <a:gd name="T44" fmla="*/ 333 w 378"/>
                <a:gd name="T45" fmla="*/ 312 h 366"/>
                <a:gd name="T46" fmla="*/ 333 w 378"/>
                <a:gd name="T47" fmla="*/ 312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48"/>
                    <a:pt x="270" y="227"/>
                    <a:pt x="231" y="199"/>
                  </a:cubicBezTo>
                  <a:lnTo>
                    <a:pt x="231" y="199"/>
                  </a:lnTo>
                  <a:cubicBezTo>
                    <a:pt x="266" y="149"/>
                    <a:pt x="294" y="94"/>
                    <a:pt x="307" y="42"/>
                  </a:cubicBezTo>
                  <a:lnTo>
                    <a:pt x="307" y="42"/>
                  </a:lnTo>
                  <a:cubicBezTo>
                    <a:pt x="312" y="18"/>
                    <a:pt x="279" y="0"/>
                    <a:pt x="266" y="23"/>
                  </a:cubicBezTo>
                  <a:lnTo>
                    <a:pt x="266" y="23"/>
                  </a:lnTo>
                  <a:cubicBezTo>
                    <a:pt x="239" y="70"/>
                    <a:pt x="215" y="118"/>
                    <a:pt x="182" y="160"/>
                  </a:cubicBezTo>
                  <a:lnTo>
                    <a:pt x="182" y="160"/>
                  </a:lnTo>
                  <a:cubicBezTo>
                    <a:pt x="141" y="120"/>
                    <a:pt x="113" y="76"/>
                    <a:pt x="74" y="32"/>
                  </a:cubicBezTo>
                  <a:lnTo>
                    <a:pt x="74" y="32"/>
                  </a:lnTo>
                  <a:cubicBezTo>
                    <a:pt x="51" y="5"/>
                    <a:pt x="11" y="38"/>
                    <a:pt x="25" y="68"/>
                  </a:cubicBezTo>
                  <a:lnTo>
                    <a:pt x="25" y="68"/>
                  </a:lnTo>
                  <a:cubicBezTo>
                    <a:pt x="48" y="119"/>
                    <a:pt x="89" y="168"/>
                    <a:pt x="139" y="208"/>
                  </a:cubicBezTo>
                  <a:lnTo>
                    <a:pt x="139" y="208"/>
                  </a:lnTo>
                  <a:cubicBezTo>
                    <a:pt x="103" y="241"/>
                    <a:pt x="64" y="269"/>
                    <a:pt x="27" y="300"/>
                  </a:cubicBezTo>
                  <a:lnTo>
                    <a:pt x="27" y="300"/>
                  </a:lnTo>
                  <a:cubicBezTo>
                    <a:pt x="0" y="324"/>
                    <a:pt x="31" y="365"/>
                    <a:pt x="61" y="350"/>
                  </a:cubicBezTo>
                  <a:lnTo>
                    <a:pt x="61" y="350"/>
                  </a:lnTo>
                  <a:cubicBezTo>
                    <a:pt x="110" y="329"/>
                    <a:pt x="153" y="293"/>
                    <a:pt x="193" y="248"/>
                  </a:cubicBezTo>
                  <a:lnTo>
                    <a:pt x="193" y="248"/>
                  </a:lnTo>
                  <a:cubicBezTo>
                    <a:pt x="239" y="278"/>
                    <a:pt x="287" y="300"/>
                    <a:pt x="333" y="312"/>
                  </a:cubicBezTo>
                  <a:lnTo>
                    <a:pt x="333" y="312"/>
                  </a:lnTo>
                  <a:cubicBezTo>
                    <a:pt x="357" y="319"/>
                    <a:pt x="377" y="285"/>
                    <a:pt x="353" y="272"/>
                  </a:cubicBezTo>
                </a:path>
              </a:pathLst>
            </a:custGeom>
            <a:solidFill>
              <a:schemeClr val="accent3">
                <a:lumMod val="50000"/>
              </a:schemeClr>
            </a:solidFill>
            <a:ln>
              <a:noFill/>
            </a:ln>
            <a:effectLst/>
          </p:spPr>
          <p:txBody>
            <a:bodyPr wrap="none" anchor="ctr"/>
            <a:lstStyle/>
            <a:p>
              <a:pPr>
                <a:defRPr/>
              </a:pPr>
              <a:endParaRPr lang="es-ES_tradnl"/>
            </a:p>
          </p:txBody>
        </p:sp>
        <p:sp>
          <p:nvSpPr>
            <p:cNvPr id="142" name="Freeform 42">
              <a:extLst>
                <a:ext uri="{FF2B5EF4-FFF2-40B4-BE49-F238E27FC236}">
                  <a16:creationId xmlns:a16="http://schemas.microsoft.com/office/drawing/2014/main" id="{F8F858E7-CECB-F84F-B67A-6A90212A297D}"/>
                </a:ext>
              </a:extLst>
            </p:cNvPr>
            <p:cNvSpPr>
              <a:spLocks noChangeArrowheads="1"/>
            </p:cNvSpPr>
            <p:nvPr/>
          </p:nvSpPr>
          <p:spPr bwMode="auto">
            <a:xfrm rot="16200000">
              <a:off x="41835" y="4599630"/>
              <a:ext cx="180951" cy="173016"/>
            </a:xfrm>
            <a:custGeom>
              <a:avLst/>
              <a:gdLst>
                <a:gd name="T0" fmla="*/ 354 w 379"/>
                <a:gd name="T1" fmla="*/ 272 h 366"/>
                <a:gd name="T2" fmla="*/ 354 w 379"/>
                <a:gd name="T3" fmla="*/ 272 h 366"/>
                <a:gd name="T4" fmla="*/ 232 w 379"/>
                <a:gd name="T5" fmla="*/ 199 h 366"/>
                <a:gd name="T6" fmla="*/ 232 w 379"/>
                <a:gd name="T7" fmla="*/ 199 h 366"/>
                <a:gd name="T8" fmla="*/ 308 w 379"/>
                <a:gd name="T9" fmla="*/ 42 h 366"/>
                <a:gd name="T10" fmla="*/ 308 w 379"/>
                <a:gd name="T11" fmla="*/ 42 h 366"/>
                <a:gd name="T12" fmla="*/ 266 w 379"/>
                <a:gd name="T13" fmla="*/ 23 h 366"/>
                <a:gd name="T14" fmla="*/ 266 w 379"/>
                <a:gd name="T15" fmla="*/ 23 h 366"/>
                <a:gd name="T16" fmla="*/ 183 w 379"/>
                <a:gd name="T17" fmla="*/ 160 h 366"/>
                <a:gd name="T18" fmla="*/ 183 w 379"/>
                <a:gd name="T19" fmla="*/ 160 h 366"/>
                <a:gd name="T20" fmla="*/ 77 w 379"/>
                <a:gd name="T21" fmla="*/ 32 h 366"/>
                <a:gd name="T22" fmla="*/ 77 w 379"/>
                <a:gd name="T23" fmla="*/ 32 h 366"/>
                <a:gd name="T24" fmla="*/ 27 w 379"/>
                <a:gd name="T25" fmla="*/ 68 h 366"/>
                <a:gd name="T26" fmla="*/ 27 w 379"/>
                <a:gd name="T27" fmla="*/ 68 h 366"/>
                <a:gd name="T28" fmla="*/ 140 w 379"/>
                <a:gd name="T29" fmla="*/ 208 h 366"/>
                <a:gd name="T30" fmla="*/ 140 w 379"/>
                <a:gd name="T31" fmla="*/ 208 h 366"/>
                <a:gd name="T32" fmla="*/ 28 w 379"/>
                <a:gd name="T33" fmla="*/ 300 h 366"/>
                <a:gd name="T34" fmla="*/ 28 w 379"/>
                <a:gd name="T35" fmla="*/ 300 h 366"/>
                <a:gd name="T36" fmla="*/ 63 w 379"/>
                <a:gd name="T37" fmla="*/ 350 h 366"/>
                <a:gd name="T38" fmla="*/ 63 w 379"/>
                <a:gd name="T39" fmla="*/ 350 h 366"/>
                <a:gd name="T40" fmla="*/ 194 w 379"/>
                <a:gd name="T41" fmla="*/ 248 h 366"/>
                <a:gd name="T42" fmla="*/ 194 w 379"/>
                <a:gd name="T43" fmla="*/ 248 h 366"/>
                <a:gd name="T44" fmla="*/ 334 w 379"/>
                <a:gd name="T45" fmla="*/ 312 h 366"/>
                <a:gd name="T46" fmla="*/ 334 w 379"/>
                <a:gd name="T47" fmla="*/ 312 h 366"/>
                <a:gd name="T48" fmla="*/ 354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4" y="272"/>
                  </a:moveTo>
                  <a:lnTo>
                    <a:pt x="354" y="272"/>
                  </a:lnTo>
                  <a:cubicBezTo>
                    <a:pt x="312" y="248"/>
                    <a:pt x="271" y="227"/>
                    <a:pt x="232" y="199"/>
                  </a:cubicBezTo>
                  <a:lnTo>
                    <a:pt x="232" y="199"/>
                  </a:lnTo>
                  <a:cubicBezTo>
                    <a:pt x="267" y="149"/>
                    <a:pt x="295" y="94"/>
                    <a:pt x="308" y="42"/>
                  </a:cubicBezTo>
                  <a:lnTo>
                    <a:pt x="308" y="42"/>
                  </a:lnTo>
                  <a:cubicBezTo>
                    <a:pt x="313" y="18"/>
                    <a:pt x="279" y="0"/>
                    <a:pt x="266" y="23"/>
                  </a:cubicBezTo>
                  <a:lnTo>
                    <a:pt x="266" y="23"/>
                  </a:lnTo>
                  <a:cubicBezTo>
                    <a:pt x="241" y="70"/>
                    <a:pt x="216" y="118"/>
                    <a:pt x="183" y="160"/>
                  </a:cubicBezTo>
                  <a:lnTo>
                    <a:pt x="183" y="160"/>
                  </a:lnTo>
                  <a:cubicBezTo>
                    <a:pt x="142" y="120"/>
                    <a:pt x="113" y="76"/>
                    <a:pt x="77" y="32"/>
                  </a:cubicBezTo>
                  <a:lnTo>
                    <a:pt x="77" y="32"/>
                  </a:lnTo>
                  <a:cubicBezTo>
                    <a:pt x="53" y="5"/>
                    <a:pt x="12" y="38"/>
                    <a:pt x="27" y="68"/>
                  </a:cubicBezTo>
                  <a:lnTo>
                    <a:pt x="27" y="68"/>
                  </a:lnTo>
                  <a:cubicBezTo>
                    <a:pt x="49" y="119"/>
                    <a:pt x="91" y="168"/>
                    <a:pt x="140" y="208"/>
                  </a:cubicBezTo>
                  <a:lnTo>
                    <a:pt x="140" y="208"/>
                  </a:lnTo>
                  <a:cubicBezTo>
                    <a:pt x="104" y="241"/>
                    <a:pt x="65" y="269"/>
                    <a:pt x="28" y="300"/>
                  </a:cubicBezTo>
                  <a:lnTo>
                    <a:pt x="28" y="300"/>
                  </a:lnTo>
                  <a:cubicBezTo>
                    <a:pt x="0" y="324"/>
                    <a:pt x="33" y="365"/>
                    <a:pt x="63" y="350"/>
                  </a:cubicBezTo>
                  <a:lnTo>
                    <a:pt x="63" y="350"/>
                  </a:lnTo>
                  <a:cubicBezTo>
                    <a:pt x="109" y="329"/>
                    <a:pt x="154" y="293"/>
                    <a:pt x="194" y="248"/>
                  </a:cubicBezTo>
                  <a:lnTo>
                    <a:pt x="194" y="248"/>
                  </a:lnTo>
                  <a:cubicBezTo>
                    <a:pt x="240" y="278"/>
                    <a:pt x="288" y="300"/>
                    <a:pt x="334" y="312"/>
                  </a:cubicBezTo>
                  <a:lnTo>
                    <a:pt x="334" y="312"/>
                  </a:lnTo>
                  <a:cubicBezTo>
                    <a:pt x="358" y="319"/>
                    <a:pt x="378" y="285"/>
                    <a:pt x="354" y="272"/>
                  </a:cubicBezTo>
                </a:path>
              </a:pathLst>
            </a:custGeom>
            <a:solidFill>
              <a:schemeClr val="accent3">
                <a:lumMod val="75000"/>
              </a:schemeClr>
            </a:solidFill>
            <a:ln>
              <a:noFill/>
            </a:ln>
            <a:effectLst/>
          </p:spPr>
          <p:txBody>
            <a:bodyPr wrap="none" anchor="ctr"/>
            <a:lstStyle/>
            <a:p>
              <a:pPr>
                <a:defRPr/>
              </a:pPr>
              <a:endParaRPr lang="es-ES_tradnl"/>
            </a:p>
          </p:txBody>
        </p:sp>
        <p:sp>
          <p:nvSpPr>
            <p:cNvPr id="143" name="Freeform 43">
              <a:extLst>
                <a:ext uri="{FF2B5EF4-FFF2-40B4-BE49-F238E27FC236}">
                  <a16:creationId xmlns:a16="http://schemas.microsoft.com/office/drawing/2014/main" id="{8AD5DA50-F52B-2E4E-8650-F92F43C5BA82}"/>
                </a:ext>
              </a:extLst>
            </p:cNvPr>
            <p:cNvSpPr>
              <a:spLocks noChangeArrowheads="1"/>
            </p:cNvSpPr>
            <p:nvPr/>
          </p:nvSpPr>
          <p:spPr bwMode="auto">
            <a:xfrm rot="16200000">
              <a:off x="41835" y="4977405"/>
              <a:ext cx="180951" cy="173016"/>
            </a:xfrm>
            <a:custGeom>
              <a:avLst/>
              <a:gdLst>
                <a:gd name="T0" fmla="*/ 352 w 378"/>
                <a:gd name="T1" fmla="*/ 272 h 366"/>
                <a:gd name="T2" fmla="*/ 352 w 378"/>
                <a:gd name="T3" fmla="*/ 272 h 366"/>
                <a:gd name="T4" fmla="*/ 231 w 378"/>
                <a:gd name="T5" fmla="*/ 199 h 366"/>
                <a:gd name="T6" fmla="*/ 231 w 378"/>
                <a:gd name="T7" fmla="*/ 199 h 366"/>
                <a:gd name="T8" fmla="*/ 306 w 378"/>
                <a:gd name="T9" fmla="*/ 42 h 366"/>
                <a:gd name="T10" fmla="*/ 306 w 378"/>
                <a:gd name="T11" fmla="*/ 42 h 366"/>
                <a:gd name="T12" fmla="*/ 265 w 378"/>
                <a:gd name="T13" fmla="*/ 23 h 366"/>
                <a:gd name="T14" fmla="*/ 265 w 378"/>
                <a:gd name="T15" fmla="*/ 23 h 366"/>
                <a:gd name="T16" fmla="*/ 182 w 378"/>
                <a:gd name="T17" fmla="*/ 160 h 366"/>
                <a:gd name="T18" fmla="*/ 182 w 378"/>
                <a:gd name="T19" fmla="*/ 160 h 366"/>
                <a:gd name="T20" fmla="*/ 76 w 378"/>
                <a:gd name="T21" fmla="*/ 32 h 366"/>
                <a:gd name="T22" fmla="*/ 76 w 378"/>
                <a:gd name="T23" fmla="*/ 32 h 366"/>
                <a:gd name="T24" fmla="*/ 26 w 378"/>
                <a:gd name="T25" fmla="*/ 68 h 366"/>
                <a:gd name="T26" fmla="*/ 26 w 378"/>
                <a:gd name="T27" fmla="*/ 68 h 366"/>
                <a:gd name="T28" fmla="*/ 139 w 378"/>
                <a:gd name="T29" fmla="*/ 208 h 366"/>
                <a:gd name="T30" fmla="*/ 139 w 378"/>
                <a:gd name="T31" fmla="*/ 208 h 366"/>
                <a:gd name="T32" fmla="*/ 27 w 378"/>
                <a:gd name="T33" fmla="*/ 300 h 366"/>
                <a:gd name="T34" fmla="*/ 27 w 378"/>
                <a:gd name="T35" fmla="*/ 300 h 366"/>
                <a:gd name="T36" fmla="*/ 63 w 378"/>
                <a:gd name="T37" fmla="*/ 350 h 366"/>
                <a:gd name="T38" fmla="*/ 63 w 378"/>
                <a:gd name="T39" fmla="*/ 350 h 366"/>
                <a:gd name="T40" fmla="*/ 193 w 378"/>
                <a:gd name="T41" fmla="*/ 248 h 366"/>
                <a:gd name="T42" fmla="*/ 193 w 378"/>
                <a:gd name="T43" fmla="*/ 248 h 366"/>
                <a:gd name="T44" fmla="*/ 334 w 378"/>
                <a:gd name="T45" fmla="*/ 312 h 366"/>
                <a:gd name="T46" fmla="*/ 334 w 378"/>
                <a:gd name="T47" fmla="*/ 312 h 366"/>
                <a:gd name="T48" fmla="*/ 352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2" y="272"/>
                  </a:moveTo>
                  <a:lnTo>
                    <a:pt x="352" y="272"/>
                  </a:lnTo>
                  <a:cubicBezTo>
                    <a:pt x="311" y="248"/>
                    <a:pt x="270" y="227"/>
                    <a:pt x="231" y="199"/>
                  </a:cubicBezTo>
                  <a:lnTo>
                    <a:pt x="231" y="199"/>
                  </a:lnTo>
                  <a:cubicBezTo>
                    <a:pt x="266" y="149"/>
                    <a:pt x="294" y="94"/>
                    <a:pt x="306" y="42"/>
                  </a:cubicBezTo>
                  <a:lnTo>
                    <a:pt x="306" y="42"/>
                  </a:lnTo>
                  <a:cubicBezTo>
                    <a:pt x="312" y="18"/>
                    <a:pt x="278" y="0"/>
                    <a:pt x="265" y="23"/>
                  </a:cubicBezTo>
                  <a:lnTo>
                    <a:pt x="265" y="23"/>
                  </a:lnTo>
                  <a:cubicBezTo>
                    <a:pt x="239" y="70"/>
                    <a:pt x="215" y="118"/>
                    <a:pt x="182" y="160"/>
                  </a:cubicBezTo>
                  <a:lnTo>
                    <a:pt x="182" y="160"/>
                  </a:lnTo>
                  <a:cubicBezTo>
                    <a:pt x="142" y="120"/>
                    <a:pt x="111" y="76"/>
                    <a:pt x="76" y="32"/>
                  </a:cubicBezTo>
                  <a:lnTo>
                    <a:pt x="76" y="32"/>
                  </a:lnTo>
                  <a:cubicBezTo>
                    <a:pt x="52" y="5"/>
                    <a:pt x="12" y="38"/>
                    <a:pt x="26" y="68"/>
                  </a:cubicBezTo>
                  <a:lnTo>
                    <a:pt x="26" y="68"/>
                  </a:lnTo>
                  <a:cubicBezTo>
                    <a:pt x="48" y="119"/>
                    <a:pt x="89" y="168"/>
                    <a:pt x="139" y="208"/>
                  </a:cubicBezTo>
                  <a:lnTo>
                    <a:pt x="139" y="208"/>
                  </a:lnTo>
                  <a:cubicBezTo>
                    <a:pt x="104" y="241"/>
                    <a:pt x="64" y="269"/>
                    <a:pt x="27" y="300"/>
                  </a:cubicBezTo>
                  <a:lnTo>
                    <a:pt x="27" y="300"/>
                  </a:lnTo>
                  <a:cubicBezTo>
                    <a:pt x="0" y="324"/>
                    <a:pt x="31" y="365"/>
                    <a:pt x="63" y="350"/>
                  </a:cubicBezTo>
                  <a:lnTo>
                    <a:pt x="63" y="350"/>
                  </a:lnTo>
                  <a:cubicBezTo>
                    <a:pt x="109" y="329"/>
                    <a:pt x="155" y="293"/>
                    <a:pt x="193" y="248"/>
                  </a:cubicBezTo>
                  <a:lnTo>
                    <a:pt x="193" y="248"/>
                  </a:lnTo>
                  <a:cubicBezTo>
                    <a:pt x="239" y="278"/>
                    <a:pt x="288" y="300"/>
                    <a:pt x="334" y="312"/>
                  </a:cubicBezTo>
                  <a:lnTo>
                    <a:pt x="334" y="312"/>
                  </a:lnTo>
                  <a:cubicBezTo>
                    <a:pt x="357" y="319"/>
                    <a:pt x="377" y="285"/>
                    <a:pt x="352" y="272"/>
                  </a:cubicBezTo>
                </a:path>
              </a:pathLst>
            </a:custGeom>
            <a:solidFill>
              <a:schemeClr val="accent3">
                <a:lumMod val="25000"/>
              </a:schemeClr>
            </a:solidFill>
            <a:ln>
              <a:noFill/>
            </a:ln>
            <a:effectLst/>
          </p:spPr>
          <p:txBody>
            <a:bodyPr wrap="none" anchor="ctr"/>
            <a:lstStyle/>
            <a:p>
              <a:pPr>
                <a:defRPr/>
              </a:pPr>
              <a:endParaRPr lang="es-ES_tradnl"/>
            </a:p>
          </p:txBody>
        </p:sp>
        <p:sp>
          <p:nvSpPr>
            <p:cNvPr id="144" name="Freeform 44">
              <a:extLst>
                <a:ext uri="{FF2B5EF4-FFF2-40B4-BE49-F238E27FC236}">
                  <a16:creationId xmlns:a16="http://schemas.microsoft.com/office/drawing/2014/main" id="{F3DCE0A6-1F1E-7248-AA79-149C20B801B9}"/>
                </a:ext>
              </a:extLst>
            </p:cNvPr>
            <p:cNvSpPr>
              <a:spLocks noChangeArrowheads="1"/>
            </p:cNvSpPr>
            <p:nvPr/>
          </p:nvSpPr>
          <p:spPr bwMode="auto">
            <a:xfrm rot="16200000">
              <a:off x="41835" y="4410741"/>
              <a:ext cx="180951" cy="173016"/>
            </a:xfrm>
            <a:custGeom>
              <a:avLst/>
              <a:gdLst>
                <a:gd name="T0" fmla="*/ 354 w 378"/>
                <a:gd name="T1" fmla="*/ 272 h 366"/>
                <a:gd name="T2" fmla="*/ 354 w 378"/>
                <a:gd name="T3" fmla="*/ 272 h 366"/>
                <a:gd name="T4" fmla="*/ 233 w 378"/>
                <a:gd name="T5" fmla="*/ 199 h 366"/>
                <a:gd name="T6" fmla="*/ 233 w 378"/>
                <a:gd name="T7" fmla="*/ 199 h 366"/>
                <a:gd name="T8" fmla="*/ 306 w 378"/>
                <a:gd name="T9" fmla="*/ 42 h 366"/>
                <a:gd name="T10" fmla="*/ 306 w 378"/>
                <a:gd name="T11" fmla="*/ 42 h 366"/>
                <a:gd name="T12" fmla="*/ 266 w 378"/>
                <a:gd name="T13" fmla="*/ 23 h 366"/>
                <a:gd name="T14" fmla="*/ 266 w 378"/>
                <a:gd name="T15" fmla="*/ 23 h 366"/>
                <a:gd name="T16" fmla="*/ 184 w 378"/>
                <a:gd name="T17" fmla="*/ 160 h 366"/>
                <a:gd name="T18" fmla="*/ 184 w 378"/>
                <a:gd name="T19" fmla="*/ 160 h 366"/>
                <a:gd name="T20" fmla="*/ 76 w 378"/>
                <a:gd name="T21" fmla="*/ 32 h 366"/>
                <a:gd name="T22" fmla="*/ 76 w 378"/>
                <a:gd name="T23" fmla="*/ 32 h 366"/>
                <a:gd name="T24" fmla="*/ 27 w 378"/>
                <a:gd name="T25" fmla="*/ 68 h 366"/>
                <a:gd name="T26" fmla="*/ 27 w 378"/>
                <a:gd name="T27" fmla="*/ 68 h 366"/>
                <a:gd name="T28" fmla="*/ 140 w 378"/>
                <a:gd name="T29" fmla="*/ 208 h 366"/>
                <a:gd name="T30" fmla="*/ 140 w 378"/>
                <a:gd name="T31" fmla="*/ 208 h 366"/>
                <a:gd name="T32" fmla="*/ 28 w 378"/>
                <a:gd name="T33" fmla="*/ 300 h 366"/>
                <a:gd name="T34" fmla="*/ 28 w 378"/>
                <a:gd name="T35" fmla="*/ 300 h 366"/>
                <a:gd name="T36" fmla="*/ 63 w 378"/>
                <a:gd name="T37" fmla="*/ 350 h 366"/>
                <a:gd name="T38" fmla="*/ 63 w 378"/>
                <a:gd name="T39" fmla="*/ 350 h 366"/>
                <a:gd name="T40" fmla="*/ 193 w 378"/>
                <a:gd name="T41" fmla="*/ 248 h 366"/>
                <a:gd name="T42" fmla="*/ 193 w 378"/>
                <a:gd name="T43" fmla="*/ 248 h 366"/>
                <a:gd name="T44" fmla="*/ 334 w 378"/>
                <a:gd name="T45" fmla="*/ 312 h 366"/>
                <a:gd name="T46" fmla="*/ 334 w 378"/>
                <a:gd name="T47" fmla="*/ 312 h 366"/>
                <a:gd name="T48" fmla="*/ 354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2"/>
                  </a:moveTo>
                  <a:lnTo>
                    <a:pt x="354" y="272"/>
                  </a:lnTo>
                  <a:cubicBezTo>
                    <a:pt x="312" y="248"/>
                    <a:pt x="271" y="227"/>
                    <a:pt x="233" y="199"/>
                  </a:cubicBezTo>
                  <a:lnTo>
                    <a:pt x="233" y="199"/>
                  </a:lnTo>
                  <a:cubicBezTo>
                    <a:pt x="268" y="149"/>
                    <a:pt x="295" y="94"/>
                    <a:pt x="306" y="42"/>
                  </a:cubicBezTo>
                  <a:lnTo>
                    <a:pt x="306" y="42"/>
                  </a:lnTo>
                  <a:cubicBezTo>
                    <a:pt x="313" y="18"/>
                    <a:pt x="279" y="0"/>
                    <a:pt x="266" y="23"/>
                  </a:cubicBezTo>
                  <a:lnTo>
                    <a:pt x="266" y="23"/>
                  </a:lnTo>
                  <a:cubicBezTo>
                    <a:pt x="239" y="70"/>
                    <a:pt x="216" y="118"/>
                    <a:pt x="184" y="160"/>
                  </a:cubicBezTo>
                  <a:lnTo>
                    <a:pt x="184" y="160"/>
                  </a:lnTo>
                  <a:cubicBezTo>
                    <a:pt x="142" y="120"/>
                    <a:pt x="113" y="76"/>
                    <a:pt x="76" y="32"/>
                  </a:cubicBezTo>
                  <a:lnTo>
                    <a:pt x="76" y="32"/>
                  </a:lnTo>
                  <a:cubicBezTo>
                    <a:pt x="53" y="5"/>
                    <a:pt x="12" y="38"/>
                    <a:pt x="27" y="68"/>
                  </a:cubicBezTo>
                  <a:lnTo>
                    <a:pt x="27" y="68"/>
                  </a:lnTo>
                  <a:cubicBezTo>
                    <a:pt x="49" y="119"/>
                    <a:pt x="90" y="168"/>
                    <a:pt x="140" y="208"/>
                  </a:cubicBezTo>
                  <a:lnTo>
                    <a:pt x="140" y="208"/>
                  </a:lnTo>
                  <a:cubicBezTo>
                    <a:pt x="104" y="241"/>
                    <a:pt x="65" y="269"/>
                    <a:pt x="28" y="300"/>
                  </a:cubicBezTo>
                  <a:lnTo>
                    <a:pt x="28" y="300"/>
                  </a:lnTo>
                  <a:cubicBezTo>
                    <a:pt x="0" y="324"/>
                    <a:pt x="33" y="365"/>
                    <a:pt x="63" y="350"/>
                  </a:cubicBezTo>
                  <a:lnTo>
                    <a:pt x="63" y="350"/>
                  </a:lnTo>
                  <a:cubicBezTo>
                    <a:pt x="109" y="329"/>
                    <a:pt x="155" y="293"/>
                    <a:pt x="193" y="248"/>
                  </a:cubicBezTo>
                  <a:lnTo>
                    <a:pt x="193" y="248"/>
                  </a:lnTo>
                  <a:cubicBezTo>
                    <a:pt x="239" y="278"/>
                    <a:pt x="288" y="300"/>
                    <a:pt x="334" y="312"/>
                  </a:cubicBezTo>
                  <a:lnTo>
                    <a:pt x="334" y="312"/>
                  </a:lnTo>
                  <a:cubicBezTo>
                    <a:pt x="358" y="319"/>
                    <a:pt x="377" y="285"/>
                    <a:pt x="354" y="272"/>
                  </a:cubicBezTo>
                </a:path>
              </a:pathLst>
            </a:custGeom>
            <a:solidFill>
              <a:schemeClr val="accent3">
                <a:lumMod val="25000"/>
              </a:schemeClr>
            </a:solidFill>
            <a:ln>
              <a:noFill/>
            </a:ln>
            <a:effectLst/>
          </p:spPr>
          <p:txBody>
            <a:bodyPr wrap="none" anchor="ctr"/>
            <a:lstStyle/>
            <a:p>
              <a:pPr>
                <a:defRPr/>
              </a:pPr>
              <a:endParaRPr lang="es-ES_tradnl"/>
            </a:p>
          </p:txBody>
        </p:sp>
        <p:sp>
          <p:nvSpPr>
            <p:cNvPr id="145" name="Freeform 45">
              <a:extLst>
                <a:ext uri="{FF2B5EF4-FFF2-40B4-BE49-F238E27FC236}">
                  <a16:creationId xmlns:a16="http://schemas.microsoft.com/office/drawing/2014/main" id="{9AC579CF-D4AE-174B-BB6F-A873D40FD697}"/>
                </a:ext>
              </a:extLst>
            </p:cNvPr>
            <p:cNvSpPr>
              <a:spLocks noChangeArrowheads="1"/>
            </p:cNvSpPr>
            <p:nvPr/>
          </p:nvSpPr>
          <p:spPr bwMode="auto">
            <a:xfrm rot="16200000">
              <a:off x="37073" y="4017092"/>
              <a:ext cx="180951" cy="173015"/>
            </a:xfrm>
            <a:custGeom>
              <a:avLst/>
              <a:gdLst>
                <a:gd name="T0" fmla="*/ 354 w 380"/>
                <a:gd name="T1" fmla="*/ 274 h 367"/>
                <a:gd name="T2" fmla="*/ 354 w 380"/>
                <a:gd name="T3" fmla="*/ 274 h 367"/>
                <a:gd name="T4" fmla="*/ 233 w 380"/>
                <a:gd name="T5" fmla="*/ 201 h 367"/>
                <a:gd name="T6" fmla="*/ 233 w 380"/>
                <a:gd name="T7" fmla="*/ 201 h 367"/>
                <a:gd name="T8" fmla="*/ 308 w 380"/>
                <a:gd name="T9" fmla="*/ 44 h 367"/>
                <a:gd name="T10" fmla="*/ 308 w 380"/>
                <a:gd name="T11" fmla="*/ 44 h 367"/>
                <a:gd name="T12" fmla="*/ 267 w 380"/>
                <a:gd name="T13" fmla="*/ 24 h 367"/>
                <a:gd name="T14" fmla="*/ 267 w 380"/>
                <a:gd name="T15" fmla="*/ 24 h 367"/>
                <a:gd name="T16" fmla="*/ 183 w 380"/>
                <a:gd name="T17" fmla="*/ 161 h 367"/>
                <a:gd name="T18" fmla="*/ 183 w 380"/>
                <a:gd name="T19" fmla="*/ 161 h 367"/>
                <a:gd name="T20" fmla="*/ 77 w 380"/>
                <a:gd name="T21" fmla="*/ 34 h 367"/>
                <a:gd name="T22" fmla="*/ 77 w 380"/>
                <a:gd name="T23" fmla="*/ 34 h 367"/>
                <a:gd name="T24" fmla="*/ 27 w 380"/>
                <a:gd name="T25" fmla="*/ 70 h 367"/>
                <a:gd name="T26" fmla="*/ 27 w 380"/>
                <a:gd name="T27" fmla="*/ 70 h 367"/>
                <a:gd name="T28" fmla="*/ 140 w 380"/>
                <a:gd name="T29" fmla="*/ 209 h 367"/>
                <a:gd name="T30" fmla="*/ 140 w 380"/>
                <a:gd name="T31" fmla="*/ 209 h 367"/>
                <a:gd name="T32" fmla="*/ 28 w 380"/>
                <a:gd name="T33" fmla="*/ 301 h 367"/>
                <a:gd name="T34" fmla="*/ 28 w 380"/>
                <a:gd name="T35" fmla="*/ 301 h 367"/>
                <a:gd name="T36" fmla="*/ 64 w 380"/>
                <a:gd name="T37" fmla="*/ 351 h 367"/>
                <a:gd name="T38" fmla="*/ 64 w 380"/>
                <a:gd name="T39" fmla="*/ 351 h 367"/>
                <a:gd name="T40" fmla="*/ 195 w 380"/>
                <a:gd name="T41" fmla="*/ 250 h 367"/>
                <a:gd name="T42" fmla="*/ 195 w 380"/>
                <a:gd name="T43" fmla="*/ 250 h 367"/>
                <a:gd name="T44" fmla="*/ 334 w 380"/>
                <a:gd name="T45" fmla="*/ 314 h 367"/>
                <a:gd name="T46" fmla="*/ 334 w 380"/>
                <a:gd name="T47" fmla="*/ 314 h 367"/>
                <a:gd name="T48" fmla="*/ 354 w 380"/>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7">
                  <a:moveTo>
                    <a:pt x="354" y="274"/>
                  </a:moveTo>
                  <a:lnTo>
                    <a:pt x="354" y="274"/>
                  </a:lnTo>
                  <a:cubicBezTo>
                    <a:pt x="313" y="250"/>
                    <a:pt x="271" y="228"/>
                    <a:pt x="233" y="201"/>
                  </a:cubicBezTo>
                  <a:lnTo>
                    <a:pt x="233" y="201"/>
                  </a:lnTo>
                  <a:cubicBezTo>
                    <a:pt x="269" y="150"/>
                    <a:pt x="295" y="95"/>
                    <a:pt x="308" y="44"/>
                  </a:cubicBezTo>
                  <a:lnTo>
                    <a:pt x="308" y="44"/>
                  </a:lnTo>
                  <a:cubicBezTo>
                    <a:pt x="314" y="20"/>
                    <a:pt x="280" y="0"/>
                    <a:pt x="267" y="24"/>
                  </a:cubicBezTo>
                  <a:lnTo>
                    <a:pt x="267" y="24"/>
                  </a:lnTo>
                  <a:cubicBezTo>
                    <a:pt x="241" y="71"/>
                    <a:pt x="217" y="119"/>
                    <a:pt x="183" y="161"/>
                  </a:cubicBezTo>
                  <a:lnTo>
                    <a:pt x="183" y="161"/>
                  </a:lnTo>
                  <a:cubicBezTo>
                    <a:pt x="144" y="123"/>
                    <a:pt x="113" y="77"/>
                    <a:pt x="77" y="34"/>
                  </a:cubicBezTo>
                  <a:lnTo>
                    <a:pt x="77" y="34"/>
                  </a:lnTo>
                  <a:cubicBezTo>
                    <a:pt x="53" y="7"/>
                    <a:pt x="12" y="38"/>
                    <a:pt x="27" y="70"/>
                  </a:cubicBezTo>
                  <a:lnTo>
                    <a:pt x="27" y="70"/>
                  </a:lnTo>
                  <a:cubicBezTo>
                    <a:pt x="50" y="120"/>
                    <a:pt x="91" y="169"/>
                    <a:pt x="140" y="209"/>
                  </a:cubicBezTo>
                  <a:lnTo>
                    <a:pt x="140" y="209"/>
                  </a:lnTo>
                  <a:cubicBezTo>
                    <a:pt x="104" y="243"/>
                    <a:pt x="65" y="270"/>
                    <a:pt x="28" y="301"/>
                  </a:cubicBezTo>
                  <a:lnTo>
                    <a:pt x="28" y="301"/>
                  </a:lnTo>
                  <a:cubicBezTo>
                    <a:pt x="0" y="326"/>
                    <a:pt x="33" y="366"/>
                    <a:pt x="64" y="351"/>
                  </a:cubicBezTo>
                  <a:lnTo>
                    <a:pt x="64" y="351"/>
                  </a:lnTo>
                  <a:cubicBezTo>
                    <a:pt x="111" y="331"/>
                    <a:pt x="155" y="293"/>
                    <a:pt x="195" y="250"/>
                  </a:cubicBezTo>
                  <a:lnTo>
                    <a:pt x="195" y="250"/>
                  </a:lnTo>
                  <a:cubicBezTo>
                    <a:pt x="240" y="280"/>
                    <a:pt x="290" y="303"/>
                    <a:pt x="334" y="314"/>
                  </a:cubicBezTo>
                  <a:lnTo>
                    <a:pt x="334" y="314"/>
                  </a:lnTo>
                  <a:cubicBezTo>
                    <a:pt x="359" y="320"/>
                    <a:pt x="379" y="287"/>
                    <a:pt x="354" y="274"/>
                  </a:cubicBezTo>
                </a:path>
              </a:pathLst>
            </a:custGeom>
            <a:solidFill>
              <a:schemeClr val="accent3">
                <a:lumMod val="75000"/>
              </a:schemeClr>
            </a:solidFill>
            <a:ln>
              <a:noFill/>
            </a:ln>
            <a:effectLst/>
          </p:spPr>
          <p:txBody>
            <a:bodyPr wrap="none" anchor="ctr"/>
            <a:lstStyle/>
            <a:p>
              <a:pPr>
                <a:defRPr/>
              </a:pPr>
              <a:endParaRPr lang="es-ES_tradnl"/>
            </a:p>
          </p:txBody>
        </p:sp>
        <p:sp>
          <p:nvSpPr>
            <p:cNvPr id="146" name="Freeform 46">
              <a:extLst>
                <a:ext uri="{FF2B5EF4-FFF2-40B4-BE49-F238E27FC236}">
                  <a16:creationId xmlns:a16="http://schemas.microsoft.com/office/drawing/2014/main" id="{DD9F5DB0-5338-5F48-9107-9ABE43B1A47C}"/>
                </a:ext>
              </a:extLst>
            </p:cNvPr>
            <p:cNvSpPr>
              <a:spLocks noChangeArrowheads="1"/>
            </p:cNvSpPr>
            <p:nvPr/>
          </p:nvSpPr>
          <p:spPr bwMode="auto">
            <a:xfrm rot="16200000">
              <a:off x="37073" y="3828205"/>
              <a:ext cx="180951" cy="173015"/>
            </a:xfrm>
            <a:custGeom>
              <a:avLst/>
              <a:gdLst>
                <a:gd name="T0" fmla="*/ 355 w 380"/>
                <a:gd name="T1" fmla="*/ 274 h 367"/>
                <a:gd name="T2" fmla="*/ 355 w 380"/>
                <a:gd name="T3" fmla="*/ 274 h 367"/>
                <a:gd name="T4" fmla="*/ 233 w 380"/>
                <a:gd name="T5" fmla="*/ 201 h 367"/>
                <a:gd name="T6" fmla="*/ 233 w 380"/>
                <a:gd name="T7" fmla="*/ 201 h 367"/>
                <a:gd name="T8" fmla="*/ 308 w 380"/>
                <a:gd name="T9" fmla="*/ 44 h 367"/>
                <a:gd name="T10" fmla="*/ 308 w 380"/>
                <a:gd name="T11" fmla="*/ 44 h 367"/>
                <a:gd name="T12" fmla="*/ 267 w 380"/>
                <a:gd name="T13" fmla="*/ 24 h 367"/>
                <a:gd name="T14" fmla="*/ 267 w 380"/>
                <a:gd name="T15" fmla="*/ 24 h 367"/>
                <a:gd name="T16" fmla="*/ 184 w 380"/>
                <a:gd name="T17" fmla="*/ 161 h 367"/>
                <a:gd name="T18" fmla="*/ 184 w 380"/>
                <a:gd name="T19" fmla="*/ 161 h 367"/>
                <a:gd name="T20" fmla="*/ 76 w 380"/>
                <a:gd name="T21" fmla="*/ 34 h 367"/>
                <a:gd name="T22" fmla="*/ 76 w 380"/>
                <a:gd name="T23" fmla="*/ 34 h 367"/>
                <a:gd name="T24" fmla="*/ 27 w 380"/>
                <a:gd name="T25" fmla="*/ 70 h 367"/>
                <a:gd name="T26" fmla="*/ 27 w 380"/>
                <a:gd name="T27" fmla="*/ 70 h 367"/>
                <a:gd name="T28" fmla="*/ 140 w 380"/>
                <a:gd name="T29" fmla="*/ 209 h 367"/>
                <a:gd name="T30" fmla="*/ 140 w 380"/>
                <a:gd name="T31" fmla="*/ 209 h 367"/>
                <a:gd name="T32" fmla="*/ 28 w 380"/>
                <a:gd name="T33" fmla="*/ 301 h 367"/>
                <a:gd name="T34" fmla="*/ 28 w 380"/>
                <a:gd name="T35" fmla="*/ 301 h 367"/>
                <a:gd name="T36" fmla="*/ 63 w 380"/>
                <a:gd name="T37" fmla="*/ 351 h 367"/>
                <a:gd name="T38" fmla="*/ 63 w 380"/>
                <a:gd name="T39" fmla="*/ 351 h 367"/>
                <a:gd name="T40" fmla="*/ 195 w 380"/>
                <a:gd name="T41" fmla="*/ 250 h 367"/>
                <a:gd name="T42" fmla="*/ 195 w 380"/>
                <a:gd name="T43" fmla="*/ 250 h 367"/>
                <a:gd name="T44" fmla="*/ 335 w 380"/>
                <a:gd name="T45" fmla="*/ 314 h 367"/>
                <a:gd name="T46" fmla="*/ 335 w 380"/>
                <a:gd name="T47" fmla="*/ 314 h 367"/>
                <a:gd name="T48" fmla="*/ 355 w 380"/>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7">
                  <a:moveTo>
                    <a:pt x="355" y="274"/>
                  </a:moveTo>
                  <a:lnTo>
                    <a:pt x="355" y="274"/>
                  </a:lnTo>
                  <a:cubicBezTo>
                    <a:pt x="312" y="250"/>
                    <a:pt x="271" y="228"/>
                    <a:pt x="233" y="201"/>
                  </a:cubicBezTo>
                  <a:lnTo>
                    <a:pt x="233" y="201"/>
                  </a:lnTo>
                  <a:cubicBezTo>
                    <a:pt x="268" y="150"/>
                    <a:pt x="295" y="95"/>
                    <a:pt x="308" y="44"/>
                  </a:cubicBezTo>
                  <a:lnTo>
                    <a:pt x="308" y="44"/>
                  </a:lnTo>
                  <a:cubicBezTo>
                    <a:pt x="314" y="20"/>
                    <a:pt x="280" y="0"/>
                    <a:pt x="267" y="24"/>
                  </a:cubicBezTo>
                  <a:lnTo>
                    <a:pt x="267" y="24"/>
                  </a:lnTo>
                  <a:cubicBezTo>
                    <a:pt x="241" y="71"/>
                    <a:pt x="216" y="119"/>
                    <a:pt x="184" y="161"/>
                  </a:cubicBezTo>
                  <a:lnTo>
                    <a:pt x="184" y="161"/>
                  </a:lnTo>
                  <a:cubicBezTo>
                    <a:pt x="144" y="123"/>
                    <a:pt x="113" y="77"/>
                    <a:pt x="76" y="34"/>
                  </a:cubicBezTo>
                  <a:lnTo>
                    <a:pt x="76" y="34"/>
                  </a:lnTo>
                  <a:cubicBezTo>
                    <a:pt x="53" y="7"/>
                    <a:pt x="12" y="38"/>
                    <a:pt x="27" y="70"/>
                  </a:cubicBezTo>
                  <a:lnTo>
                    <a:pt x="27" y="70"/>
                  </a:lnTo>
                  <a:cubicBezTo>
                    <a:pt x="50" y="120"/>
                    <a:pt x="91" y="169"/>
                    <a:pt x="140" y="209"/>
                  </a:cubicBezTo>
                  <a:lnTo>
                    <a:pt x="140" y="209"/>
                  </a:lnTo>
                  <a:cubicBezTo>
                    <a:pt x="104" y="243"/>
                    <a:pt x="65" y="270"/>
                    <a:pt x="28" y="301"/>
                  </a:cubicBezTo>
                  <a:lnTo>
                    <a:pt x="28" y="301"/>
                  </a:lnTo>
                  <a:cubicBezTo>
                    <a:pt x="0" y="326"/>
                    <a:pt x="33" y="366"/>
                    <a:pt x="63" y="351"/>
                  </a:cubicBezTo>
                  <a:lnTo>
                    <a:pt x="63" y="351"/>
                  </a:lnTo>
                  <a:cubicBezTo>
                    <a:pt x="109" y="331"/>
                    <a:pt x="155" y="293"/>
                    <a:pt x="195" y="250"/>
                  </a:cubicBezTo>
                  <a:lnTo>
                    <a:pt x="195" y="250"/>
                  </a:lnTo>
                  <a:cubicBezTo>
                    <a:pt x="239" y="280"/>
                    <a:pt x="289" y="303"/>
                    <a:pt x="335" y="314"/>
                  </a:cubicBezTo>
                  <a:lnTo>
                    <a:pt x="335" y="314"/>
                  </a:lnTo>
                  <a:cubicBezTo>
                    <a:pt x="359" y="320"/>
                    <a:pt x="379" y="287"/>
                    <a:pt x="355" y="274"/>
                  </a:cubicBezTo>
                </a:path>
              </a:pathLst>
            </a:custGeom>
            <a:solidFill>
              <a:schemeClr val="accent3">
                <a:lumMod val="25000"/>
              </a:schemeClr>
            </a:solidFill>
            <a:ln>
              <a:noFill/>
            </a:ln>
            <a:effectLst/>
          </p:spPr>
          <p:txBody>
            <a:bodyPr wrap="none" anchor="ctr"/>
            <a:lstStyle/>
            <a:p>
              <a:pPr>
                <a:defRPr/>
              </a:pPr>
              <a:endParaRPr lang="es-ES_tradnl"/>
            </a:p>
          </p:txBody>
        </p:sp>
        <p:sp>
          <p:nvSpPr>
            <p:cNvPr id="147" name="Freeform 47">
              <a:extLst>
                <a:ext uri="{FF2B5EF4-FFF2-40B4-BE49-F238E27FC236}">
                  <a16:creationId xmlns:a16="http://schemas.microsoft.com/office/drawing/2014/main" id="{69B82725-4B25-074B-8F5F-32A090C549DB}"/>
                </a:ext>
              </a:extLst>
            </p:cNvPr>
            <p:cNvSpPr>
              <a:spLocks noChangeArrowheads="1"/>
            </p:cNvSpPr>
            <p:nvPr/>
          </p:nvSpPr>
          <p:spPr bwMode="auto">
            <a:xfrm rot="16200000">
              <a:off x="37073" y="4204393"/>
              <a:ext cx="180951" cy="173015"/>
            </a:xfrm>
            <a:custGeom>
              <a:avLst/>
              <a:gdLst>
                <a:gd name="T0" fmla="*/ 353 w 379"/>
                <a:gd name="T1" fmla="*/ 274 h 367"/>
                <a:gd name="T2" fmla="*/ 353 w 379"/>
                <a:gd name="T3" fmla="*/ 274 h 367"/>
                <a:gd name="T4" fmla="*/ 232 w 379"/>
                <a:gd name="T5" fmla="*/ 201 h 367"/>
                <a:gd name="T6" fmla="*/ 232 w 379"/>
                <a:gd name="T7" fmla="*/ 201 h 367"/>
                <a:gd name="T8" fmla="*/ 307 w 379"/>
                <a:gd name="T9" fmla="*/ 44 h 367"/>
                <a:gd name="T10" fmla="*/ 307 w 379"/>
                <a:gd name="T11" fmla="*/ 44 h 367"/>
                <a:gd name="T12" fmla="*/ 266 w 379"/>
                <a:gd name="T13" fmla="*/ 24 h 367"/>
                <a:gd name="T14" fmla="*/ 266 w 379"/>
                <a:gd name="T15" fmla="*/ 24 h 367"/>
                <a:gd name="T16" fmla="*/ 182 w 379"/>
                <a:gd name="T17" fmla="*/ 161 h 367"/>
                <a:gd name="T18" fmla="*/ 182 w 379"/>
                <a:gd name="T19" fmla="*/ 161 h 367"/>
                <a:gd name="T20" fmla="*/ 76 w 379"/>
                <a:gd name="T21" fmla="*/ 34 h 367"/>
                <a:gd name="T22" fmla="*/ 76 w 379"/>
                <a:gd name="T23" fmla="*/ 34 h 367"/>
                <a:gd name="T24" fmla="*/ 26 w 379"/>
                <a:gd name="T25" fmla="*/ 70 h 367"/>
                <a:gd name="T26" fmla="*/ 26 w 379"/>
                <a:gd name="T27" fmla="*/ 70 h 367"/>
                <a:gd name="T28" fmla="*/ 139 w 379"/>
                <a:gd name="T29" fmla="*/ 209 h 367"/>
                <a:gd name="T30" fmla="*/ 139 w 379"/>
                <a:gd name="T31" fmla="*/ 209 h 367"/>
                <a:gd name="T32" fmla="*/ 27 w 379"/>
                <a:gd name="T33" fmla="*/ 301 h 367"/>
                <a:gd name="T34" fmla="*/ 27 w 379"/>
                <a:gd name="T35" fmla="*/ 301 h 367"/>
                <a:gd name="T36" fmla="*/ 63 w 379"/>
                <a:gd name="T37" fmla="*/ 351 h 367"/>
                <a:gd name="T38" fmla="*/ 63 w 379"/>
                <a:gd name="T39" fmla="*/ 351 h 367"/>
                <a:gd name="T40" fmla="*/ 193 w 379"/>
                <a:gd name="T41" fmla="*/ 250 h 367"/>
                <a:gd name="T42" fmla="*/ 193 w 379"/>
                <a:gd name="T43" fmla="*/ 250 h 367"/>
                <a:gd name="T44" fmla="*/ 335 w 379"/>
                <a:gd name="T45" fmla="*/ 314 h 367"/>
                <a:gd name="T46" fmla="*/ 335 w 379"/>
                <a:gd name="T47" fmla="*/ 314 h 367"/>
                <a:gd name="T48" fmla="*/ 353 w 379"/>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7">
                  <a:moveTo>
                    <a:pt x="353" y="274"/>
                  </a:moveTo>
                  <a:lnTo>
                    <a:pt x="353" y="274"/>
                  </a:lnTo>
                  <a:cubicBezTo>
                    <a:pt x="311" y="250"/>
                    <a:pt x="270" y="228"/>
                    <a:pt x="232" y="201"/>
                  </a:cubicBezTo>
                  <a:lnTo>
                    <a:pt x="232" y="201"/>
                  </a:lnTo>
                  <a:cubicBezTo>
                    <a:pt x="268" y="150"/>
                    <a:pt x="294" y="95"/>
                    <a:pt x="307" y="44"/>
                  </a:cubicBezTo>
                  <a:lnTo>
                    <a:pt x="307" y="44"/>
                  </a:lnTo>
                  <a:cubicBezTo>
                    <a:pt x="312" y="20"/>
                    <a:pt x="279" y="0"/>
                    <a:pt x="266" y="24"/>
                  </a:cubicBezTo>
                  <a:lnTo>
                    <a:pt x="266" y="24"/>
                  </a:lnTo>
                  <a:cubicBezTo>
                    <a:pt x="240" y="71"/>
                    <a:pt x="215" y="119"/>
                    <a:pt x="182" y="161"/>
                  </a:cubicBezTo>
                  <a:lnTo>
                    <a:pt x="182" y="161"/>
                  </a:lnTo>
                  <a:cubicBezTo>
                    <a:pt x="142" y="123"/>
                    <a:pt x="113" y="77"/>
                    <a:pt x="76" y="34"/>
                  </a:cubicBezTo>
                  <a:lnTo>
                    <a:pt x="76" y="34"/>
                  </a:lnTo>
                  <a:cubicBezTo>
                    <a:pt x="52" y="7"/>
                    <a:pt x="11" y="38"/>
                    <a:pt x="26" y="70"/>
                  </a:cubicBezTo>
                  <a:lnTo>
                    <a:pt x="26" y="70"/>
                  </a:lnTo>
                  <a:cubicBezTo>
                    <a:pt x="48" y="120"/>
                    <a:pt x="90" y="169"/>
                    <a:pt x="139" y="209"/>
                  </a:cubicBezTo>
                  <a:lnTo>
                    <a:pt x="139" y="209"/>
                  </a:lnTo>
                  <a:cubicBezTo>
                    <a:pt x="103" y="243"/>
                    <a:pt x="64" y="270"/>
                    <a:pt x="27" y="301"/>
                  </a:cubicBezTo>
                  <a:lnTo>
                    <a:pt x="27" y="301"/>
                  </a:lnTo>
                  <a:cubicBezTo>
                    <a:pt x="0" y="326"/>
                    <a:pt x="31" y="366"/>
                    <a:pt x="63" y="351"/>
                  </a:cubicBezTo>
                  <a:lnTo>
                    <a:pt x="63" y="351"/>
                  </a:lnTo>
                  <a:cubicBezTo>
                    <a:pt x="110" y="331"/>
                    <a:pt x="155" y="293"/>
                    <a:pt x="193" y="250"/>
                  </a:cubicBezTo>
                  <a:lnTo>
                    <a:pt x="193" y="250"/>
                  </a:lnTo>
                  <a:cubicBezTo>
                    <a:pt x="239" y="280"/>
                    <a:pt x="287" y="303"/>
                    <a:pt x="335" y="314"/>
                  </a:cubicBezTo>
                  <a:lnTo>
                    <a:pt x="335" y="314"/>
                  </a:lnTo>
                  <a:cubicBezTo>
                    <a:pt x="358" y="320"/>
                    <a:pt x="378" y="287"/>
                    <a:pt x="353" y="274"/>
                  </a:cubicBezTo>
                </a:path>
              </a:pathLst>
            </a:custGeom>
            <a:solidFill>
              <a:schemeClr val="accent3">
                <a:lumMod val="50000"/>
              </a:schemeClr>
            </a:solidFill>
            <a:ln>
              <a:noFill/>
            </a:ln>
            <a:effectLst/>
          </p:spPr>
          <p:txBody>
            <a:bodyPr wrap="none" anchor="ctr"/>
            <a:lstStyle/>
            <a:p>
              <a:pPr>
                <a:defRPr/>
              </a:pPr>
              <a:endParaRPr lang="es-ES_tradnl"/>
            </a:p>
          </p:txBody>
        </p:sp>
        <p:sp>
          <p:nvSpPr>
            <p:cNvPr id="148" name="Freeform 48">
              <a:extLst>
                <a:ext uri="{FF2B5EF4-FFF2-40B4-BE49-F238E27FC236}">
                  <a16:creationId xmlns:a16="http://schemas.microsoft.com/office/drawing/2014/main" id="{54DE6541-0006-7B4A-A65F-4E2E6732496E}"/>
                </a:ext>
              </a:extLst>
            </p:cNvPr>
            <p:cNvSpPr>
              <a:spLocks noChangeArrowheads="1"/>
            </p:cNvSpPr>
            <p:nvPr/>
          </p:nvSpPr>
          <p:spPr bwMode="auto">
            <a:xfrm rot="16200000">
              <a:off x="37073" y="3636142"/>
              <a:ext cx="180951" cy="173015"/>
            </a:xfrm>
            <a:custGeom>
              <a:avLst/>
              <a:gdLst>
                <a:gd name="T0" fmla="*/ 354 w 379"/>
                <a:gd name="T1" fmla="*/ 274 h 367"/>
                <a:gd name="T2" fmla="*/ 354 w 379"/>
                <a:gd name="T3" fmla="*/ 274 h 367"/>
                <a:gd name="T4" fmla="*/ 232 w 379"/>
                <a:gd name="T5" fmla="*/ 201 h 367"/>
                <a:gd name="T6" fmla="*/ 232 w 379"/>
                <a:gd name="T7" fmla="*/ 201 h 367"/>
                <a:gd name="T8" fmla="*/ 307 w 379"/>
                <a:gd name="T9" fmla="*/ 44 h 367"/>
                <a:gd name="T10" fmla="*/ 307 w 379"/>
                <a:gd name="T11" fmla="*/ 44 h 367"/>
                <a:gd name="T12" fmla="*/ 266 w 379"/>
                <a:gd name="T13" fmla="*/ 24 h 367"/>
                <a:gd name="T14" fmla="*/ 266 w 379"/>
                <a:gd name="T15" fmla="*/ 24 h 367"/>
                <a:gd name="T16" fmla="*/ 183 w 379"/>
                <a:gd name="T17" fmla="*/ 161 h 367"/>
                <a:gd name="T18" fmla="*/ 183 w 379"/>
                <a:gd name="T19" fmla="*/ 161 h 367"/>
                <a:gd name="T20" fmla="*/ 75 w 379"/>
                <a:gd name="T21" fmla="*/ 34 h 367"/>
                <a:gd name="T22" fmla="*/ 75 w 379"/>
                <a:gd name="T23" fmla="*/ 34 h 367"/>
                <a:gd name="T24" fmla="*/ 25 w 379"/>
                <a:gd name="T25" fmla="*/ 70 h 367"/>
                <a:gd name="T26" fmla="*/ 25 w 379"/>
                <a:gd name="T27" fmla="*/ 70 h 367"/>
                <a:gd name="T28" fmla="*/ 138 w 379"/>
                <a:gd name="T29" fmla="*/ 209 h 367"/>
                <a:gd name="T30" fmla="*/ 138 w 379"/>
                <a:gd name="T31" fmla="*/ 209 h 367"/>
                <a:gd name="T32" fmla="*/ 27 w 379"/>
                <a:gd name="T33" fmla="*/ 301 h 367"/>
                <a:gd name="T34" fmla="*/ 27 w 379"/>
                <a:gd name="T35" fmla="*/ 301 h 367"/>
                <a:gd name="T36" fmla="*/ 62 w 379"/>
                <a:gd name="T37" fmla="*/ 351 h 367"/>
                <a:gd name="T38" fmla="*/ 62 w 379"/>
                <a:gd name="T39" fmla="*/ 351 h 367"/>
                <a:gd name="T40" fmla="*/ 192 w 379"/>
                <a:gd name="T41" fmla="*/ 250 h 367"/>
                <a:gd name="T42" fmla="*/ 192 w 379"/>
                <a:gd name="T43" fmla="*/ 250 h 367"/>
                <a:gd name="T44" fmla="*/ 334 w 379"/>
                <a:gd name="T45" fmla="*/ 314 h 367"/>
                <a:gd name="T46" fmla="*/ 334 w 379"/>
                <a:gd name="T47" fmla="*/ 314 h 367"/>
                <a:gd name="T48" fmla="*/ 354 w 379"/>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7">
                  <a:moveTo>
                    <a:pt x="354" y="274"/>
                  </a:moveTo>
                  <a:lnTo>
                    <a:pt x="354" y="274"/>
                  </a:lnTo>
                  <a:cubicBezTo>
                    <a:pt x="312" y="250"/>
                    <a:pt x="270" y="228"/>
                    <a:pt x="232" y="201"/>
                  </a:cubicBezTo>
                  <a:lnTo>
                    <a:pt x="232" y="201"/>
                  </a:lnTo>
                  <a:cubicBezTo>
                    <a:pt x="267" y="150"/>
                    <a:pt x="293" y="95"/>
                    <a:pt x="307" y="44"/>
                  </a:cubicBezTo>
                  <a:lnTo>
                    <a:pt x="307" y="44"/>
                  </a:lnTo>
                  <a:cubicBezTo>
                    <a:pt x="312" y="20"/>
                    <a:pt x="279" y="0"/>
                    <a:pt x="266" y="24"/>
                  </a:cubicBezTo>
                  <a:lnTo>
                    <a:pt x="266" y="24"/>
                  </a:lnTo>
                  <a:cubicBezTo>
                    <a:pt x="240" y="71"/>
                    <a:pt x="215" y="119"/>
                    <a:pt x="183" y="161"/>
                  </a:cubicBezTo>
                  <a:lnTo>
                    <a:pt x="183" y="161"/>
                  </a:lnTo>
                  <a:cubicBezTo>
                    <a:pt x="142" y="123"/>
                    <a:pt x="112" y="77"/>
                    <a:pt x="75" y="34"/>
                  </a:cubicBezTo>
                  <a:lnTo>
                    <a:pt x="75" y="34"/>
                  </a:lnTo>
                  <a:cubicBezTo>
                    <a:pt x="53" y="7"/>
                    <a:pt x="11" y="38"/>
                    <a:pt x="25" y="70"/>
                  </a:cubicBezTo>
                  <a:lnTo>
                    <a:pt x="25" y="70"/>
                  </a:lnTo>
                  <a:cubicBezTo>
                    <a:pt x="49" y="120"/>
                    <a:pt x="90" y="169"/>
                    <a:pt x="138" y="209"/>
                  </a:cubicBezTo>
                  <a:lnTo>
                    <a:pt x="138" y="209"/>
                  </a:lnTo>
                  <a:cubicBezTo>
                    <a:pt x="103" y="243"/>
                    <a:pt x="63" y="270"/>
                    <a:pt x="27" y="301"/>
                  </a:cubicBezTo>
                  <a:lnTo>
                    <a:pt x="27" y="301"/>
                  </a:lnTo>
                  <a:cubicBezTo>
                    <a:pt x="0" y="326"/>
                    <a:pt x="32" y="366"/>
                    <a:pt x="62" y="351"/>
                  </a:cubicBezTo>
                  <a:lnTo>
                    <a:pt x="62" y="351"/>
                  </a:lnTo>
                  <a:cubicBezTo>
                    <a:pt x="109" y="331"/>
                    <a:pt x="154" y="293"/>
                    <a:pt x="192" y="250"/>
                  </a:cubicBezTo>
                  <a:lnTo>
                    <a:pt x="192" y="250"/>
                  </a:lnTo>
                  <a:cubicBezTo>
                    <a:pt x="240" y="280"/>
                    <a:pt x="288" y="303"/>
                    <a:pt x="334" y="314"/>
                  </a:cubicBezTo>
                  <a:lnTo>
                    <a:pt x="334" y="314"/>
                  </a:lnTo>
                  <a:cubicBezTo>
                    <a:pt x="358" y="320"/>
                    <a:pt x="378" y="287"/>
                    <a:pt x="354" y="274"/>
                  </a:cubicBezTo>
                </a:path>
              </a:pathLst>
            </a:custGeom>
            <a:solidFill>
              <a:schemeClr val="accent3">
                <a:lumMod val="50000"/>
              </a:schemeClr>
            </a:solidFill>
            <a:ln>
              <a:noFill/>
            </a:ln>
            <a:effectLst/>
          </p:spPr>
          <p:txBody>
            <a:bodyPr wrap="none" anchor="ctr"/>
            <a:lstStyle/>
            <a:p>
              <a:pPr>
                <a:defRPr/>
              </a:pPr>
              <a:endParaRPr lang="es-ES_tradnl"/>
            </a:p>
          </p:txBody>
        </p:sp>
        <p:sp>
          <p:nvSpPr>
            <p:cNvPr id="149" name="Freeform 49">
              <a:extLst>
                <a:ext uri="{FF2B5EF4-FFF2-40B4-BE49-F238E27FC236}">
                  <a16:creationId xmlns:a16="http://schemas.microsoft.com/office/drawing/2014/main" id="{5872710A-3B18-3A45-BBBB-B8BBB9C645C0}"/>
                </a:ext>
              </a:extLst>
            </p:cNvPr>
            <p:cNvSpPr>
              <a:spLocks noChangeArrowheads="1"/>
            </p:cNvSpPr>
            <p:nvPr/>
          </p:nvSpPr>
          <p:spPr bwMode="auto">
            <a:xfrm rot="16200000">
              <a:off x="41835" y="3258366"/>
              <a:ext cx="180951" cy="173016"/>
            </a:xfrm>
            <a:custGeom>
              <a:avLst/>
              <a:gdLst>
                <a:gd name="T0" fmla="*/ 355 w 379"/>
                <a:gd name="T1" fmla="*/ 273 h 366"/>
                <a:gd name="T2" fmla="*/ 355 w 379"/>
                <a:gd name="T3" fmla="*/ 273 h 366"/>
                <a:gd name="T4" fmla="*/ 232 w 379"/>
                <a:gd name="T5" fmla="*/ 201 h 366"/>
                <a:gd name="T6" fmla="*/ 232 w 379"/>
                <a:gd name="T7" fmla="*/ 201 h 366"/>
                <a:gd name="T8" fmla="*/ 307 w 379"/>
                <a:gd name="T9" fmla="*/ 43 h 366"/>
                <a:gd name="T10" fmla="*/ 307 w 379"/>
                <a:gd name="T11" fmla="*/ 43 h 366"/>
                <a:gd name="T12" fmla="*/ 267 w 379"/>
                <a:gd name="T13" fmla="*/ 25 h 366"/>
                <a:gd name="T14" fmla="*/ 267 w 379"/>
                <a:gd name="T15" fmla="*/ 25 h 366"/>
                <a:gd name="T16" fmla="*/ 184 w 379"/>
                <a:gd name="T17" fmla="*/ 161 h 366"/>
                <a:gd name="T18" fmla="*/ 184 w 379"/>
                <a:gd name="T19" fmla="*/ 161 h 366"/>
                <a:gd name="T20" fmla="*/ 76 w 379"/>
                <a:gd name="T21" fmla="*/ 34 h 366"/>
                <a:gd name="T22" fmla="*/ 76 w 379"/>
                <a:gd name="T23" fmla="*/ 34 h 366"/>
                <a:gd name="T24" fmla="*/ 26 w 379"/>
                <a:gd name="T25" fmla="*/ 69 h 366"/>
                <a:gd name="T26" fmla="*/ 26 w 379"/>
                <a:gd name="T27" fmla="*/ 69 h 366"/>
                <a:gd name="T28" fmla="*/ 140 w 379"/>
                <a:gd name="T29" fmla="*/ 210 h 366"/>
                <a:gd name="T30" fmla="*/ 140 w 379"/>
                <a:gd name="T31" fmla="*/ 210 h 366"/>
                <a:gd name="T32" fmla="*/ 29 w 379"/>
                <a:gd name="T33" fmla="*/ 302 h 366"/>
                <a:gd name="T34" fmla="*/ 29 w 379"/>
                <a:gd name="T35" fmla="*/ 302 h 366"/>
                <a:gd name="T36" fmla="*/ 63 w 379"/>
                <a:gd name="T37" fmla="*/ 352 h 366"/>
                <a:gd name="T38" fmla="*/ 63 w 379"/>
                <a:gd name="T39" fmla="*/ 352 h 366"/>
                <a:gd name="T40" fmla="*/ 194 w 379"/>
                <a:gd name="T41" fmla="*/ 250 h 366"/>
                <a:gd name="T42" fmla="*/ 194 w 379"/>
                <a:gd name="T43" fmla="*/ 250 h 366"/>
                <a:gd name="T44" fmla="*/ 335 w 379"/>
                <a:gd name="T45" fmla="*/ 314 h 366"/>
                <a:gd name="T46" fmla="*/ 335 w 379"/>
                <a:gd name="T47" fmla="*/ 314 h 366"/>
                <a:gd name="T48" fmla="*/ 355 w 379"/>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5" y="273"/>
                  </a:moveTo>
                  <a:lnTo>
                    <a:pt x="355" y="273"/>
                  </a:lnTo>
                  <a:cubicBezTo>
                    <a:pt x="313" y="250"/>
                    <a:pt x="270" y="228"/>
                    <a:pt x="232" y="201"/>
                  </a:cubicBezTo>
                  <a:lnTo>
                    <a:pt x="232" y="201"/>
                  </a:lnTo>
                  <a:cubicBezTo>
                    <a:pt x="268" y="150"/>
                    <a:pt x="295" y="94"/>
                    <a:pt x="307" y="43"/>
                  </a:cubicBezTo>
                  <a:lnTo>
                    <a:pt x="307" y="43"/>
                  </a:lnTo>
                  <a:cubicBezTo>
                    <a:pt x="314" y="20"/>
                    <a:pt x="281" y="0"/>
                    <a:pt x="267" y="25"/>
                  </a:cubicBezTo>
                  <a:lnTo>
                    <a:pt x="267" y="25"/>
                  </a:lnTo>
                  <a:cubicBezTo>
                    <a:pt x="240" y="71"/>
                    <a:pt x="217" y="118"/>
                    <a:pt x="184" y="161"/>
                  </a:cubicBezTo>
                  <a:lnTo>
                    <a:pt x="184" y="161"/>
                  </a:lnTo>
                  <a:cubicBezTo>
                    <a:pt x="143" y="122"/>
                    <a:pt x="113" y="77"/>
                    <a:pt x="76" y="34"/>
                  </a:cubicBezTo>
                  <a:lnTo>
                    <a:pt x="76" y="34"/>
                  </a:lnTo>
                  <a:cubicBezTo>
                    <a:pt x="52" y="6"/>
                    <a:pt x="13" y="39"/>
                    <a:pt x="26" y="69"/>
                  </a:cubicBezTo>
                  <a:lnTo>
                    <a:pt x="26" y="69"/>
                  </a:lnTo>
                  <a:cubicBezTo>
                    <a:pt x="50" y="119"/>
                    <a:pt x="90" y="169"/>
                    <a:pt x="140" y="210"/>
                  </a:cubicBezTo>
                  <a:lnTo>
                    <a:pt x="140" y="210"/>
                  </a:lnTo>
                  <a:cubicBezTo>
                    <a:pt x="105" y="243"/>
                    <a:pt x="65" y="269"/>
                    <a:pt x="29" y="302"/>
                  </a:cubicBezTo>
                  <a:lnTo>
                    <a:pt x="29" y="302"/>
                  </a:lnTo>
                  <a:cubicBezTo>
                    <a:pt x="0" y="326"/>
                    <a:pt x="33" y="365"/>
                    <a:pt x="63" y="352"/>
                  </a:cubicBezTo>
                  <a:lnTo>
                    <a:pt x="63" y="352"/>
                  </a:lnTo>
                  <a:cubicBezTo>
                    <a:pt x="110" y="331"/>
                    <a:pt x="155" y="294"/>
                    <a:pt x="194" y="250"/>
                  </a:cubicBezTo>
                  <a:lnTo>
                    <a:pt x="194" y="250"/>
                  </a:lnTo>
                  <a:cubicBezTo>
                    <a:pt x="240" y="280"/>
                    <a:pt x="289" y="302"/>
                    <a:pt x="335" y="314"/>
                  </a:cubicBezTo>
                  <a:lnTo>
                    <a:pt x="335" y="314"/>
                  </a:lnTo>
                  <a:cubicBezTo>
                    <a:pt x="359" y="320"/>
                    <a:pt x="378" y="286"/>
                    <a:pt x="355" y="273"/>
                  </a:cubicBezTo>
                </a:path>
              </a:pathLst>
            </a:custGeom>
            <a:solidFill>
              <a:schemeClr val="accent3">
                <a:lumMod val="25000"/>
              </a:schemeClr>
            </a:solidFill>
            <a:ln>
              <a:noFill/>
            </a:ln>
            <a:effectLst/>
          </p:spPr>
          <p:txBody>
            <a:bodyPr wrap="none" anchor="ctr"/>
            <a:lstStyle/>
            <a:p>
              <a:pPr>
                <a:defRPr/>
              </a:pPr>
              <a:endParaRPr lang="es-ES_tradnl"/>
            </a:p>
          </p:txBody>
        </p:sp>
        <p:sp>
          <p:nvSpPr>
            <p:cNvPr id="150" name="Freeform 50">
              <a:extLst>
                <a:ext uri="{FF2B5EF4-FFF2-40B4-BE49-F238E27FC236}">
                  <a16:creationId xmlns:a16="http://schemas.microsoft.com/office/drawing/2014/main" id="{E7076E52-2674-F54C-A675-BA7B4D06D989}"/>
                </a:ext>
              </a:extLst>
            </p:cNvPr>
            <p:cNvSpPr>
              <a:spLocks noChangeArrowheads="1"/>
            </p:cNvSpPr>
            <p:nvPr/>
          </p:nvSpPr>
          <p:spPr bwMode="auto">
            <a:xfrm rot="16200000">
              <a:off x="42629" y="3067097"/>
              <a:ext cx="179365" cy="173016"/>
            </a:xfrm>
            <a:custGeom>
              <a:avLst/>
              <a:gdLst>
                <a:gd name="T0" fmla="*/ 353 w 378"/>
                <a:gd name="T1" fmla="*/ 273 h 366"/>
                <a:gd name="T2" fmla="*/ 353 w 378"/>
                <a:gd name="T3" fmla="*/ 273 h 366"/>
                <a:gd name="T4" fmla="*/ 231 w 378"/>
                <a:gd name="T5" fmla="*/ 201 h 366"/>
                <a:gd name="T6" fmla="*/ 231 w 378"/>
                <a:gd name="T7" fmla="*/ 201 h 366"/>
                <a:gd name="T8" fmla="*/ 307 w 378"/>
                <a:gd name="T9" fmla="*/ 43 h 366"/>
                <a:gd name="T10" fmla="*/ 307 w 378"/>
                <a:gd name="T11" fmla="*/ 43 h 366"/>
                <a:gd name="T12" fmla="*/ 265 w 378"/>
                <a:gd name="T13" fmla="*/ 25 h 366"/>
                <a:gd name="T14" fmla="*/ 265 w 378"/>
                <a:gd name="T15" fmla="*/ 25 h 366"/>
                <a:gd name="T16" fmla="*/ 183 w 378"/>
                <a:gd name="T17" fmla="*/ 161 h 366"/>
                <a:gd name="T18" fmla="*/ 183 w 378"/>
                <a:gd name="T19" fmla="*/ 161 h 366"/>
                <a:gd name="T20" fmla="*/ 75 w 378"/>
                <a:gd name="T21" fmla="*/ 34 h 366"/>
                <a:gd name="T22" fmla="*/ 75 w 378"/>
                <a:gd name="T23" fmla="*/ 34 h 366"/>
                <a:gd name="T24" fmla="*/ 26 w 378"/>
                <a:gd name="T25" fmla="*/ 69 h 366"/>
                <a:gd name="T26" fmla="*/ 26 w 378"/>
                <a:gd name="T27" fmla="*/ 69 h 366"/>
                <a:gd name="T28" fmla="*/ 139 w 378"/>
                <a:gd name="T29" fmla="*/ 210 h 366"/>
                <a:gd name="T30" fmla="*/ 139 w 378"/>
                <a:gd name="T31" fmla="*/ 210 h 366"/>
                <a:gd name="T32" fmla="*/ 28 w 378"/>
                <a:gd name="T33" fmla="*/ 302 h 366"/>
                <a:gd name="T34" fmla="*/ 28 w 378"/>
                <a:gd name="T35" fmla="*/ 302 h 366"/>
                <a:gd name="T36" fmla="*/ 62 w 378"/>
                <a:gd name="T37" fmla="*/ 352 h 366"/>
                <a:gd name="T38" fmla="*/ 62 w 378"/>
                <a:gd name="T39" fmla="*/ 352 h 366"/>
                <a:gd name="T40" fmla="*/ 193 w 378"/>
                <a:gd name="T41" fmla="*/ 250 h 366"/>
                <a:gd name="T42" fmla="*/ 193 w 378"/>
                <a:gd name="T43" fmla="*/ 250 h 366"/>
                <a:gd name="T44" fmla="*/ 334 w 378"/>
                <a:gd name="T45" fmla="*/ 314 h 366"/>
                <a:gd name="T46" fmla="*/ 334 w 378"/>
                <a:gd name="T47" fmla="*/ 314 h 366"/>
                <a:gd name="T48" fmla="*/ 353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3"/>
                  </a:moveTo>
                  <a:lnTo>
                    <a:pt x="353" y="273"/>
                  </a:lnTo>
                  <a:cubicBezTo>
                    <a:pt x="311" y="250"/>
                    <a:pt x="269" y="228"/>
                    <a:pt x="231" y="201"/>
                  </a:cubicBezTo>
                  <a:lnTo>
                    <a:pt x="231" y="201"/>
                  </a:lnTo>
                  <a:cubicBezTo>
                    <a:pt x="267" y="150"/>
                    <a:pt x="294" y="94"/>
                    <a:pt x="307" y="43"/>
                  </a:cubicBezTo>
                  <a:lnTo>
                    <a:pt x="307" y="43"/>
                  </a:lnTo>
                  <a:cubicBezTo>
                    <a:pt x="313" y="20"/>
                    <a:pt x="278" y="0"/>
                    <a:pt x="265" y="25"/>
                  </a:cubicBezTo>
                  <a:lnTo>
                    <a:pt x="265" y="25"/>
                  </a:lnTo>
                  <a:cubicBezTo>
                    <a:pt x="240" y="71"/>
                    <a:pt x="215" y="118"/>
                    <a:pt x="183" y="161"/>
                  </a:cubicBezTo>
                  <a:lnTo>
                    <a:pt x="183" y="161"/>
                  </a:lnTo>
                  <a:cubicBezTo>
                    <a:pt x="142" y="122"/>
                    <a:pt x="113" y="77"/>
                    <a:pt x="75" y="34"/>
                  </a:cubicBezTo>
                  <a:lnTo>
                    <a:pt x="75" y="34"/>
                  </a:lnTo>
                  <a:cubicBezTo>
                    <a:pt x="52" y="6"/>
                    <a:pt x="12" y="39"/>
                    <a:pt x="26" y="69"/>
                  </a:cubicBezTo>
                  <a:lnTo>
                    <a:pt x="26" y="69"/>
                  </a:lnTo>
                  <a:cubicBezTo>
                    <a:pt x="49" y="119"/>
                    <a:pt x="89" y="169"/>
                    <a:pt x="139" y="210"/>
                  </a:cubicBezTo>
                  <a:lnTo>
                    <a:pt x="139" y="210"/>
                  </a:lnTo>
                  <a:cubicBezTo>
                    <a:pt x="104" y="243"/>
                    <a:pt x="63" y="269"/>
                    <a:pt x="28" y="302"/>
                  </a:cubicBezTo>
                  <a:lnTo>
                    <a:pt x="28" y="302"/>
                  </a:lnTo>
                  <a:cubicBezTo>
                    <a:pt x="0" y="326"/>
                    <a:pt x="31" y="365"/>
                    <a:pt x="62" y="352"/>
                  </a:cubicBezTo>
                  <a:lnTo>
                    <a:pt x="62" y="352"/>
                  </a:lnTo>
                  <a:cubicBezTo>
                    <a:pt x="109" y="331"/>
                    <a:pt x="154" y="294"/>
                    <a:pt x="193" y="250"/>
                  </a:cubicBezTo>
                  <a:lnTo>
                    <a:pt x="193" y="250"/>
                  </a:lnTo>
                  <a:cubicBezTo>
                    <a:pt x="239" y="280"/>
                    <a:pt x="288" y="302"/>
                    <a:pt x="334" y="314"/>
                  </a:cubicBezTo>
                  <a:lnTo>
                    <a:pt x="334" y="314"/>
                  </a:lnTo>
                  <a:cubicBezTo>
                    <a:pt x="357" y="320"/>
                    <a:pt x="377" y="286"/>
                    <a:pt x="353" y="273"/>
                  </a:cubicBezTo>
                </a:path>
              </a:pathLst>
            </a:custGeom>
            <a:solidFill>
              <a:schemeClr val="accent3">
                <a:lumMod val="50000"/>
              </a:schemeClr>
            </a:solidFill>
            <a:ln>
              <a:noFill/>
            </a:ln>
            <a:effectLst/>
          </p:spPr>
          <p:txBody>
            <a:bodyPr wrap="none" anchor="ctr"/>
            <a:lstStyle/>
            <a:p>
              <a:pPr>
                <a:defRPr/>
              </a:pPr>
              <a:endParaRPr lang="es-ES_tradnl"/>
            </a:p>
          </p:txBody>
        </p:sp>
        <p:sp>
          <p:nvSpPr>
            <p:cNvPr id="151" name="Freeform 51">
              <a:extLst>
                <a:ext uri="{FF2B5EF4-FFF2-40B4-BE49-F238E27FC236}">
                  <a16:creationId xmlns:a16="http://schemas.microsoft.com/office/drawing/2014/main" id="{73B87B26-84A9-9245-8559-D568AA29E630}"/>
                </a:ext>
              </a:extLst>
            </p:cNvPr>
            <p:cNvSpPr>
              <a:spLocks noChangeArrowheads="1"/>
            </p:cNvSpPr>
            <p:nvPr/>
          </p:nvSpPr>
          <p:spPr bwMode="auto">
            <a:xfrm rot="16200000">
              <a:off x="41835" y="3447254"/>
              <a:ext cx="180951" cy="173016"/>
            </a:xfrm>
            <a:custGeom>
              <a:avLst/>
              <a:gdLst>
                <a:gd name="T0" fmla="*/ 352 w 378"/>
                <a:gd name="T1" fmla="*/ 273 h 366"/>
                <a:gd name="T2" fmla="*/ 352 w 378"/>
                <a:gd name="T3" fmla="*/ 273 h 366"/>
                <a:gd name="T4" fmla="*/ 232 w 378"/>
                <a:gd name="T5" fmla="*/ 201 h 366"/>
                <a:gd name="T6" fmla="*/ 232 w 378"/>
                <a:gd name="T7" fmla="*/ 201 h 366"/>
                <a:gd name="T8" fmla="*/ 306 w 378"/>
                <a:gd name="T9" fmla="*/ 43 h 366"/>
                <a:gd name="T10" fmla="*/ 306 w 378"/>
                <a:gd name="T11" fmla="*/ 43 h 366"/>
                <a:gd name="T12" fmla="*/ 266 w 378"/>
                <a:gd name="T13" fmla="*/ 25 h 366"/>
                <a:gd name="T14" fmla="*/ 266 w 378"/>
                <a:gd name="T15" fmla="*/ 25 h 366"/>
                <a:gd name="T16" fmla="*/ 183 w 378"/>
                <a:gd name="T17" fmla="*/ 161 h 366"/>
                <a:gd name="T18" fmla="*/ 183 w 378"/>
                <a:gd name="T19" fmla="*/ 161 h 366"/>
                <a:gd name="T20" fmla="*/ 76 w 378"/>
                <a:gd name="T21" fmla="*/ 34 h 366"/>
                <a:gd name="T22" fmla="*/ 76 w 378"/>
                <a:gd name="T23" fmla="*/ 34 h 366"/>
                <a:gd name="T24" fmla="*/ 25 w 378"/>
                <a:gd name="T25" fmla="*/ 69 h 366"/>
                <a:gd name="T26" fmla="*/ 25 w 378"/>
                <a:gd name="T27" fmla="*/ 69 h 366"/>
                <a:gd name="T28" fmla="*/ 138 w 378"/>
                <a:gd name="T29" fmla="*/ 210 h 366"/>
                <a:gd name="T30" fmla="*/ 138 w 378"/>
                <a:gd name="T31" fmla="*/ 210 h 366"/>
                <a:gd name="T32" fmla="*/ 28 w 378"/>
                <a:gd name="T33" fmla="*/ 302 h 366"/>
                <a:gd name="T34" fmla="*/ 28 w 378"/>
                <a:gd name="T35" fmla="*/ 302 h 366"/>
                <a:gd name="T36" fmla="*/ 63 w 378"/>
                <a:gd name="T37" fmla="*/ 352 h 366"/>
                <a:gd name="T38" fmla="*/ 63 w 378"/>
                <a:gd name="T39" fmla="*/ 352 h 366"/>
                <a:gd name="T40" fmla="*/ 193 w 378"/>
                <a:gd name="T41" fmla="*/ 250 h 366"/>
                <a:gd name="T42" fmla="*/ 193 w 378"/>
                <a:gd name="T43" fmla="*/ 250 h 366"/>
                <a:gd name="T44" fmla="*/ 334 w 378"/>
                <a:gd name="T45" fmla="*/ 314 h 366"/>
                <a:gd name="T46" fmla="*/ 334 w 378"/>
                <a:gd name="T47" fmla="*/ 314 h 366"/>
                <a:gd name="T48" fmla="*/ 352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2" y="273"/>
                  </a:moveTo>
                  <a:lnTo>
                    <a:pt x="352" y="273"/>
                  </a:lnTo>
                  <a:cubicBezTo>
                    <a:pt x="312" y="250"/>
                    <a:pt x="270" y="228"/>
                    <a:pt x="232" y="201"/>
                  </a:cubicBezTo>
                  <a:lnTo>
                    <a:pt x="232" y="201"/>
                  </a:lnTo>
                  <a:cubicBezTo>
                    <a:pt x="267" y="150"/>
                    <a:pt x="293" y="94"/>
                    <a:pt x="306" y="43"/>
                  </a:cubicBezTo>
                  <a:lnTo>
                    <a:pt x="306" y="43"/>
                  </a:lnTo>
                  <a:cubicBezTo>
                    <a:pt x="313" y="20"/>
                    <a:pt x="279" y="0"/>
                    <a:pt x="266" y="25"/>
                  </a:cubicBezTo>
                  <a:lnTo>
                    <a:pt x="266" y="25"/>
                  </a:lnTo>
                  <a:cubicBezTo>
                    <a:pt x="239" y="71"/>
                    <a:pt x="216" y="118"/>
                    <a:pt x="183" y="161"/>
                  </a:cubicBezTo>
                  <a:lnTo>
                    <a:pt x="183" y="161"/>
                  </a:lnTo>
                  <a:cubicBezTo>
                    <a:pt x="142" y="122"/>
                    <a:pt x="112" y="77"/>
                    <a:pt x="76" y="34"/>
                  </a:cubicBezTo>
                  <a:lnTo>
                    <a:pt x="76" y="34"/>
                  </a:lnTo>
                  <a:cubicBezTo>
                    <a:pt x="52" y="6"/>
                    <a:pt x="12" y="39"/>
                    <a:pt x="25" y="69"/>
                  </a:cubicBezTo>
                  <a:lnTo>
                    <a:pt x="25" y="69"/>
                  </a:lnTo>
                  <a:cubicBezTo>
                    <a:pt x="49" y="119"/>
                    <a:pt x="90" y="169"/>
                    <a:pt x="138" y="210"/>
                  </a:cubicBezTo>
                  <a:lnTo>
                    <a:pt x="138" y="210"/>
                  </a:lnTo>
                  <a:cubicBezTo>
                    <a:pt x="104" y="243"/>
                    <a:pt x="65" y="269"/>
                    <a:pt x="28" y="302"/>
                  </a:cubicBezTo>
                  <a:lnTo>
                    <a:pt x="28" y="302"/>
                  </a:lnTo>
                  <a:cubicBezTo>
                    <a:pt x="0" y="326"/>
                    <a:pt x="32" y="365"/>
                    <a:pt x="63" y="352"/>
                  </a:cubicBezTo>
                  <a:lnTo>
                    <a:pt x="63" y="352"/>
                  </a:lnTo>
                  <a:cubicBezTo>
                    <a:pt x="109" y="331"/>
                    <a:pt x="154" y="294"/>
                    <a:pt x="193" y="250"/>
                  </a:cubicBezTo>
                  <a:lnTo>
                    <a:pt x="193" y="250"/>
                  </a:lnTo>
                  <a:cubicBezTo>
                    <a:pt x="239" y="280"/>
                    <a:pt x="288" y="302"/>
                    <a:pt x="334" y="314"/>
                  </a:cubicBezTo>
                  <a:lnTo>
                    <a:pt x="334" y="314"/>
                  </a:lnTo>
                  <a:cubicBezTo>
                    <a:pt x="358" y="320"/>
                    <a:pt x="377" y="286"/>
                    <a:pt x="352" y="273"/>
                  </a:cubicBezTo>
                </a:path>
              </a:pathLst>
            </a:custGeom>
            <a:solidFill>
              <a:schemeClr val="accent3">
                <a:lumMod val="75000"/>
              </a:schemeClr>
            </a:solidFill>
            <a:ln>
              <a:noFill/>
            </a:ln>
            <a:effectLst/>
          </p:spPr>
          <p:txBody>
            <a:bodyPr wrap="none" anchor="ctr"/>
            <a:lstStyle/>
            <a:p>
              <a:pPr>
                <a:defRPr/>
              </a:pPr>
              <a:endParaRPr lang="es-ES_tradnl"/>
            </a:p>
          </p:txBody>
        </p:sp>
        <p:sp>
          <p:nvSpPr>
            <p:cNvPr id="152" name="Freeform 52">
              <a:extLst>
                <a:ext uri="{FF2B5EF4-FFF2-40B4-BE49-F238E27FC236}">
                  <a16:creationId xmlns:a16="http://schemas.microsoft.com/office/drawing/2014/main" id="{EA775BCC-524C-6C4E-B62B-F7208DDDF016}"/>
                </a:ext>
              </a:extLst>
            </p:cNvPr>
            <p:cNvSpPr>
              <a:spLocks noChangeArrowheads="1"/>
            </p:cNvSpPr>
            <p:nvPr/>
          </p:nvSpPr>
          <p:spPr bwMode="auto">
            <a:xfrm rot="16200000">
              <a:off x="41835" y="2879003"/>
              <a:ext cx="180951" cy="173016"/>
            </a:xfrm>
            <a:custGeom>
              <a:avLst/>
              <a:gdLst>
                <a:gd name="T0" fmla="*/ 353 w 378"/>
                <a:gd name="T1" fmla="*/ 273 h 366"/>
                <a:gd name="T2" fmla="*/ 353 w 378"/>
                <a:gd name="T3" fmla="*/ 273 h 366"/>
                <a:gd name="T4" fmla="*/ 232 w 378"/>
                <a:gd name="T5" fmla="*/ 201 h 366"/>
                <a:gd name="T6" fmla="*/ 232 w 378"/>
                <a:gd name="T7" fmla="*/ 201 h 366"/>
                <a:gd name="T8" fmla="*/ 306 w 378"/>
                <a:gd name="T9" fmla="*/ 43 h 366"/>
                <a:gd name="T10" fmla="*/ 306 w 378"/>
                <a:gd name="T11" fmla="*/ 43 h 366"/>
                <a:gd name="T12" fmla="*/ 265 w 378"/>
                <a:gd name="T13" fmla="*/ 25 h 366"/>
                <a:gd name="T14" fmla="*/ 265 w 378"/>
                <a:gd name="T15" fmla="*/ 25 h 366"/>
                <a:gd name="T16" fmla="*/ 182 w 378"/>
                <a:gd name="T17" fmla="*/ 161 h 366"/>
                <a:gd name="T18" fmla="*/ 182 w 378"/>
                <a:gd name="T19" fmla="*/ 161 h 366"/>
                <a:gd name="T20" fmla="*/ 76 w 378"/>
                <a:gd name="T21" fmla="*/ 34 h 366"/>
                <a:gd name="T22" fmla="*/ 76 w 378"/>
                <a:gd name="T23" fmla="*/ 34 h 366"/>
                <a:gd name="T24" fmla="*/ 26 w 378"/>
                <a:gd name="T25" fmla="*/ 69 h 366"/>
                <a:gd name="T26" fmla="*/ 26 w 378"/>
                <a:gd name="T27" fmla="*/ 69 h 366"/>
                <a:gd name="T28" fmla="*/ 138 w 378"/>
                <a:gd name="T29" fmla="*/ 210 h 366"/>
                <a:gd name="T30" fmla="*/ 138 w 378"/>
                <a:gd name="T31" fmla="*/ 210 h 366"/>
                <a:gd name="T32" fmla="*/ 27 w 378"/>
                <a:gd name="T33" fmla="*/ 302 h 366"/>
                <a:gd name="T34" fmla="*/ 27 w 378"/>
                <a:gd name="T35" fmla="*/ 302 h 366"/>
                <a:gd name="T36" fmla="*/ 63 w 378"/>
                <a:gd name="T37" fmla="*/ 352 h 366"/>
                <a:gd name="T38" fmla="*/ 63 w 378"/>
                <a:gd name="T39" fmla="*/ 352 h 366"/>
                <a:gd name="T40" fmla="*/ 193 w 378"/>
                <a:gd name="T41" fmla="*/ 250 h 366"/>
                <a:gd name="T42" fmla="*/ 193 w 378"/>
                <a:gd name="T43" fmla="*/ 250 h 366"/>
                <a:gd name="T44" fmla="*/ 334 w 378"/>
                <a:gd name="T45" fmla="*/ 314 h 366"/>
                <a:gd name="T46" fmla="*/ 334 w 378"/>
                <a:gd name="T47" fmla="*/ 314 h 366"/>
                <a:gd name="T48" fmla="*/ 353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3"/>
                  </a:moveTo>
                  <a:lnTo>
                    <a:pt x="353" y="273"/>
                  </a:lnTo>
                  <a:cubicBezTo>
                    <a:pt x="311" y="250"/>
                    <a:pt x="270" y="228"/>
                    <a:pt x="232" y="201"/>
                  </a:cubicBezTo>
                  <a:lnTo>
                    <a:pt x="232" y="201"/>
                  </a:lnTo>
                  <a:cubicBezTo>
                    <a:pt x="267" y="150"/>
                    <a:pt x="293" y="94"/>
                    <a:pt x="306" y="43"/>
                  </a:cubicBezTo>
                  <a:lnTo>
                    <a:pt x="306" y="43"/>
                  </a:lnTo>
                  <a:cubicBezTo>
                    <a:pt x="312" y="20"/>
                    <a:pt x="278" y="0"/>
                    <a:pt x="265" y="25"/>
                  </a:cubicBezTo>
                  <a:lnTo>
                    <a:pt x="265" y="25"/>
                  </a:lnTo>
                  <a:cubicBezTo>
                    <a:pt x="239" y="71"/>
                    <a:pt x="215" y="118"/>
                    <a:pt x="182" y="161"/>
                  </a:cubicBezTo>
                  <a:lnTo>
                    <a:pt x="182" y="161"/>
                  </a:lnTo>
                  <a:cubicBezTo>
                    <a:pt x="142" y="122"/>
                    <a:pt x="111" y="77"/>
                    <a:pt x="76" y="34"/>
                  </a:cubicBezTo>
                  <a:lnTo>
                    <a:pt x="76" y="34"/>
                  </a:lnTo>
                  <a:cubicBezTo>
                    <a:pt x="51" y="6"/>
                    <a:pt x="12" y="39"/>
                    <a:pt x="26" y="69"/>
                  </a:cubicBezTo>
                  <a:lnTo>
                    <a:pt x="26" y="69"/>
                  </a:lnTo>
                  <a:cubicBezTo>
                    <a:pt x="48" y="119"/>
                    <a:pt x="89" y="169"/>
                    <a:pt x="138" y="210"/>
                  </a:cubicBezTo>
                  <a:lnTo>
                    <a:pt x="138" y="210"/>
                  </a:lnTo>
                  <a:cubicBezTo>
                    <a:pt x="104" y="243"/>
                    <a:pt x="64" y="269"/>
                    <a:pt x="27" y="302"/>
                  </a:cubicBezTo>
                  <a:lnTo>
                    <a:pt x="27" y="302"/>
                  </a:lnTo>
                  <a:cubicBezTo>
                    <a:pt x="0" y="326"/>
                    <a:pt x="31" y="365"/>
                    <a:pt x="63" y="352"/>
                  </a:cubicBezTo>
                  <a:lnTo>
                    <a:pt x="63" y="352"/>
                  </a:lnTo>
                  <a:cubicBezTo>
                    <a:pt x="109" y="331"/>
                    <a:pt x="153" y="294"/>
                    <a:pt x="193" y="250"/>
                  </a:cubicBezTo>
                  <a:lnTo>
                    <a:pt x="193" y="250"/>
                  </a:lnTo>
                  <a:cubicBezTo>
                    <a:pt x="239" y="280"/>
                    <a:pt x="288" y="302"/>
                    <a:pt x="334" y="314"/>
                  </a:cubicBezTo>
                  <a:lnTo>
                    <a:pt x="334" y="314"/>
                  </a:lnTo>
                  <a:cubicBezTo>
                    <a:pt x="357" y="320"/>
                    <a:pt x="377" y="286"/>
                    <a:pt x="353" y="273"/>
                  </a:cubicBezTo>
                </a:path>
              </a:pathLst>
            </a:custGeom>
            <a:solidFill>
              <a:schemeClr val="accent3">
                <a:lumMod val="75000"/>
              </a:schemeClr>
            </a:solidFill>
            <a:ln>
              <a:noFill/>
            </a:ln>
            <a:effectLst/>
          </p:spPr>
          <p:txBody>
            <a:bodyPr wrap="none" anchor="ctr"/>
            <a:lstStyle/>
            <a:p>
              <a:pPr>
                <a:defRPr/>
              </a:pPr>
              <a:endParaRPr lang="es-ES_tradnl"/>
            </a:p>
          </p:txBody>
        </p:sp>
        <p:sp>
          <p:nvSpPr>
            <p:cNvPr id="153" name="Freeform 53">
              <a:extLst>
                <a:ext uri="{FF2B5EF4-FFF2-40B4-BE49-F238E27FC236}">
                  <a16:creationId xmlns:a16="http://schemas.microsoft.com/office/drawing/2014/main" id="{247D27C2-13E2-8547-84B5-7A9555E0CE17}"/>
                </a:ext>
              </a:extLst>
            </p:cNvPr>
            <p:cNvSpPr>
              <a:spLocks noChangeArrowheads="1"/>
            </p:cNvSpPr>
            <p:nvPr/>
          </p:nvSpPr>
          <p:spPr bwMode="auto">
            <a:xfrm rot="16200000">
              <a:off x="37073" y="2486942"/>
              <a:ext cx="180951" cy="173015"/>
            </a:xfrm>
            <a:custGeom>
              <a:avLst/>
              <a:gdLst>
                <a:gd name="T0" fmla="*/ 353 w 378"/>
                <a:gd name="T1" fmla="*/ 272 h 366"/>
                <a:gd name="T2" fmla="*/ 353 w 378"/>
                <a:gd name="T3" fmla="*/ 272 h 366"/>
                <a:gd name="T4" fmla="*/ 231 w 378"/>
                <a:gd name="T5" fmla="*/ 201 h 366"/>
                <a:gd name="T6" fmla="*/ 231 w 378"/>
                <a:gd name="T7" fmla="*/ 201 h 366"/>
                <a:gd name="T8" fmla="*/ 307 w 378"/>
                <a:gd name="T9" fmla="*/ 42 h 366"/>
                <a:gd name="T10" fmla="*/ 307 w 378"/>
                <a:gd name="T11" fmla="*/ 42 h 366"/>
                <a:gd name="T12" fmla="*/ 267 w 378"/>
                <a:gd name="T13" fmla="*/ 22 h 366"/>
                <a:gd name="T14" fmla="*/ 267 w 378"/>
                <a:gd name="T15" fmla="*/ 22 h 366"/>
                <a:gd name="T16" fmla="*/ 183 w 378"/>
                <a:gd name="T17" fmla="*/ 160 h 366"/>
                <a:gd name="T18" fmla="*/ 183 w 378"/>
                <a:gd name="T19" fmla="*/ 160 h 366"/>
                <a:gd name="T20" fmla="*/ 76 w 378"/>
                <a:gd name="T21" fmla="*/ 34 h 366"/>
                <a:gd name="T22" fmla="*/ 76 w 378"/>
                <a:gd name="T23" fmla="*/ 34 h 366"/>
                <a:gd name="T24" fmla="*/ 26 w 378"/>
                <a:gd name="T25" fmla="*/ 70 h 366"/>
                <a:gd name="T26" fmla="*/ 26 w 378"/>
                <a:gd name="T27" fmla="*/ 70 h 366"/>
                <a:gd name="T28" fmla="*/ 139 w 378"/>
                <a:gd name="T29" fmla="*/ 209 h 366"/>
                <a:gd name="T30" fmla="*/ 139 w 378"/>
                <a:gd name="T31" fmla="*/ 209 h 366"/>
                <a:gd name="T32" fmla="*/ 28 w 378"/>
                <a:gd name="T33" fmla="*/ 301 h 366"/>
                <a:gd name="T34" fmla="*/ 28 w 378"/>
                <a:gd name="T35" fmla="*/ 301 h 366"/>
                <a:gd name="T36" fmla="*/ 63 w 378"/>
                <a:gd name="T37" fmla="*/ 351 h 366"/>
                <a:gd name="T38" fmla="*/ 63 w 378"/>
                <a:gd name="T39" fmla="*/ 351 h 366"/>
                <a:gd name="T40" fmla="*/ 193 w 378"/>
                <a:gd name="T41" fmla="*/ 250 h 366"/>
                <a:gd name="T42" fmla="*/ 193 w 378"/>
                <a:gd name="T43" fmla="*/ 250 h 366"/>
                <a:gd name="T44" fmla="*/ 334 w 378"/>
                <a:gd name="T45" fmla="*/ 313 h 366"/>
                <a:gd name="T46" fmla="*/ 334 w 378"/>
                <a:gd name="T47" fmla="*/ 313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50"/>
                    <a:pt x="271" y="227"/>
                    <a:pt x="231" y="201"/>
                  </a:cubicBezTo>
                  <a:lnTo>
                    <a:pt x="231" y="201"/>
                  </a:lnTo>
                  <a:cubicBezTo>
                    <a:pt x="267" y="150"/>
                    <a:pt x="294" y="95"/>
                    <a:pt x="307" y="42"/>
                  </a:cubicBezTo>
                  <a:lnTo>
                    <a:pt x="307" y="42"/>
                  </a:lnTo>
                  <a:cubicBezTo>
                    <a:pt x="314" y="20"/>
                    <a:pt x="280" y="0"/>
                    <a:pt x="267" y="22"/>
                  </a:cubicBezTo>
                  <a:lnTo>
                    <a:pt x="267" y="22"/>
                  </a:lnTo>
                  <a:cubicBezTo>
                    <a:pt x="240" y="71"/>
                    <a:pt x="217" y="117"/>
                    <a:pt x="183" y="160"/>
                  </a:cubicBezTo>
                  <a:lnTo>
                    <a:pt x="183" y="160"/>
                  </a:lnTo>
                  <a:cubicBezTo>
                    <a:pt x="143" y="122"/>
                    <a:pt x="113" y="76"/>
                    <a:pt x="76" y="34"/>
                  </a:cubicBezTo>
                  <a:lnTo>
                    <a:pt x="76" y="34"/>
                  </a:lnTo>
                  <a:cubicBezTo>
                    <a:pt x="53" y="7"/>
                    <a:pt x="12" y="38"/>
                    <a:pt x="26" y="70"/>
                  </a:cubicBezTo>
                  <a:lnTo>
                    <a:pt x="26" y="70"/>
                  </a:lnTo>
                  <a:cubicBezTo>
                    <a:pt x="50" y="120"/>
                    <a:pt x="91" y="168"/>
                    <a:pt x="139" y="209"/>
                  </a:cubicBezTo>
                  <a:lnTo>
                    <a:pt x="139" y="209"/>
                  </a:lnTo>
                  <a:cubicBezTo>
                    <a:pt x="104" y="242"/>
                    <a:pt x="64" y="269"/>
                    <a:pt x="28" y="301"/>
                  </a:cubicBezTo>
                  <a:lnTo>
                    <a:pt x="28" y="301"/>
                  </a:lnTo>
                  <a:cubicBezTo>
                    <a:pt x="0" y="325"/>
                    <a:pt x="33" y="365"/>
                    <a:pt x="63" y="351"/>
                  </a:cubicBezTo>
                  <a:lnTo>
                    <a:pt x="63" y="351"/>
                  </a:lnTo>
                  <a:cubicBezTo>
                    <a:pt x="110" y="330"/>
                    <a:pt x="155" y="293"/>
                    <a:pt x="193" y="250"/>
                  </a:cubicBezTo>
                  <a:lnTo>
                    <a:pt x="193" y="250"/>
                  </a:lnTo>
                  <a:cubicBezTo>
                    <a:pt x="239" y="279"/>
                    <a:pt x="289" y="302"/>
                    <a:pt x="334" y="313"/>
                  </a:cubicBezTo>
                  <a:lnTo>
                    <a:pt x="334" y="313"/>
                  </a:lnTo>
                  <a:cubicBezTo>
                    <a:pt x="359" y="318"/>
                    <a:pt x="377" y="285"/>
                    <a:pt x="353" y="272"/>
                  </a:cubicBezTo>
                </a:path>
              </a:pathLst>
            </a:custGeom>
            <a:solidFill>
              <a:schemeClr val="accent3">
                <a:lumMod val="50000"/>
              </a:schemeClr>
            </a:solidFill>
            <a:ln>
              <a:noFill/>
            </a:ln>
            <a:effectLst/>
          </p:spPr>
          <p:txBody>
            <a:bodyPr wrap="none" anchor="ctr"/>
            <a:lstStyle/>
            <a:p>
              <a:pPr>
                <a:defRPr/>
              </a:pPr>
              <a:endParaRPr lang="es-ES_tradnl"/>
            </a:p>
          </p:txBody>
        </p:sp>
        <p:sp>
          <p:nvSpPr>
            <p:cNvPr id="154" name="Freeform 54">
              <a:extLst>
                <a:ext uri="{FF2B5EF4-FFF2-40B4-BE49-F238E27FC236}">
                  <a16:creationId xmlns:a16="http://schemas.microsoft.com/office/drawing/2014/main" id="{23E63FF4-2558-F54E-B37A-619949889DF7}"/>
                </a:ext>
              </a:extLst>
            </p:cNvPr>
            <p:cNvSpPr>
              <a:spLocks noChangeArrowheads="1"/>
            </p:cNvSpPr>
            <p:nvPr/>
          </p:nvSpPr>
          <p:spPr bwMode="auto">
            <a:xfrm rot="16200000">
              <a:off x="37073" y="2296467"/>
              <a:ext cx="180951" cy="173015"/>
            </a:xfrm>
            <a:custGeom>
              <a:avLst/>
              <a:gdLst>
                <a:gd name="T0" fmla="*/ 353 w 378"/>
                <a:gd name="T1" fmla="*/ 272 h 366"/>
                <a:gd name="T2" fmla="*/ 353 w 378"/>
                <a:gd name="T3" fmla="*/ 272 h 366"/>
                <a:gd name="T4" fmla="*/ 232 w 378"/>
                <a:gd name="T5" fmla="*/ 201 h 366"/>
                <a:gd name="T6" fmla="*/ 232 w 378"/>
                <a:gd name="T7" fmla="*/ 201 h 366"/>
                <a:gd name="T8" fmla="*/ 307 w 378"/>
                <a:gd name="T9" fmla="*/ 42 h 366"/>
                <a:gd name="T10" fmla="*/ 307 w 378"/>
                <a:gd name="T11" fmla="*/ 42 h 366"/>
                <a:gd name="T12" fmla="*/ 265 w 378"/>
                <a:gd name="T13" fmla="*/ 22 h 366"/>
                <a:gd name="T14" fmla="*/ 265 w 378"/>
                <a:gd name="T15" fmla="*/ 22 h 366"/>
                <a:gd name="T16" fmla="*/ 184 w 378"/>
                <a:gd name="T17" fmla="*/ 160 h 366"/>
                <a:gd name="T18" fmla="*/ 184 w 378"/>
                <a:gd name="T19" fmla="*/ 160 h 366"/>
                <a:gd name="T20" fmla="*/ 76 w 378"/>
                <a:gd name="T21" fmla="*/ 34 h 366"/>
                <a:gd name="T22" fmla="*/ 76 w 378"/>
                <a:gd name="T23" fmla="*/ 34 h 366"/>
                <a:gd name="T24" fmla="*/ 26 w 378"/>
                <a:gd name="T25" fmla="*/ 70 h 366"/>
                <a:gd name="T26" fmla="*/ 26 w 378"/>
                <a:gd name="T27" fmla="*/ 70 h 366"/>
                <a:gd name="T28" fmla="*/ 139 w 378"/>
                <a:gd name="T29" fmla="*/ 209 h 366"/>
                <a:gd name="T30" fmla="*/ 139 w 378"/>
                <a:gd name="T31" fmla="*/ 209 h 366"/>
                <a:gd name="T32" fmla="*/ 27 w 378"/>
                <a:gd name="T33" fmla="*/ 301 h 366"/>
                <a:gd name="T34" fmla="*/ 27 w 378"/>
                <a:gd name="T35" fmla="*/ 301 h 366"/>
                <a:gd name="T36" fmla="*/ 63 w 378"/>
                <a:gd name="T37" fmla="*/ 351 h 366"/>
                <a:gd name="T38" fmla="*/ 63 w 378"/>
                <a:gd name="T39" fmla="*/ 351 h 366"/>
                <a:gd name="T40" fmla="*/ 193 w 378"/>
                <a:gd name="T41" fmla="*/ 250 h 366"/>
                <a:gd name="T42" fmla="*/ 193 w 378"/>
                <a:gd name="T43" fmla="*/ 250 h 366"/>
                <a:gd name="T44" fmla="*/ 334 w 378"/>
                <a:gd name="T45" fmla="*/ 313 h 366"/>
                <a:gd name="T46" fmla="*/ 334 w 378"/>
                <a:gd name="T47" fmla="*/ 313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50"/>
                    <a:pt x="270" y="227"/>
                    <a:pt x="232" y="201"/>
                  </a:cubicBezTo>
                  <a:lnTo>
                    <a:pt x="232" y="201"/>
                  </a:lnTo>
                  <a:cubicBezTo>
                    <a:pt x="268" y="150"/>
                    <a:pt x="294" y="95"/>
                    <a:pt x="307" y="42"/>
                  </a:cubicBezTo>
                  <a:lnTo>
                    <a:pt x="307" y="42"/>
                  </a:lnTo>
                  <a:cubicBezTo>
                    <a:pt x="314" y="20"/>
                    <a:pt x="280" y="0"/>
                    <a:pt x="265" y="22"/>
                  </a:cubicBezTo>
                  <a:lnTo>
                    <a:pt x="265" y="22"/>
                  </a:lnTo>
                  <a:cubicBezTo>
                    <a:pt x="240" y="71"/>
                    <a:pt x="215" y="117"/>
                    <a:pt x="184" y="160"/>
                  </a:cubicBezTo>
                  <a:lnTo>
                    <a:pt x="184" y="160"/>
                  </a:lnTo>
                  <a:cubicBezTo>
                    <a:pt x="143" y="122"/>
                    <a:pt x="113" y="76"/>
                    <a:pt x="76" y="34"/>
                  </a:cubicBezTo>
                  <a:lnTo>
                    <a:pt x="76" y="34"/>
                  </a:lnTo>
                  <a:cubicBezTo>
                    <a:pt x="52" y="7"/>
                    <a:pt x="12" y="38"/>
                    <a:pt x="26" y="70"/>
                  </a:cubicBezTo>
                  <a:lnTo>
                    <a:pt x="26" y="70"/>
                  </a:lnTo>
                  <a:cubicBezTo>
                    <a:pt x="50" y="120"/>
                    <a:pt x="90" y="168"/>
                    <a:pt x="139" y="209"/>
                  </a:cubicBezTo>
                  <a:lnTo>
                    <a:pt x="139" y="209"/>
                  </a:lnTo>
                  <a:cubicBezTo>
                    <a:pt x="104" y="242"/>
                    <a:pt x="64" y="269"/>
                    <a:pt x="27" y="301"/>
                  </a:cubicBezTo>
                  <a:lnTo>
                    <a:pt x="27" y="301"/>
                  </a:lnTo>
                  <a:cubicBezTo>
                    <a:pt x="0" y="325"/>
                    <a:pt x="33" y="365"/>
                    <a:pt x="63" y="351"/>
                  </a:cubicBezTo>
                  <a:lnTo>
                    <a:pt x="63" y="351"/>
                  </a:lnTo>
                  <a:cubicBezTo>
                    <a:pt x="109" y="330"/>
                    <a:pt x="155" y="293"/>
                    <a:pt x="193" y="250"/>
                  </a:cubicBezTo>
                  <a:lnTo>
                    <a:pt x="193" y="250"/>
                  </a:lnTo>
                  <a:cubicBezTo>
                    <a:pt x="239" y="279"/>
                    <a:pt x="289" y="302"/>
                    <a:pt x="334" y="313"/>
                  </a:cubicBezTo>
                  <a:lnTo>
                    <a:pt x="334" y="313"/>
                  </a:lnTo>
                  <a:cubicBezTo>
                    <a:pt x="357" y="318"/>
                    <a:pt x="377" y="285"/>
                    <a:pt x="353" y="272"/>
                  </a:cubicBezTo>
                </a:path>
              </a:pathLst>
            </a:custGeom>
            <a:solidFill>
              <a:schemeClr val="accent3">
                <a:lumMod val="75000"/>
              </a:schemeClr>
            </a:solidFill>
            <a:ln>
              <a:noFill/>
            </a:ln>
            <a:effectLst/>
          </p:spPr>
          <p:txBody>
            <a:bodyPr wrap="none" anchor="ctr"/>
            <a:lstStyle/>
            <a:p>
              <a:pPr>
                <a:defRPr/>
              </a:pPr>
              <a:endParaRPr lang="es-ES_tradnl"/>
            </a:p>
          </p:txBody>
        </p:sp>
        <p:sp>
          <p:nvSpPr>
            <p:cNvPr id="155" name="Freeform 55">
              <a:extLst>
                <a:ext uri="{FF2B5EF4-FFF2-40B4-BE49-F238E27FC236}">
                  <a16:creationId xmlns:a16="http://schemas.microsoft.com/office/drawing/2014/main" id="{A48B2E92-E575-7442-8760-FA813B046E7A}"/>
                </a:ext>
              </a:extLst>
            </p:cNvPr>
            <p:cNvSpPr>
              <a:spLocks noChangeArrowheads="1"/>
            </p:cNvSpPr>
            <p:nvPr/>
          </p:nvSpPr>
          <p:spPr bwMode="auto">
            <a:xfrm rot="16200000">
              <a:off x="37073" y="2675830"/>
              <a:ext cx="180951" cy="173015"/>
            </a:xfrm>
            <a:custGeom>
              <a:avLst/>
              <a:gdLst>
                <a:gd name="T0" fmla="*/ 354 w 378"/>
                <a:gd name="T1" fmla="*/ 272 h 366"/>
                <a:gd name="T2" fmla="*/ 354 w 378"/>
                <a:gd name="T3" fmla="*/ 272 h 366"/>
                <a:gd name="T4" fmla="*/ 231 w 378"/>
                <a:gd name="T5" fmla="*/ 201 h 366"/>
                <a:gd name="T6" fmla="*/ 231 w 378"/>
                <a:gd name="T7" fmla="*/ 201 h 366"/>
                <a:gd name="T8" fmla="*/ 308 w 378"/>
                <a:gd name="T9" fmla="*/ 42 h 366"/>
                <a:gd name="T10" fmla="*/ 308 w 378"/>
                <a:gd name="T11" fmla="*/ 42 h 366"/>
                <a:gd name="T12" fmla="*/ 267 w 378"/>
                <a:gd name="T13" fmla="*/ 22 h 366"/>
                <a:gd name="T14" fmla="*/ 267 w 378"/>
                <a:gd name="T15" fmla="*/ 22 h 366"/>
                <a:gd name="T16" fmla="*/ 183 w 378"/>
                <a:gd name="T17" fmla="*/ 160 h 366"/>
                <a:gd name="T18" fmla="*/ 183 w 378"/>
                <a:gd name="T19" fmla="*/ 160 h 366"/>
                <a:gd name="T20" fmla="*/ 76 w 378"/>
                <a:gd name="T21" fmla="*/ 34 h 366"/>
                <a:gd name="T22" fmla="*/ 76 w 378"/>
                <a:gd name="T23" fmla="*/ 34 h 366"/>
                <a:gd name="T24" fmla="*/ 26 w 378"/>
                <a:gd name="T25" fmla="*/ 70 h 366"/>
                <a:gd name="T26" fmla="*/ 26 w 378"/>
                <a:gd name="T27" fmla="*/ 70 h 366"/>
                <a:gd name="T28" fmla="*/ 139 w 378"/>
                <a:gd name="T29" fmla="*/ 209 h 366"/>
                <a:gd name="T30" fmla="*/ 139 w 378"/>
                <a:gd name="T31" fmla="*/ 209 h 366"/>
                <a:gd name="T32" fmla="*/ 28 w 378"/>
                <a:gd name="T33" fmla="*/ 301 h 366"/>
                <a:gd name="T34" fmla="*/ 28 w 378"/>
                <a:gd name="T35" fmla="*/ 301 h 366"/>
                <a:gd name="T36" fmla="*/ 63 w 378"/>
                <a:gd name="T37" fmla="*/ 351 h 366"/>
                <a:gd name="T38" fmla="*/ 63 w 378"/>
                <a:gd name="T39" fmla="*/ 351 h 366"/>
                <a:gd name="T40" fmla="*/ 193 w 378"/>
                <a:gd name="T41" fmla="*/ 250 h 366"/>
                <a:gd name="T42" fmla="*/ 193 w 378"/>
                <a:gd name="T43" fmla="*/ 250 h 366"/>
                <a:gd name="T44" fmla="*/ 335 w 378"/>
                <a:gd name="T45" fmla="*/ 313 h 366"/>
                <a:gd name="T46" fmla="*/ 335 w 378"/>
                <a:gd name="T47" fmla="*/ 313 h 366"/>
                <a:gd name="T48" fmla="*/ 354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2"/>
                  </a:moveTo>
                  <a:lnTo>
                    <a:pt x="354" y="272"/>
                  </a:lnTo>
                  <a:cubicBezTo>
                    <a:pt x="312" y="250"/>
                    <a:pt x="271" y="227"/>
                    <a:pt x="231" y="201"/>
                  </a:cubicBezTo>
                  <a:lnTo>
                    <a:pt x="231" y="201"/>
                  </a:lnTo>
                  <a:cubicBezTo>
                    <a:pt x="268" y="150"/>
                    <a:pt x="294" y="95"/>
                    <a:pt x="308" y="42"/>
                  </a:cubicBezTo>
                  <a:lnTo>
                    <a:pt x="308" y="42"/>
                  </a:lnTo>
                  <a:cubicBezTo>
                    <a:pt x="313" y="20"/>
                    <a:pt x="280" y="0"/>
                    <a:pt x="267" y="22"/>
                  </a:cubicBezTo>
                  <a:lnTo>
                    <a:pt x="267" y="22"/>
                  </a:lnTo>
                  <a:cubicBezTo>
                    <a:pt x="239" y="71"/>
                    <a:pt x="216" y="117"/>
                    <a:pt x="183" y="160"/>
                  </a:cubicBezTo>
                  <a:lnTo>
                    <a:pt x="183" y="160"/>
                  </a:lnTo>
                  <a:cubicBezTo>
                    <a:pt x="142" y="122"/>
                    <a:pt x="113" y="76"/>
                    <a:pt x="76" y="34"/>
                  </a:cubicBezTo>
                  <a:lnTo>
                    <a:pt x="76" y="34"/>
                  </a:lnTo>
                  <a:cubicBezTo>
                    <a:pt x="53" y="7"/>
                    <a:pt x="12" y="38"/>
                    <a:pt x="26" y="70"/>
                  </a:cubicBezTo>
                  <a:lnTo>
                    <a:pt x="26" y="70"/>
                  </a:lnTo>
                  <a:cubicBezTo>
                    <a:pt x="49" y="120"/>
                    <a:pt x="89" y="168"/>
                    <a:pt x="139" y="209"/>
                  </a:cubicBezTo>
                  <a:lnTo>
                    <a:pt x="139" y="209"/>
                  </a:lnTo>
                  <a:cubicBezTo>
                    <a:pt x="104" y="242"/>
                    <a:pt x="65" y="269"/>
                    <a:pt x="28" y="301"/>
                  </a:cubicBezTo>
                  <a:lnTo>
                    <a:pt x="28" y="301"/>
                  </a:lnTo>
                  <a:cubicBezTo>
                    <a:pt x="0" y="325"/>
                    <a:pt x="32" y="365"/>
                    <a:pt x="63" y="351"/>
                  </a:cubicBezTo>
                  <a:lnTo>
                    <a:pt x="63" y="351"/>
                  </a:lnTo>
                  <a:cubicBezTo>
                    <a:pt x="111" y="330"/>
                    <a:pt x="155" y="293"/>
                    <a:pt x="193" y="250"/>
                  </a:cubicBezTo>
                  <a:lnTo>
                    <a:pt x="193" y="250"/>
                  </a:lnTo>
                  <a:cubicBezTo>
                    <a:pt x="239" y="279"/>
                    <a:pt x="288" y="302"/>
                    <a:pt x="335" y="313"/>
                  </a:cubicBezTo>
                  <a:lnTo>
                    <a:pt x="335" y="313"/>
                  </a:lnTo>
                  <a:cubicBezTo>
                    <a:pt x="358" y="318"/>
                    <a:pt x="377" y="285"/>
                    <a:pt x="354" y="272"/>
                  </a:cubicBezTo>
                </a:path>
              </a:pathLst>
            </a:custGeom>
            <a:solidFill>
              <a:schemeClr val="accent3">
                <a:lumMod val="25000"/>
              </a:schemeClr>
            </a:solidFill>
            <a:ln>
              <a:noFill/>
            </a:ln>
            <a:effectLst/>
          </p:spPr>
          <p:txBody>
            <a:bodyPr wrap="none" anchor="ctr"/>
            <a:lstStyle/>
            <a:p>
              <a:pPr>
                <a:defRPr/>
              </a:pPr>
              <a:endParaRPr lang="es-ES_tradnl"/>
            </a:p>
          </p:txBody>
        </p:sp>
        <p:sp>
          <p:nvSpPr>
            <p:cNvPr id="156" name="Freeform 56">
              <a:extLst>
                <a:ext uri="{FF2B5EF4-FFF2-40B4-BE49-F238E27FC236}">
                  <a16:creationId xmlns:a16="http://schemas.microsoft.com/office/drawing/2014/main" id="{A7A2CDCE-06F6-5749-88C8-9153D0D93DED}"/>
                </a:ext>
              </a:extLst>
            </p:cNvPr>
            <p:cNvSpPr>
              <a:spLocks noChangeArrowheads="1"/>
            </p:cNvSpPr>
            <p:nvPr/>
          </p:nvSpPr>
          <p:spPr bwMode="auto">
            <a:xfrm rot="16200000">
              <a:off x="37073" y="2107579"/>
              <a:ext cx="180951" cy="173015"/>
            </a:xfrm>
            <a:custGeom>
              <a:avLst/>
              <a:gdLst>
                <a:gd name="T0" fmla="*/ 354 w 379"/>
                <a:gd name="T1" fmla="*/ 272 h 366"/>
                <a:gd name="T2" fmla="*/ 354 w 379"/>
                <a:gd name="T3" fmla="*/ 272 h 366"/>
                <a:gd name="T4" fmla="*/ 232 w 379"/>
                <a:gd name="T5" fmla="*/ 201 h 366"/>
                <a:gd name="T6" fmla="*/ 232 w 379"/>
                <a:gd name="T7" fmla="*/ 201 h 366"/>
                <a:gd name="T8" fmla="*/ 307 w 379"/>
                <a:gd name="T9" fmla="*/ 42 h 366"/>
                <a:gd name="T10" fmla="*/ 307 w 379"/>
                <a:gd name="T11" fmla="*/ 42 h 366"/>
                <a:gd name="T12" fmla="*/ 266 w 379"/>
                <a:gd name="T13" fmla="*/ 22 h 366"/>
                <a:gd name="T14" fmla="*/ 266 w 379"/>
                <a:gd name="T15" fmla="*/ 22 h 366"/>
                <a:gd name="T16" fmla="*/ 184 w 379"/>
                <a:gd name="T17" fmla="*/ 160 h 366"/>
                <a:gd name="T18" fmla="*/ 184 w 379"/>
                <a:gd name="T19" fmla="*/ 160 h 366"/>
                <a:gd name="T20" fmla="*/ 76 w 379"/>
                <a:gd name="T21" fmla="*/ 34 h 366"/>
                <a:gd name="T22" fmla="*/ 76 w 379"/>
                <a:gd name="T23" fmla="*/ 34 h 366"/>
                <a:gd name="T24" fmla="*/ 26 w 379"/>
                <a:gd name="T25" fmla="*/ 70 h 366"/>
                <a:gd name="T26" fmla="*/ 26 w 379"/>
                <a:gd name="T27" fmla="*/ 70 h 366"/>
                <a:gd name="T28" fmla="*/ 139 w 379"/>
                <a:gd name="T29" fmla="*/ 209 h 366"/>
                <a:gd name="T30" fmla="*/ 139 w 379"/>
                <a:gd name="T31" fmla="*/ 209 h 366"/>
                <a:gd name="T32" fmla="*/ 27 w 379"/>
                <a:gd name="T33" fmla="*/ 301 h 366"/>
                <a:gd name="T34" fmla="*/ 27 w 379"/>
                <a:gd name="T35" fmla="*/ 301 h 366"/>
                <a:gd name="T36" fmla="*/ 63 w 379"/>
                <a:gd name="T37" fmla="*/ 351 h 366"/>
                <a:gd name="T38" fmla="*/ 63 w 379"/>
                <a:gd name="T39" fmla="*/ 351 h 366"/>
                <a:gd name="T40" fmla="*/ 193 w 379"/>
                <a:gd name="T41" fmla="*/ 250 h 366"/>
                <a:gd name="T42" fmla="*/ 193 w 379"/>
                <a:gd name="T43" fmla="*/ 250 h 366"/>
                <a:gd name="T44" fmla="*/ 335 w 379"/>
                <a:gd name="T45" fmla="*/ 313 h 366"/>
                <a:gd name="T46" fmla="*/ 335 w 379"/>
                <a:gd name="T47" fmla="*/ 313 h 366"/>
                <a:gd name="T48" fmla="*/ 354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4" y="272"/>
                  </a:moveTo>
                  <a:lnTo>
                    <a:pt x="354" y="272"/>
                  </a:lnTo>
                  <a:cubicBezTo>
                    <a:pt x="311" y="250"/>
                    <a:pt x="270" y="227"/>
                    <a:pt x="232" y="201"/>
                  </a:cubicBezTo>
                  <a:lnTo>
                    <a:pt x="232" y="201"/>
                  </a:lnTo>
                  <a:cubicBezTo>
                    <a:pt x="268" y="150"/>
                    <a:pt x="294" y="95"/>
                    <a:pt x="307" y="42"/>
                  </a:cubicBezTo>
                  <a:lnTo>
                    <a:pt x="307" y="42"/>
                  </a:lnTo>
                  <a:cubicBezTo>
                    <a:pt x="312" y="20"/>
                    <a:pt x="280" y="0"/>
                    <a:pt x="266" y="22"/>
                  </a:cubicBezTo>
                  <a:lnTo>
                    <a:pt x="266" y="22"/>
                  </a:lnTo>
                  <a:cubicBezTo>
                    <a:pt x="239" y="71"/>
                    <a:pt x="215" y="117"/>
                    <a:pt x="184" y="160"/>
                  </a:cubicBezTo>
                  <a:lnTo>
                    <a:pt x="184" y="160"/>
                  </a:lnTo>
                  <a:cubicBezTo>
                    <a:pt x="143" y="122"/>
                    <a:pt x="113" y="76"/>
                    <a:pt x="76" y="34"/>
                  </a:cubicBezTo>
                  <a:lnTo>
                    <a:pt x="76" y="34"/>
                  </a:lnTo>
                  <a:cubicBezTo>
                    <a:pt x="52" y="7"/>
                    <a:pt x="11" y="38"/>
                    <a:pt x="26" y="70"/>
                  </a:cubicBezTo>
                  <a:lnTo>
                    <a:pt x="26" y="70"/>
                  </a:lnTo>
                  <a:cubicBezTo>
                    <a:pt x="50" y="120"/>
                    <a:pt x="90" y="168"/>
                    <a:pt x="139" y="209"/>
                  </a:cubicBezTo>
                  <a:lnTo>
                    <a:pt x="139" y="209"/>
                  </a:lnTo>
                  <a:cubicBezTo>
                    <a:pt x="103" y="242"/>
                    <a:pt x="64" y="269"/>
                    <a:pt x="27" y="301"/>
                  </a:cubicBezTo>
                  <a:lnTo>
                    <a:pt x="27" y="301"/>
                  </a:lnTo>
                  <a:cubicBezTo>
                    <a:pt x="0" y="325"/>
                    <a:pt x="32" y="365"/>
                    <a:pt x="63" y="351"/>
                  </a:cubicBezTo>
                  <a:lnTo>
                    <a:pt x="63" y="351"/>
                  </a:lnTo>
                  <a:cubicBezTo>
                    <a:pt x="110" y="330"/>
                    <a:pt x="155" y="293"/>
                    <a:pt x="193" y="250"/>
                  </a:cubicBezTo>
                  <a:lnTo>
                    <a:pt x="193" y="250"/>
                  </a:lnTo>
                  <a:cubicBezTo>
                    <a:pt x="239" y="279"/>
                    <a:pt x="289" y="302"/>
                    <a:pt x="335" y="313"/>
                  </a:cubicBezTo>
                  <a:lnTo>
                    <a:pt x="335" y="313"/>
                  </a:lnTo>
                  <a:cubicBezTo>
                    <a:pt x="358" y="318"/>
                    <a:pt x="378" y="285"/>
                    <a:pt x="354" y="272"/>
                  </a:cubicBezTo>
                </a:path>
              </a:pathLst>
            </a:custGeom>
            <a:solidFill>
              <a:schemeClr val="accent3">
                <a:lumMod val="25000"/>
              </a:schemeClr>
            </a:solidFill>
            <a:ln>
              <a:noFill/>
            </a:ln>
            <a:effectLst/>
          </p:spPr>
          <p:txBody>
            <a:bodyPr wrap="none" anchor="ctr"/>
            <a:lstStyle/>
            <a:p>
              <a:pPr>
                <a:defRPr/>
              </a:pPr>
              <a:endParaRPr lang="es-ES_tradnl"/>
            </a:p>
          </p:txBody>
        </p:sp>
        <p:sp>
          <p:nvSpPr>
            <p:cNvPr id="157" name="Freeform 57">
              <a:extLst>
                <a:ext uri="{FF2B5EF4-FFF2-40B4-BE49-F238E27FC236}">
                  <a16:creationId xmlns:a16="http://schemas.microsoft.com/office/drawing/2014/main" id="{6DD0BA69-969F-DE44-8483-DE37D21A59D4}"/>
                </a:ext>
              </a:extLst>
            </p:cNvPr>
            <p:cNvSpPr>
              <a:spLocks noChangeArrowheads="1"/>
            </p:cNvSpPr>
            <p:nvPr/>
          </p:nvSpPr>
          <p:spPr bwMode="auto">
            <a:xfrm rot="16200000">
              <a:off x="35486" y="1744088"/>
              <a:ext cx="180951" cy="173016"/>
            </a:xfrm>
            <a:custGeom>
              <a:avLst/>
              <a:gdLst>
                <a:gd name="T0" fmla="*/ 353 w 378"/>
                <a:gd name="T1" fmla="*/ 273 h 367"/>
                <a:gd name="T2" fmla="*/ 353 w 378"/>
                <a:gd name="T3" fmla="*/ 273 h 367"/>
                <a:gd name="T4" fmla="*/ 231 w 378"/>
                <a:gd name="T5" fmla="*/ 201 h 367"/>
                <a:gd name="T6" fmla="*/ 231 w 378"/>
                <a:gd name="T7" fmla="*/ 201 h 367"/>
                <a:gd name="T8" fmla="*/ 307 w 378"/>
                <a:gd name="T9" fmla="*/ 43 h 367"/>
                <a:gd name="T10" fmla="*/ 307 w 378"/>
                <a:gd name="T11" fmla="*/ 43 h 367"/>
                <a:gd name="T12" fmla="*/ 267 w 378"/>
                <a:gd name="T13" fmla="*/ 25 h 367"/>
                <a:gd name="T14" fmla="*/ 267 w 378"/>
                <a:gd name="T15" fmla="*/ 25 h 367"/>
                <a:gd name="T16" fmla="*/ 182 w 378"/>
                <a:gd name="T17" fmla="*/ 161 h 367"/>
                <a:gd name="T18" fmla="*/ 182 w 378"/>
                <a:gd name="T19" fmla="*/ 161 h 367"/>
                <a:gd name="T20" fmla="*/ 76 w 378"/>
                <a:gd name="T21" fmla="*/ 34 h 367"/>
                <a:gd name="T22" fmla="*/ 76 w 378"/>
                <a:gd name="T23" fmla="*/ 34 h 367"/>
                <a:gd name="T24" fmla="*/ 25 w 378"/>
                <a:gd name="T25" fmla="*/ 69 h 367"/>
                <a:gd name="T26" fmla="*/ 25 w 378"/>
                <a:gd name="T27" fmla="*/ 69 h 367"/>
                <a:gd name="T28" fmla="*/ 139 w 378"/>
                <a:gd name="T29" fmla="*/ 210 h 367"/>
                <a:gd name="T30" fmla="*/ 139 w 378"/>
                <a:gd name="T31" fmla="*/ 210 h 367"/>
                <a:gd name="T32" fmla="*/ 27 w 378"/>
                <a:gd name="T33" fmla="*/ 302 h 367"/>
                <a:gd name="T34" fmla="*/ 27 w 378"/>
                <a:gd name="T35" fmla="*/ 302 h 367"/>
                <a:gd name="T36" fmla="*/ 63 w 378"/>
                <a:gd name="T37" fmla="*/ 352 h 367"/>
                <a:gd name="T38" fmla="*/ 63 w 378"/>
                <a:gd name="T39" fmla="*/ 352 h 367"/>
                <a:gd name="T40" fmla="*/ 193 w 378"/>
                <a:gd name="T41" fmla="*/ 249 h 367"/>
                <a:gd name="T42" fmla="*/ 193 w 378"/>
                <a:gd name="T43" fmla="*/ 249 h 367"/>
                <a:gd name="T44" fmla="*/ 334 w 378"/>
                <a:gd name="T45" fmla="*/ 314 h 367"/>
                <a:gd name="T46" fmla="*/ 334 w 378"/>
                <a:gd name="T47" fmla="*/ 314 h 367"/>
                <a:gd name="T48" fmla="*/ 353 w 378"/>
                <a:gd name="T49" fmla="*/ 27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3"/>
                  </a:moveTo>
                  <a:lnTo>
                    <a:pt x="353" y="273"/>
                  </a:lnTo>
                  <a:cubicBezTo>
                    <a:pt x="311" y="249"/>
                    <a:pt x="270" y="228"/>
                    <a:pt x="231" y="201"/>
                  </a:cubicBezTo>
                  <a:lnTo>
                    <a:pt x="231" y="201"/>
                  </a:lnTo>
                  <a:cubicBezTo>
                    <a:pt x="267" y="151"/>
                    <a:pt x="294" y="96"/>
                    <a:pt x="307" y="43"/>
                  </a:cubicBezTo>
                  <a:lnTo>
                    <a:pt x="307" y="43"/>
                  </a:lnTo>
                  <a:cubicBezTo>
                    <a:pt x="312" y="19"/>
                    <a:pt x="280" y="0"/>
                    <a:pt x="267" y="25"/>
                  </a:cubicBezTo>
                  <a:lnTo>
                    <a:pt x="267" y="25"/>
                  </a:lnTo>
                  <a:cubicBezTo>
                    <a:pt x="239" y="72"/>
                    <a:pt x="215" y="118"/>
                    <a:pt x="182" y="161"/>
                  </a:cubicBezTo>
                  <a:lnTo>
                    <a:pt x="182" y="161"/>
                  </a:lnTo>
                  <a:cubicBezTo>
                    <a:pt x="142" y="122"/>
                    <a:pt x="113" y="77"/>
                    <a:pt x="76" y="34"/>
                  </a:cubicBezTo>
                  <a:lnTo>
                    <a:pt x="76" y="34"/>
                  </a:lnTo>
                  <a:cubicBezTo>
                    <a:pt x="51" y="6"/>
                    <a:pt x="12" y="39"/>
                    <a:pt x="25" y="69"/>
                  </a:cubicBezTo>
                  <a:lnTo>
                    <a:pt x="25" y="69"/>
                  </a:lnTo>
                  <a:cubicBezTo>
                    <a:pt x="48" y="119"/>
                    <a:pt x="89" y="169"/>
                    <a:pt x="139" y="210"/>
                  </a:cubicBezTo>
                  <a:lnTo>
                    <a:pt x="139" y="210"/>
                  </a:lnTo>
                  <a:cubicBezTo>
                    <a:pt x="104" y="243"/>
                    <a:pt x="64" y="269"/>
                    <a:pt x="27" y="302"/>
                  </a:cubicBezTo>
                  <a:lnTo>
                    <a:pt x="27" y="302"/>
                  </a:lnTo>
                  <a:cubicBezTo>
                    <a:pt x="0" y="326"/>
                    <a:pt x="31" y="366"/>
                    <a:pt x="63" y="352"/>
                  </a:cubicBezTo>
                  <a:lnTo>
                    <a:pt x="63" y="352"/>
                  </a:lnTo>
                  <a:cubicBezTo>
                    <a:pt x="110" y="331"/>
                    <a:pt x="155" y="294"/>
                    <a:pt x="193" y="249"/>
                  </a:cubicBezTo>
                  <a:lnTo>
                    <a:pt x="193" y="249"/>
                  </a:lnTo>
                  <a:cubicBezTo>
                    <a:pt x="239" y="280"/>
                    <a:pt x="288" y="302"/>
                    <a:pt x="334" y="314"/>
                  </a:cubicBezTo>
                  <a:lnTo>
                    <a:pt x="334" y="314"/>
                  </a:lnTo>
                  <a:cubicBezTo>
                    <a:pt x="357" y="320"/>
                    <a:pt x="377" y="286"/>
                    <a:pt x="353" y="273"/>
                  </a:cubicBezTo>
                </a:path>
              </a:pathLst>
            </a:custGeom>
            <a:solidFill>
              <a:schemeClr val="accent3">
                <a:lumMod val="75000"/>
              </a:schemeClr>
            </a:solidFill>
            <a:ln>
              <a:noFill/>
            </a:ln>
            <a:effectLst/>
          </p:spPr>
          <p:txBody>
            <a:bodyPr wrap="none" anchor="ctr"/>
            <a:lstStyle/>
            <a:p>
              <a:pPr>
                <a:defRPr/>
              </a:pPr>
              <a:endParaRPr lang="es-ES_tradnl"/>
            </a:p>
          </p:txBody>
        </p:sp>
        <p:sp>
          <p:nvSpPr>
            <p:cNvPr id="158" name="Freeform 58">
              <a:extLst>
                <a:ext uri="{FF2B5EF4-FFF2-40B4-BE49-F238E27FC236}">
                  <a16:creationId xmlns:a16="http://schemas.microsoft.com/office/drawing/2014/main" id="{3AA44363-8459-424F-8B74-EF1F8DC71A0D}"/>
                </a:ext>
              </a:extLst>
            </p:cNvPr>
            <p:cNvSpPr>
              <a:spLocks noChangeArrowheads="1"/>
            </p:cNvSpPr>
            <p:nvPr/>
          </p:nvSpPr>
          <p:spPr bwMode="auto">
            <a:xfrm rot="16200000">
              <a:off x="35486" y="1555201"/>
              <a:ext cx="180951" cy="173016"/>
            </a:xfrm>
            <a:custGeom>
              <a:avLst/>
              <a:gdLst>
                <a:gd name="T0" fmla="*/ 353 w 378"/>
                <a:gd name="T1" fmla="*/ 273 h 367"/>
                <a:gd name="T2" fmla="*/ 353 w 378"/>
                <a:gd name="T3" fmla="*/ 273 h 367"/>
                <a:gd name="T4" fmla="*/ 231 w 378"/>
                <a:gd name="T5" fmla="*/ 201 h 367"/>
                <a:gd name="T6" fmla="*/ 231 w 378"/>
                <a:gd name="T7" fmla="*/ 201 h 367"/>
                <a:gd name="T8" fmla="*/ 307 w 378"/>
                <a:gd name="T9" fmla="*/ 43 h 367"/>
                <a:gd name="T10" fmla="*/ 307 w 378"/>
                <a:gd name="T11" fmla="*/ 43 h 367"/>
                <a:gd name="T12" fmla="*/ 265 w 378"/>
                <a:gd name="T13" fmla="*/ 25 h 367"/>
                <a:gd name="T14" fmla="*/ 265 w 378"/>
                <a:gd name="T15" fmla="*/ 25 h 367"/>
                <a:gd name="T16" fmla="*/ 182 w 378"/>
                <a:gd name="T17" fmla="*/ 161 h 367"/>
                <a:gd name="T18" fmla="*/ 182 w 378"/>
                <a:gd name="T19" fmla="*/ 161 h 367"/>
                <a:gd name="T20" fmla="*/ 76 w 378"/>
                <a:gd name="T21" fmla="*/ 34 h 367"/>
                <a:gd name="T22" fmla="*/ 76 w 378"/>
                <a:gd name="T23" fmla="*/ 34 h 367"/>
                <a:gd name="T24" fmla="*/ 26 w 378"/>
                <a:gd name="T25" fmla="*/ 69 h 367"/>
                <a:gd name="T26" fmla="*/ 26 w 378"/>
                <a:gd name="T27" fmla="*/ 69 h 367"/>
                <a:gd name="T28" fmla="*/ 139 w 378"/>
                <a:gd name="T29" fmla="*/ 210 h 367"/>
                <a:gd name="T30" fmla="*/ 139 w 378"/>
                <a:gd name="T31" fmla="*/ 210 h 367"/>
                <a:gd name="T32" fmla="*/ 27 w 378"/>
                <a:gd name="T33" fmla="*/ 302 h 367"/>
                <a:gd name="T34" fmla="*/ 27 w 378"/>
                <a:gd name="T35" fmla="*/ 302 h 367"/>
                <a:gd name="T36" fmla="*/ 63 w 378"/>
                <a:gd name="T37" fmla="*/ 352 h 367"/>
                <a:gd name="T38" fmla="*/ 63 w 378"/>
                <a:gd name="T39" fmla="*/ 352 h 367"/>
                <a:gd name="T40" fmla="*/ 193 w 378"/>
                <a:gd name="T41" fmla="*/ 249 h 367"/>
                <a:gd name="T42" fmla="*/ 193 w 378"/>
                <a:gd name="T43" fmla="*/ 249 h 367"/>
                <a:gd name="T44" fmla="*/ 333 w 378"/>
                <a:gd name="T45" fmla="*/ 314 h 367"/>
                <a:gd name="T46" fmla="*/ 333 w 378"/>
                <a:gd name="T47" fmla="*/ 314 h 367"/>
                <a:gd name="T48" fmla="*/ 353 w 378"/>
                <a:gd name="T49" fmla="*/ 27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3"/>
                  </a:moveTo>
                  <a:lnTo>
                    <a:pt x="353" y="273"/>
                  </a:lnTo>
                  <a:cubicBezTo>
                    <a:pt x="311" y="249"/>
                    <a:pt x="270" y="228"/>
                    <a:pt x="231" y="201"/>
                  </a:cubicBezTo>
                  <a:lnTo>
                    <a:pt x="231" y="201"/>
                  </a:lnTo>
                  <a:cubicBezTo>
                    <a:pt x="266" y="151"/>
                    <a:pt x="294" y="96"/>
                    <a:pt x="307" y="43"/>
                  </a:cubicBezTo>
                  <a:lnTo>
                    <a:pt x="307" y="43"/>
                  </a:lnTo>
                  <a:cubicBezTo>
                    <a:pt x="314" y="19"/>
                    <a:pt x="278" y="0"/>
                    <a:pt x="265" y="25"/>
                  </a:cubicBezTo>
                  <a:lnTo>
                    <a:pt x="265" y="25"/>
                  </a:lnTo>
                  <a:cubicBezTo>
                    <a:pt x="240" y="72"/>
                    <a:pt x="215" y="118"/>
                    <a:pt x="182" y="161"/>
                  </a:cubicBezTo>
                  <a:lnTo>
                    <a:pt x="182" y="161"/>
                  </a:lnTo>
                  <a:cubicBezTo>
                    <a:pt x="143" y="122"/>
                    <a:pt x="113" y="77"/>
                    <a:pt x="76" y="34"/>
                  </a:cubicBezTo>
                  <a:lnTo>
                    <a:pt x="76" y="34"/>
                  </a:lnTo>
                  <a:cubicBezTo>
                    <a:pt x="52" y="6"/>
                    <a:pt x="11" y="39"/>
                    <a:pt x="26" y="69"/>
                  </a:cubicBezTo>
                  <a:lnTo>
                    <a:pt x="26" y="69"/>
                  </a:lnTo>
                  <a:cubicBezTo>
                    <a:pt x="50" y="119"/>
                    <a:pt x="90" y="169"/>
                    <a:pt x="139" y="210"/>
                  </a:cubicBezTo>
                  <a:lnTo>
                    <a:pt x="139" y="210"/>
                  </a:lnTo>
                  <a:cubicBezTo>
                    <a:pt x="103" y="243"/>
                    <a:pt x="64" y="269"/>
                    <a:pt x="27" y="302"/>
                  </a:cubicBezTo>
                  <a:lnTo>
                    <a:pt x="27" y="302"/>
                  </a:lnTo>
                  <a:cubicBezTo>
                    <a:pt x="0" y="326"/>
                    <a:pt x="32" y="366"/>
                    <a:pt x="63" y="352"/>
                  </a:cubicBezTo>
                  <a:lnTo>
                    <a:pt x="63" y="352"/>
                  </a:lnTo>
                  <a:cubicBezTo>
                    <a:pt x="109" y="331"/>
                    <a:pt x="155" y="294"/>
                    <a:pt x="193" y="249"/>
                  </a:cubicBezTo>
                  <a:lnTo>
                    <a:pt x="193" y="249"/>
                  </a:lnTo>
                  <a:cubicBezTo>
                    <a:pt x="239" y="280"/>
                    <a:pt x="289" y="302"/>
                    <a:pt x="333" y="314"/>
                  </a:cubicBezTo>
                  <a:lnTo>
                    <a:pt x="333" y="314"/>
                  </a:lnTo>
                  <a:cubicBezTo>
                    <a:pt x="357" y="320"/>
                    <a:pt x="377" y="286"/>
                    <a:pt x="353" y="273"/>
                  </a:cubicBezTo>
                </a:path>
              </a:pathLst>
            </a:custGeom>
            <a:solidFill>
              <a:schemeClr val="accent3">
                <a:lumMod val="25000"/>
              </a:schemeClr>
            </a:solidFill>
            <a:ln>
              <a:noFill/>
            </a:ln>
            <a:effectLst/>
          </p:spPr>
          <p:txBody>
            <a:bodyPr wrap="none" anchor="ctr"/>
            <a:lstStyle/>
            <a:p>
              <a:pPr>
                <a:defRPr/>
              </a:pPr>
              <a:endParaRPr lang="es-ES_tradnl"/>
            </a:p>
          </p:txBody>
        </p:sp>
        <p:sp>
          <p:nvSpPr>
            <p:cNvPr id="159" name="Freeform 59">
              <a:extLst>
                <a:ext uri="{FF2B5EF4-FFF2-40B4-BE49-F238E27FC236}">
                  <a16:creationId xmlns:a16="http://schemas.microsoft.com/office/drawing/2014/main" id="{E2DFE3B3-C843-A447-9FC9-3AD43E8C394B}"/>
                </a:ext>
              </a:extLst>
            </p:cNvPr>
            <p:cNvSpPr>
              <a:spLocks noChangeArrowheads="1"/>
            </p:cNvSpPr>
            <p:nvPr/>
          </p:nvSpPr>
          <p:spPr bwMode="auto">
            <a:xfrm rot="16200000">
              <a:off x="35486" y="1932977"/>
              <a:ext cx="180951" cy="173016"/>
            </a:xfrm>
            <a:custGeom>
              <a:avLst/>
              <a:gdLst>
                <a:gd name="T0" fmla="*/ 353 w 378"/>
                <a:gd name="T1" fmla="*/ 273 h 367"/>
                <a:gd name="T2" fmla="*/ 353 w 378"/>
                <a:gd name="T3" fmla="*/ 273 h 367"/>
                <a:gd name="T4" fmla="*/ 231 w 378"/>
                <a:gd name="T5" fmla="*/ 201 h 367"/>
                <a:gd name="T6" fmla="*/ 231 w 378"/>
                <a:gd name="T7" fmla="*/ 201 h 367"/>
                <a:gd name="T8" fmla="*/ 306 w 378"/>
                <a:gd name="T9" fmla="*/ 43 h 367"/>
                <a:gd name="T10" fmla="*/ 306 w 378"/>
                <a:gd name="T11" fmla="*/ 43 h 367"/>
                <a:gd name="T12" fmla="*/ 265 w 378"/>
                <a:gd name="T13" fmla="*/ 25 h 367"/>
                <a:gd name="T14" fmla="*/ 265 w 378"/>
                <a:gd name="T15" fmla="*/ 25 h 367"/>
                <a:gd name="T16" fmla="*/ 183 w 378"/>
                <a:gd name="T17" fmla="*/ 161 h 367"/>
                <a:gd name="T18" fmla="*/ 183 w 378"/>
                <a:gd name="T19" fmla="*/ 161 h 367"/>
                <a:gd name="T20" fmla="*/ 76 w 378"/>
                <a:gd name="T21" fmla="*/ 34 h 367"/>
                <a:gd name="T22" fmla="*/ 76 w 378"/>
                <a:gd name="T23" fmla="*/ 34 h 367"/>
                <a:gd name="T24" fmla="*/ 26 w 378"/>
                <a:gd name="T25" fmla="*/ 69 h 367"/>
                <a:gd name="T26" fmla="*/ 26 w 378"/>
                <a:gd name="T27" fmla="*/ 69 h 367"/>
                <a:gd name="T28" fmla="*/ 139 w 378"/>
                <a:gd name="T29" fmla="*/ 210 h 367"/>
                <a:gd name="T30" fmla="*/ 139 w 378"/>
                <a:gd name="T31" fmla="*/ 210 h 367"/>
                <a:gd name="T32" fmla="*/ 28 w 378"/>
                <a:gd name="T33" fmla="*/ 302 h 367"/>
                <a:gd name="T34" fmla="*/ 28 w 378"/>
                <a:gd name="T35" fmla="*/ 302 h 367"/>
                <a:gd name="T36" fmla="*/ 63 w 378"/>
                <a:gd name="T37" fmla="*/ 352 h 367"/>
                <a:gd name="T38" fmla="*/ 63 w 378"/>
                <a:gd name="T39" fmla="*/ 352 h 367"/>
                <a:gd name="T40" fmla="*/ 193 w 378"/>
                <a:gd name="T41" fmla="*/ 249 h 367"/>
                <a:gd name="T42" fmla="*/ 193 w 378"/>
                <a:gd name="T43" fmla="*/ 249 h 367"/>
                <a:gd name="T44" fmla="*/ 334 w 378"/>
                <a:gd name="T45" fmla="*/ 314 h 367"/>
                <a:gd name="T46" fmla="*/ 334 w 378"/>
                <a:gd name="T47" fmla="*/ 314 h 367"/>
                <a:gd name="T48" fmla="*/ 353 w 378"/>
                <a:gd name="T49" fmla="*/ 27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3"/>
                  </a:moveTo>
                  <a:lnTo>
                    <a:pt x="353" y="273"/>
                  </a:lnTo>
                  <a:cubicBezTo>
                    <a:pt x="311" y="249"/>
                    <a:pt x="271" y="228"/>
                    <a:pt x="231" y="201"/>
                  </a:cubicBezTo>
                  <a:lnTo>
                    <a:pt x="231" y="201"/>
                  </a:lnTo>
                  <a:cubicBezTo>
                    <a:pt x="268" y="151"/>
                    <a:pt x="294" y="96"/>
                    <a:pt x="306" y="43"/>
                  </a:cubicBezTo>
                  <a:lnTo>
                    <a:pt x="306" y="43"/>
                  </a:lnTo>
                  <a:cubicBezTo>
                    <a:pt x="313" y="19"/>
                    <a:pt x="278" y="0"/>
                    <a:pt x="265" y="25"/>
                  </a:cubicBezTo>
                  <a:lnTo>
                    <a:pt x="265" y="25"/>
                  </a:lnTo>
                  <a:cubicBezTo>
                    <a:pt x="239" y="72"/>
                    <a:pt x="215" y="118"/>
                    <a:pt x="183" y="161"/>
                  </a:cubicBezTo>
                  <a:lnTo>
                    <a:pt x="183" y="161"/>
                  </a:lnTo>
                  <a:cubicBezTo>
                    <a:pt x="142" y="122"/>
                    <a:pt x="112" y="77"/>
                    <a:pt x="76" y="34"/>
                  </a:cubicBezTo>
                  <a:lnTo>
                    <a:pt x="76" y="34"/>
                  </a:lnTo>
                  <a:cubicBezTo>
                    <a:pt x="52" y="6"/>
                    <a:pt x="12" y="39"/>
                    <a:pt x="26" y="69"/>
                  </a:cubicBezTo>
                  <a:lnTo>
                    <a:pt x="26" y="69"/>
                  </a:lnTo>
                  <a:cubicBezTo>
                    <a:pt x="49" y="119"/>
                    <a:pt x="89" y="169"/>
                    <a:pt x="139" y="210"/>
                  </a:cubicBezTo>
                  <a:lnTo>
                    <a:pt x="139" y="210"/>
                  </a:lnTo>
                  <a:cubicBezTo>
                    <a:pt x="104" y="243"/>
                    <a:pt x="64" y="269"/>
                    <a:pt x="28" y="302"/>
                  </a:cubicBezTo>
                  <a:lnTo>
                    <a:pt x="28" y="302"/>
                  </a:lnTo>
                  <a:cubicBezTo>
                    <a:pt x="0" y="326"/>
                    <a:pt x="31" y="366"/>
                    <a:pt x="63" y="352"/>
                  </a:cubicBezTo>
                  <a:lnTo>
                    <a:pt x="63" y="352"/>
                  </a:lnTo>
                  <a:cubicBezTo>
                    <a:pt x="109" y="331"/>
                    <a:pt x="154" y="294"/>
                    <a:pt x="193" y="249"/>
                  </a:cubicBezTo>
                  <a:lnTo>
                    <a:pt x="193" y="249"/>
                  </a:lnTo>
                  <a:cubicBezTo>
                    <a:pt x="239" y="280"/>
                    <a:pt x="288" y="302"/>
                    <a:pt x="334" y="314"/>
                  </a:cubicBezTo>
                  <a:lnTo>
                    <a:pt x="334" y="314"/>
                  </a:lnTo>
                  <a:cubicBezTo>
                    <a:pt x="357" y="320"/>
                    <a:pt x="377" y="286"/>
                    <a:pt x="353" y="273"/>
                  </a:cubicBezTo>
                </a:path>
              </a:pathLst>
            </a:custGeom>
            <a:solidFill>
              <a:schemeClr val="accent3">
                <a:lumMod val="50000"/>
              </a:schemeClr>
            </a:solidFill>
            <a:ln>
              <a:noFill/>
            </a:ln>
            <a:effectLst/>
          </p:spPr>
          <p:txBody>
            <a:bodyPr wrap="none" anchor="ctr"/>
            <a:lstStyle/>
            <a:p>
              <a:pPr>
                <a:defRPr/>
              </a:pPr>
              <a:endParaRPr lang="es-ES_tradnl"/>
            </a:p>
          </p:txBody>
        </p:sp>
        <p:sp>
          <p:nvSpPr>
            <p:cNvPr id="160" name="Freeform 60">
              <a:extLst>
                <a:ext uri="{FF2B5EF4-FFF2-40B4-BE49-F238E27FC236}">
                  <a16:creationId xmlns:a16="http://schemas.microsoft.com/office/drawing/2014/main" id="{2E36BA5C-6BDD-504C-B54D-4407FB36AF6C}"/>
                </a:ext>
              </a:extLst>
            </p:cNvPr>
            <p:cNvSpPr>
              <a:spLocks noChangeArrowheads="1"/>
            </p:cNvSpPr>
            <p:nvPr/>
          </p:nvSpPr>
          <p:spPr bwMode="auto">
            <a:xfrm rot="16200000">
              <a:off x="35486" y="1366313"/>
              <a:ext cx="180951" cy="173016"/>
            </a:xfrm>
            <a:custGeom>
              <a:avLst/>
              <a:gdLst>
                <a:gd name="T0" fmla="*/ 354 w 379"/>
                <a:gd name="T1" fmla="*/ 273 h 367"/>
                <a:gd name="T2" fmla="*/ 354 w 379"/>
                <a:gd name="T3" fmla="*/ 273 h 367"/>
                <a:gd name="T4" fmla="*/ 233 w 379"/>
                <a:gd name="T5" fmla="*/ 201 h 367"/>
                <a:gd name="T6" fmla="*/ 233 w 379"/>
                <a:gd name="T7" fmla="*/ 201 h 367"/>
                <a:gd name="T8" fmla="*/ 308 w 379"/>
                <a:gd name="T9" fmla="*/ 43 h 367"/>
                <a:gd name="T10" fmla="*/ 308 w 379"/>
                <a:gd name="T11" fmla="*/ 43 h 367"/>
                <a:gd name="T12" fmla="*/ 266 w 379"/>
                <a:gd name="T13" fmla="*/ 25 h 367"/>
                <a:gd name="T14" fmla="*/ 266 w 379"/>
                <a:gd name="T15" fmla="*/ 25 h 367"/>
                <a:gd name="T16" fmla="*/ 184 w 379"/>
                <a:gd name="T17" fmla="*/ 161 h 367"/>
                <a:gd name="T18" fmla="*/ 184 w 379"/>
                <a:gd name="T19" fmla="*/ 161 h 367"/>
                <a:gd name="T20" fmla="*/ 77 w 379"/>
                <a:gd name="T21" fmla="*/ 34 h 367"/>
                <a:gd name="T22" fmla="*/ 77 w 379"/>
                <a:gd name="T23" fmla="*/ 34 h 367"/>
                <a:gd name="T24" fmla="*/ 27 w 379"/>
                <a:gd name="T25" fmla="*/ 69 h 367"/>
                <a:gd name="T26" fmla="*/ 27 w 379"/>
                <a:gd name="T27" fmla="*/ 69 h 367"/>
                <a:gd name="T28" fmla="*/ 140 w 379"/>
                <a:gd name="T29" fmla="*/ 210 h 367"/>
                <a:gd name="T30" fmla="*/ 140 w 379"/>
                <a:gd name="T31" fmla="*/ 210 h 367"/>
                <a:gd name="T32" fmla="*/ 28 w 379"/>
                <a:gd name="T33" fmla="*/ 302 h 367"/>
                <a:gd name="T34" fmla="*/ 28 w 379"/>
                <a:gd name="T35" fmla="*/ 302 h 367"/>
                <a:gd name="T36" fmla="*/ 63 w 379"/>
                <a:gd name="T37" fmla="*/ 352 h 367"/>
                <a:gd name="T38" fmla="*/ 63 w 379"/>
                <a:gd name="T39" fmla="*/ 352 h 367"/>
                <a:gd name="T40" fmla="*/ 194 w 379"/>
                <a:gd name="T41" fmla="*/ 249 h 367"/>
                <a:gd name="T42" fmla="*/ 194 w 379"/>
                <a:gd name="T43" fmla="*/ 249 h 367"/>
                <a:gd name="T44" fmla="*/ 334 w 379"/>
                <a:gd name="T45" fmla="*/ 314 h 367"/>
                <a:gd name="T46" fmla="*/ 334 w 379"/>
                <a:gd name="T47" fmla="*/ 314 h 367"/>
                <a:gd name="T48" fmla="*/ 354 w 379"/>
                <a:gd name="T49" fmla="*/ 27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7">
                  <a:moveTo>
                    <a:pt x="354" y="273"/>
                  </a:moveTo>
                  <a:lnTo>
                    <a:pt x="354" y="273"/>
                  </a:lnTo>
                  <a:cubicBezTo>
                    <a:pt x="312" y="249"/>
                    <a:pt x="271" y="228"/>
                    <a:pt x="233" y="201"/>
                  </a:cubicBezTo>
                  <a:lnTo>
                    <a:pt x="233" y="201"/>
                  </a:lnTo>
                  <a:cubicBezTo>
                    <a:pt x="268" y="151"/>
                    <a:pt x="295" y="96"/>
                    <a:pt x="308" y="43"/>
                  </a:cubicBezTo>
                  <a:lnTo>
                    <a:pt x="308" y="43"/>
                  </a:lnTo>
                  <a:cubicBezTo>
                    <a:pt x="313" y="19"/>
                    <a:pt x="279" y="0"/>
                    <a:pt x="266" y="25"/>
                  </a:cubicBezTo>
                  <a:lnTo>
                    <a:pt x="266" y="25"/>
                  </a:lnTo>
                  <a:cubicBezTo>
                    <a:pt x="240" y="72"/>
                    <a:pt x="216" y="118"/>
                    <a:pt x="184" y="161"/>
                  </a:cubicBezTo>
                  <a:lnTo>
                    <a:pt x="184" y="161"/>
                  </a:lnTo>
                  <a:cubicBezTo>
                    <a:pt x="144" y="122"/>
                    <a:pt x="113" y="77"/>
                    <a:pt x="77" y="34"/>
                  </a:cubicBezTo>
                  <a:lnTo>
                    <a:pt x="77" y="34"/>
                  </a:lnTo>
                  <a:cubicBezTo>
                    <a:pt x="53" y="6"/>
                    <a:pt x="12" y="39"/>
                    <a:pt x="27" y="69"/>
                  </a:cubicBezTo>
                  <a:lnTo>
                    <a:pt x="27" y="69"/>
                  </a:lnTo>
                  <a:cubicBezTo>
                    <a:pt x="50" y="119"/>
                    <a:pt x="91" y="169"/>
                    <a:pt x="140" y="210"/>
                  </a:cubicBezTo>
                  <a:lnTo>
                    <a:pt x="140" y="210"/>
                  </a:lnTo>
                  <a:cubicBezTo>
                    <a:pt x="104" y="243"/>
                    <a:pt x="65" y="269"/>
                    <a:pt x="28" y="302"/>
                  </a:cubicBezTo>
                  <a:lnTo>
                    <a:pt x="28" y="302"/>
                  </a:lnTo>
                  <a:cubicBezTo>
                    <a:pt x="0" y="326"/>
                    <a:pt x="33" y="366"/>
                    <a:pt x="63" y="352"/>
                  </a:cubicBezTo>
                  <a:lnTo>
                    <a:pt x="63" y="352"/>
                  </a:lnTo>
                  <a:cubicBezTo>
                    <a:pt x="109" y="331"/>
                    <a:pt x="155" y="294"/>
                    <a:pt x="194" y="249"/>
                  </a:cubicBezTo>
                  <a:lnTo>
                    <a:pt x="194" y="249"/>
                  </a:lnTo>
                  <a:cubicBezTo>
                    <a:pt x="240" y="280"/>
                    <a:pt x="290" y="302"/>
                    <a:pt x="334" y="314"/>
                  </a:cubicBezTo>
                  <a:lnTo>
                    <a:pt x="334" y="314"/>
                  </a:lnTo>
                  <a:cubicBezTo>
                    <a:pt x="358" y="320"/>
                    <a:pt x="378" y="286"/>
                    <a:pt x="354" y="273"/>
                  </a:cubicBezTo>
                </a:path>
              </a:pathLst>
            </a:custGeom>
            <a:solidFill>
              <a:schemeClr val="accent3">
                <a:lumMod val="50000"/>
              </a:schemeClr>
            </a:solidFill>
            <a:ln>
              <a:noFill/>
            </a:ln>
            <a:effectLst/>
          </p:spPr>
          <p:txBody>
            <a:bodyPr wrap="none" anchor="ctr"/>
            <a:lstStyle/>
            <a:p>
              <a:pPr>
                <a:defRPr/>
              </a:pPr>
              <a:endParaRPr lang="es-ES_tradnl"/>
            </a:p>
          </p:txBody>
        </p:sp>
        <p:sp>
          <p:nvSpPr>
            <p:cNvPr id="161" name="Freeform 61">
              <a:extLst>
                <a:ext uri="{FF2B5EF4-FFF2-40B4-BE49-F238E27FC236}">
                  <a16:creationId xmlns:a16="http://schemas.microsoft.com/office/drawing/2014/main" id="{585202AA-D92B-B64A-8E9C-49E948A92886}"/>
                </a:ext>
              </a:extLst>
            </p:cNvPr>
            <p:cNvSpPr>
              <a:spLocks noChangeArrowheads="1"/>
            </p:cNvSpPr>
            <p:nvPr/>
          </p:nvSpPr>
          <p:spPr bwMode="auto">
            <a:xfrm rot="16200000">
              <a:off x="30725" y="972664"/>
              <a:ext cx="180951" cy="173015"/>
            </a:xfrm>
            <a:custGeom>
              <a:avLst/>
              <a:gdLst>
                <a:gd name="T0" fmla="*/ 353 w 379"/>
                <a:gd name="T1" fmla="*/ 272 h 366"/>
                <a:gd name="T2" fmla="*/ 353 w 379"/>
                <a:gd name="T3" fmla="*/ 272 h 366"/>
                <a:gd name="T4" fmla="*/ 232 w 379"/>
                <a:gd name="T5" fmla="*/ 201 h 366"/>
                <a:gd name="T6" fmla="*/ 232 w 379"/>
                <a:gd name="T7" fmla="*/ 201 h 366"/>
                <a:gd name="T8" fmla="*/ 307 w 379"/>
                <a:gd name="T9" fmla="*/ 43 h 366"/>
                <a:gd name="T10" fmla="*/ 307 w 379"/>
                <a:gd name="T11" fmla="*/ 43 h 366"/>
                <a:gd name="T12" fmla="*/ 266 w 379"/>
                <a:gd name="T13" fmla="*/ 23 h 366"/>
                <a:gd name="T14" fmla="*/ 266 w 379"/>
                <a:gd name="T15" fmla="*/ 23 h 366"/>
                <a:gd name="T16" fmla="*/ 184 w 379"/>
                <a:gd name="T17" fmla="*/ 160 h 366"/>
                <a:gd name="T18" fmla="*/ 184 w 379"/>
                <a:gd name="T19" fmla="*/ 160 h 366"/>
                <a:gd name="T20" fmla="*/ 76 w 379"/>
                <a:gd name="T21" fmla="*/ 34 h 366"/>
                <a:gd name="T22" fmla="*/ 76 w 379"/>
                <a:gd name="T23" fmla="*/ 34 h 366"/>
                <a:gd name="T24" fmla="*/ 26 w 379"/>
                <a:gd name="T25" fmla="*/ 69 h 366"/>
                <a:gd name="T26" fmla="*/ 26 w 379"/>
                <a:gd name="T27" fmla="*/ 69 h 366"/>
                <a:gd name="T28" fmla="*/ 139 w 379"/>
                <a:gd name="T29" fmla="*/ 209 h 366"/>
                <a:gd name="T30" fmla="*/ 139 w 379"/>
                <a:gd name="T31" fmla="*/ 209 h 366"/>
                <a:gd name="T32" fmla="*/ 27 w 379"/>
                <a:gd name="T33" fmla="*/ 301 h 366"/>
                <a:gd name="T34" fmla="*/ 27 w 379"/>
                <a:gd name="T35" fmla="*/ 301 h 366"/>
                <a:gd name="T36" fmla="*/ 64 w 379"/>
                <a:gd name="T37" fmla="*/ 351 h 366"/>
                <a:gd name="T38" fmla="*/ 64 w 379"/>
                <a:gd name="T39" fmla="*/ 351 h 366"/>
                <a:gd name="T40" fmla="*/ 194 w 379"/>
                <a:gd name="T41" fmla="*/ 249 h 366"/>
                <a:gd name="T42" fmla="*/ 194 w 379"/>
                <a:gd name="T43" fmla="*/ 249 h 366"/>
                <a:gd name="T44" fmla="*/ 333 w 379"/>
                <a:gd name="T45" fmla="*/ 313 h 366"/>
                <a:gd name="T46" fmla="*/ 333 w 379"/>
                <a:gd name="T47" fmla="*/ 313 h 366"/>
                <a:gd name="T48" fmla="*/ 353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3" y="272"/>
                  </a:moveTo>
                  <a:lnTo>
                    <a:pt x="353" y="272"/>
                  </a:lnTo>
                  <a:cubicBezTo>
                    <a:pt x="312" y="249"/>
                    <a:pt x="270" y="227"/>
                    <a:pt x="232" y="201"/>
                  </a:cubicBezTo>
                  <a:lnTo>
                    <a:pt x="232" y="201"/>
                  </a:lnTo>
                  <a:cubicBezTo>
                    <a:pt x="268" y="150"/>
                    <a:pt x="294" y="94"/>
                    <a:pt x="307" y="43"/>
                  </a:cubicBezTo>
                  <a:lnTo>
                    <a:pt x="307" y="43"/>
                  </a:lnTo>
                  <a:cubicBezTo>
                    <a:pt x="314" y="20"/>
                    <a:pt x="280" y="0"/>
                    <a:pt x="266" y="23"/>
                  </a:cubicBezTo>
                  <a:lnTo>
                    <a:pt x="266" y="23"/>
                  </a:lnTo>
                  <a:cubicBezTo>
                    <a:pt x="240" y="71"/>
                    <a:pt x="216" y="118"/>
                    <a:pt x="184" y="160"/>
                  </a:cubicBezTo>
                  <a:lnTo>
                    <a:pt x="184" y="160"/>
                  </a:lnTo>
                  <a:cubicBezTo>
                    <a:pt x="143" y="122"/>
                    <a:pt x="113" y="76"/>
                    <a:pt x="76" y="34"/>
                  </a:cubicBezTo>
                  <a:lnTo>
                    <a:pt x="76" y="34"/>
                  </a:lnTo>
                  <a:cubicBezTo>
                    <a:pt x="52" y="6"/>
                    <a:pt x="11" y="38"/>
                    <a:pt x="26" y="69"/>
                  </a:cubicBezTo>
                  <a:lnTo>
                    <a:pt x="26" y="69"/>
                  </a:lnTo>
                  <a:cubicBezTo>
                    <a:pt x="50" y="119"/>
                    <a:pt x="90" y="168"/>
                    <a:pt x="139" y="209"/>
                  </a:cubicBezTo>
                  <a:lnTo>
                    <a:pt x="139" y="209"/>
                  </a:lnTo>
                  <a:cubicBezTo>
                    <a:pt x="105" y="242"/>
                    <a:pt x="65" y="269"/>
                    <a:pt x="27" y="301"/>
                  </a:cubicBezTo>
                  <a:lnTo>
                    <a:pt x="27" y="301"/>
                  </a:lnTo>
                  <a:cubicBezTo>
                    <a:pt x="0" y="324"/>
                    <a:pt x="32" y="365"/>
                    <a:pt x="64" y="351"/>
                  </a:cubicBezTo>
                  <a:lnTo>
                    <a:pt x="64" y="351"/>
                  </a:lnTo>
                  <a:cubicBezTo>
                    <a:pt x="110" y="330"/>
                    <a:pt x="155" y="293"/>
                    <a:pt x="194" y="249"/>
                  </a:cubicBezTo>
                  <a:lnTo>
                    <a:pt x="194" y="249"/>
                  </a:lnTo>
                  <a:cubicBezTo>
                    <a:pt x="239" y="280"/>
                    <a:pt x="289" y="302"/>
                    <a:pt x="333" y="313"/>
                  </a:cubicBezTo>
                  <a:lnTo>
                    <a:pt x="333" y="313"/>
                  </a:lnTo>
                  <a:cubicBezTo>
                    <a:pt x="358" y="319"/>
                    <a:pt x="378" y="285"/>
                    <a:pt x="353" y="272"/>
                  </a:cubicBezTo>
                </a:path>
              </a:pathLst>
            </a:custGeom>
            <a:solidFill>
              <a:schemeClr val="accent3">
                <a:lumMod val="25000"/>
              </a:schemeClr>
            </a:solidFill>
            <a:ln>
              <a:noFill/>
            </a:ln>
            <a:effectLst/>
          </p:spPr>
          <p:txBody>
            <a:bodyPr wrap="none" anchor="ctr"/>
            <a:lstStyle/>
            <a:p>
              <a:pPr>
                <a:defRPr/>
              </a:pPr>
              <a:endParaRPr lang="es-ES_tradnl"/>
            </a:p>
          </p:txBody>
        </p:sp>
        <p:sp>
          <p:nvSpPr>
            <p:cNvPr id="162" name="Freeform 62">
              <a:extLst>
                <a:ext uri="{FF2B5EF4-FFF2-40B4-BE49-F238E27FC236}">
                  <a16:creationId xmlns:a16="http://schemas.microsoft.com/office/drawing/2014/main" id="{B384F90F-62EE-8349-A4F9-33ABE7A1151F}"/>
                </a:ext>
              </a:extLst>
            </p:cNvPr>
            <p:cNvSpPr>
              <a:spLocks noChangeArrowheads="1"/>
            </p:cNvSpPr>
            <p:nvPr/>
          </p:nvSpPr>
          <p:spPr bwMode="auto">
            <a:xfrm rot="16200000">
              <a:off x="30725" y="783776"/>
              <a:ext cx="180951" cy="173015"/>
            </a:xfrm>
            <a:custGeom>
              <a:avLst/>
              <a:gdLst>
                <a:gd name="T0" fmla="*/ 355 w 380"/>
                <a:gd name="T1" fmla="*/ 272 h 366"/>
                <a:gd name="T2" fmla="*/ 355 w 380"/>
                <a:gd name="T3" fmla="*/ 272 h 366"/>
                <a:gd name="T4" fmla="*/ 233 w 380"/>
                <a:gd name="T5" fmla="*/ 201 h 366"/>
                <a:gd name="T6" fmla="*/ 233 w 380"/>
                <a:gd name="T7" fmla="*/ 201 h 366"/>
                <a:gd name="T8" fmla="*/ 308 w 380"/>
                <a:gd name="T9" fmla="*/ 43 h 366"/>
                <a:gd name="T10" fmla="*/ 308 w 380"/>
                <a:gd name="T11" fmla="*/ 43 h 366"/>
                <a:gd name="T12" fmla="*/ 267 w 380"/>
                <a:gd name="T13" fmla="*/ 23 h 366"/>
                <a:gd name="T14" fmla="*/ 267 w 380"/>
                <a:gd name="T15" fmla="*/ 23 h 366"/>
                <a:gd name="T16" fmla="*/ 184 w 380"/>
                <a:gd name="T17" fmla="*/ 160 h 366"/>
                <a:gd name="T18" fmla="*/ 184 w 380"/>
                <a:gd name="T19" fmla="*/ 160 h 366"/>
                <a:gd name="T20" fmla="*/ 77 w 380"/>
                <a:gd name="T21" fmla="*/ 34 h 366"/>
                <a:gd name="T22" fmla="*/ 77 w 380"/>
                <a:gd name="T23" fmla="*/ 34 h 366"/>
                <a:gd name="T24" fmla="*/ 27 w 380"/>
                <a:gd name="T25" fmla="*/ 69 h 366"/>
                <a:gd name="T26" fmla="*/ 27 w 380"/>
                <a:gd name="T27" fmla="*/ 69 h 366"/>
                <a:gd name="T28" fmla="*/ 140 w 380"/>
                <a:gd name="T29" fmla="*/ 209 h 366"/>
                <a:gd name="T30" fmla="*/ 140 w 380"/>
                <a:gd name="T31" fmla="*/ 209 h 366"/>
                <a:gd name="T32" fmla="*/ 28 w 380"/>
                <a:gd name="T33" fmla="*/ 301 h 366"/>
                <a:gd name="T34" fmla="*/ 28 w 380"/>
                <a:gd name="T35" fmla="*/ 301 h 366"/>
                <a:gd name="T36" fmla="*/ 64 w 380"/>
                <a:gd name="T37" fmla="*/ 351 h 366"/>
                <a:gd name="T38" fmla="*/ 64 w 380"/>
                <a:gd name="T39" fmla="*/ 351 h 366"/>
                <a:gd name="T40" fmla="*/ 195 w 380"/>
                <a:gd name="T41" fmla="*/ 249 h 366"/>
                <a:gd name="T42" fmla="*/ 195 w 380"/>
                <a:gd name="T43" fmla="*/ 249 h 366"/>
                <a:gd name="T44" fmla="*/ 336 w 380"/>
                <a:gd name="T45" fmla="*/ 313 h 366"/>
                <a:gd name="T46" fmla="*/ 336 w 380"/>
                <a:gd name="T47" fmla="*/ 313 h 366"/>
                <a:gd name="T48" fmla="*/ 355 w 380"/>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6">
                  <a:moveTo>
                    <a:pt x="355" y="272"/>
                  </a:moveTo>
                  <a:lnTo>
                    <a:pt x="355" y="272"/>
                  </a:lnTo>
                  <a:cubicBezTo>
                    <a:pt x="312" y="249"/>
                    <a:pt x="271" y="227"/>
                    <a:pt x="233" y="201"/>
                  </a:cubicBezTo>
                  <a:lnTo>
                    <a:pt x="233" y="201"/>
                  </a:lnTo>
                  <a:cubicBezTo>
                    <a:pt x="269" y="150"/>
                    <a:pt x="295" y="94"/>
                    <a:pt x="308" y="43"/>
                  </a:cubicBezTo>
                  <a:lnTo>
                    <a:pt x="308" y="43"/>
                  </a:lnTo>
                  <a:cubicBezTo>
                    <a:pt x="315" y="20"/>
                    <a:pt x="280" y="0"/>
                    <a:pt x="267" y="23"/>
                  </a:cubicBezTo>
                  <a:lnTo>
                    <a:pt x="267" y="23"/>
                  </a:lnTo>
                  <a:cubicBezTo>
                    <a:pt x="241" y="71"/>
                    <a:pt x="217" y="118"/>
                    <a:pt x="184" y="160"/>
                  </a:cubicBezTo>
                  <a:lnTo>
                    <a:pt x="184" y="160"/>
                  </a:lnTo>
                  <a:cubicBezTo>
                    <a:pt x="144" y="122"/>
                    <a:pt x="113" y="76"/>
                    <a:pt x="77" y="34"/>
                  </a:cubicBezTo>
                  <a:lnTo>
                    <a:pt x="77" y="34"/>
                  </a:lnTo>
                  <a:cubicBezTo>
                    <a:pt x="53" y="6"/>
                    <a:pt x="14" y="38"/>
                    <a:pt x="27" y="69"/>
                  </a:cubicBezTo>
                  <a:lnTo>
                    <a:pt x="27" y="69"/>
                  </a:lnTo>
                  <a:cubicBezTo>
                    <a:pt x="50" y="119"/>
                    <a:pt x="91" y="168"/>
                    <a:pt x="140" y="209"/>
                  </a:cubicBezTo>
                  <a:lnTo>
                    <a:pt x="140" y="209"/>
                  </a:lnTo>
                  <a:cubicBezTo>
                    <a:pt x="106" y="242"/>
                    <a:pt x="66" y="269"/>
                    <a:pt x="28" y="301"/>
                  </a:cubicBezTo>
                  <a:lnTo>
                    <a:pt x="28" y="301"/>
                  </a:lnTo>
                  <a:cubicBezTo>
                    <a:pt x="0" y="324"/>
                    <a:pt x="33" y="365"/>
                    <a:pt x="64" y="351"/>
                  </a:cubicBezTo>
                  <a:lnTo>
                    <a:pt x="64" y="351"/>
                  </a:lnTo>
                  <a:cubicBezTo>
                    <a:pt x="110" y="330"/>
                    <a:pt x="156" y="293"/>
                    <a:pt x="195" y="249"/>
                  </a:cubicBezTo>
                  <a:lnTo>
                    <a:pt x="195" y="249"/>
                  </a:lnTo>
                  <a:cubicBezTo>
                    <a:pt x="240" y="280"/>
                    <a:pt x="290" y="302"/>
                    <a:pt x="336" y="313"/>
                  </a:cubicBezTo>
                  <a:lnTo>
                    <a:pt x="336" y="313"/>
                  </a:lnTo>
                  <a:cubicBezTo>
                    <a:pt x="359" y="319"/>
                    <a:pt x="379" y="285"/>
                    <a:pt x="355" y="272"/>
                  </a:cubicBezTo>
                </a:path>
              </a:pathLst>
            </a:custGeom>
            <a:solidFill>
              <a:schemeClr val="accent3">
                <a:lumMod val="50000"/>
              </a:schemeClr>
            </a:solidFill>
            <a:ln>
              <a:noFill/>
            </a:ln>
            <a:effectLst/>
          </p:spPr>
          <p:txBody>
            <a:bodyPr wrap="none" anchor="ctr"/>
            <a:lstStyle/>
            <a:p>
              <a:pPr>
                <a:defRPr/>
              </a:pPr>
              <a:endParaRPr lang="es-ES_tradnl"/>
            </a:p>
          </p:txBody>
        </p:sp>
        <p:sp>
          <p:nvSpPr>
            <p:cNvPr id="163" name="Freeform 63">
              <a:extLst>
                <a:ext uri="{FF2B5EF4-FFF2-40B4-BE49-F238E27FC236}">
                  <a16:creationId xmlns:a16="http://schemas.microsoft.com/office/drawing/2014/main" id="{DE2B485A-E304-8E4B-BBAE-DBA613546F33}"/>
                </a:ext>
              </a:extLst>
            </p:cNvPr>
            <p:cNvSpPr>
              <a:spLocks noChangeArrowheads="1"/>
            </p:cNvSpPr>
            <p:nvPr/>
          </p:nvSpPr>
          <p:spPr bwMode="auto">
            <a:xfrm rot="16200000">
              <a:off x="30725" y="1161553"/>
              <a:ext cx="180951" cy="173015"/>
            </a:xfrm>
            <a:custGeom>
              <a:avLst/>
              <a:gdLst>
                <a:gd name="T0" fmla="*/ 353 w 379"/>
                <a:gd name="T1" fmla="*/ 272 h 366"/>
                <a:gd name="T2" fmla="*/ 353 w 379"/>
                <a:gd name="T3" fmla="*/ 272 h 366"/>
                <a:gd name="T4" fmla="*/ 232 w 379"/>
                <a:gd name="T5" fmla="*/ 201 h 366"/>
                <a:gd name="T6" fmla="*/ 232 w 379"/>
                <a:gd name="T7" fmla="*/ 201 h 366"/>
                <a:gd name="T8" fmla="*/ 307 w 379"/>
                <a:gd name="T9" fmla="*/ 43 h 366"/>
                <a:gd name="T10" fmla="*/ 307 w 379"/>
                <a:gd name="T11" fmla="*/ 43 h 366"/>
                <a:gd name="T12" fmla="*/ 267 w 379"/>
                <a:gd name="T13" fmla="*/ 23 h 366"/>
                <a:gd name="T14" fmla="*/ 267 w 379"/>
                <a:gd name="T15" fmla="*/ 23 h 366"/>
                <a:gd name="T16" fmla="*/ 184 w 379"/>
                <a:gd name="T17" fmla="*/ 160 h 366"/>
                <a:gd name="T18" fmla="*/ 184 w 379"/>
                <a:gd name="T19" fmla="*/ 160 h 366"/>
                <a:gd name="T20" fmla="*/ 76 w 379"/>
                <a:gd name="T21" fmla="*/ 34 h 366"/>
                <a:gd name="T22" fmla="*/ 76 w 379"/>
                <a:gd name="T23" fmla="*/ 34 h 366"/>
                <a:gd name="T24" fmla="*/ 26 w 379"/>
                <a:gd name="T25" fmla="*/ 69 h 366"/>
                <a:gd name="T26" fmla="*/ 26 w 379"/>
                <a:gd name="T27" fmla="*/ 69 h 366"/>
                <a:gd name="T28" fmla="*/ 139 w 379"/>
                <a:gd name="T29" fmla="*/ 209 h 366"/>
                <a:gd name="T30" fmla="*/ 139 w 379"/>
                <a:gd name="T31" fmla="*/ 209 h 366"/>
                <a:gd name="T32" fmla="*/ 27 w 379"/>
                <a:gd name="T33" fmla="*/ 301 h 366"/>
                <a:gd name="T34" fmla="*/ 27 w 379"/>
                <a:gd name="T35" fmla="*/ 301 h 366"/>
                <a:gd name="T36" fmla="*/ 63 w 379"/>
                <a:gd name="T37" fmla="*/ 351 h 366"/>
                <a:gd name="T38" fmla="*/ 63 w 379"/>
                <a:gd name="T39" fmla="*/ 351 h 366"/>
                <a:gd name="T40" fmla="*/ 193 w 379"/>
                <a:gd name="T41" fmla="*/ 249 h 366"/>
                <a:gd name="T42" fmla="*/ 193 w 379"/>
                <a:gd name="T43" fmla="*/ 249 h 366"/>
                <a:gd name="T44" fmla="*/ 335 w 379"/>
                <a:gd name="T45" fmla="*/ 313 h 366"/>
                <a:gd name="T46" fmla="*/ 335 w 379"/>
                <a:gd name="T47" fmla="*/ 313 h 366"/>
                <a:gd name="T48" fmla="*/ 353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3" y="272"/>
                  </a:moveTo>
                  <a:lnTo>
                    <a:pt x="353" y="272"/>
                  </a:lnTo>
                  <a:cubicBezTo>
                    <a:pt x="311" y="249"/>
                    <a:pt x="270" y="227"/>
                    <a:pt x="232" y="201"/>
                  </a:cubicBezTo>
                  <a:lnTo>
                    <a:pt x="232" y="201"/>
                  </a:lnTo>
                  <a:cubicBezTo>
                    <a:pt x="268" y="150"/>
                    <a:pt x="294" y="94"/>
                    <a:pt x="307" y="43"/>
                  </a:cubicBezTo>
                  <a:lnTo>
                    <a:pt x="307" y="43"/>
                  </a:lnTo>
                  <a:cubicBezTo>
                    <a:pt x="313" y="20"/>
                    <a:pt x="280" y="0"/>
                    <a:pt x="267" y="23"/>
                  </a:cubicBezTo>
                  <a:lnTo>
                    <a:pt x="267" y="23"/>
                  </a:lnTo>
                  <a:cubicBezTo>
                    <a:pt x="240" y="71"/>
                    <a:pt x="215" y="118"/>
                    <a:pt x="184" y="160"/>
                  </a:cubicBezTo>
                  <a:lnTo>
                    <a:pt x="184" y="160"/>
                  </a:lnTo>
                  <a:cubicBezTo>
                    <a:pt x="142" y="122"/>
                    <a:pt x="113" y="76"/>
                    <a:pt x="76" y="34"/>
                  </a:cubicBezTo>
                  <a:lnTo>
                    <a:pt x="76" y="34"/>
                  </a:lnTo>
                  <a:cubicBezTo>
                    <a:pt x="52" y="6"/>
                    <a:pt x="12" y="38"/>
                    <a:pt x="26" y="69"/>
                  </a:cubicBezTo>
                  <a:lnTo>
                    <a:pt x="26" y="69"/>
                  </a:lnTo>
                  <a:cubicBezTo>
                    <a:pt x="48" y="119"/>
                    <a:pt x="90" y="168"/>
                    <a:pt x="139" y="209"/>
                  </a:cubicBezTo>
                  <a:lnTo>
                    <a:pt x="139" y="209"/>
                  </a:lnTo>
                  <a:cubicBezTo>
                    <a:pt x="104" y="242"/>
                    <a:pt x="64" y="269"/>
                    <a:pt x="27" y="301"/>
                  </a:cubicBezTo>
                  <a:lnTo>
                    <a:pt x="27" y="301"/>
                  </a:lnTo>
                  <a:cubicBezTo>
                    <a:pt x="0" y="324"/>
                    <a:pt x="33" y="365"/>
                    <a:pt x="63" y="351"/>
                  </a:cubicBezTo>
                  <a:lnTo>
                    <a:pt x="63" y="351"/>
                  </a:lnTo>
                  <a:cubicBezTo>
                    <a:pt x="110" y="330"/>
                    <a:pt x="155" y="293"/>
                    <a:pt x="193" y="249"/>
                  </a:cubicBezTo>
                  <a:lnTo>
                    <a:pt x="193" y="249"/>
                  </a:lnTo>
                  <a:cubicBezTo>
                    <a:pt x="239" y="280"/>
                    <a:pt x="289" y="302"/>
                    <a:pt x="335" y="313"/>
                  </a:cubicBezTo>
                  <a:lnTo>
                    <a:pt x="335" y="313"/>
                  </a:lnTo>
                  <a:cubicBezTo>
                    <a:pt x="359" y="319"/>
                    <a:pt x="378" y="285"/>
                    <a:pt x="353" y="272"/>
                  </a:cubicBezTo>
                </a:path>
              </a:pathLst>
            </a:custGeom>
            <a:solidFill>
              <a:schemeClr val="accent3">
                <a:lumMod val="75000"/>
              </a:schemeClr>
            </a:solidFill>
            <a:ln>
              <a:noFill/>
            </a:ln>
            <a:effectLst/>
          </p:spPr>
          <p:txBody>
            <a:bodyPr wrap="none" anchor="ctr"/>
            <a:lstStyle/>
            <a:p>
              <a:pPr>
                <a:defRPr/>
              </a:pPr>
              <a:endParaRPr lang="es-ES_tradnl"/>
            </a:p>
          </p:txBody>
        </p:sp>
        <p:sp>
          <p:nvSpPr>
            <p:cNvPr id="164" name="Freeform 64">
              <a:extLst>
                <a:ext uri="{FF2B5EF4-FFF2-40B4-BE49-F238E27FC236}">
                  <a16:creationId xmlns:a16="http://schemas.microsoft.com/office/drawing/2014/main" id="{B50A1E8E-B6F0-4049-9BB3-EA72F89538F9}"/>
                </a:ext>
              </a:extLst>
            </p:cNvPr>
            <p:cNvSpPr>
              <a:spLocks noChangeArrowheads="1"/>
            </p:cNvSpPr>
            <p:nvPr/>
          </p:nvSpPr>
          <p:spPr bwMode="auto">
            <a:xfrm rot="16200000">
              <a:off x="30725" y="593302"/>
              <a:ext cx="180951" cy="173015"/>
            </a:xfrm>
            <a:custGeom>
              <a:avLst/>
              <a:gdLst>
                <a:gd name="T0" fmla="*/ 353 w 378"/>
                <a:gd name="T1" fmla="*/ 272 h 366"/>
                <a:gd name="T2" fmla="*/ 353 w 378"/>
                <a:gd name="T3" fmla="*/ 272 h 366"/>
                <a:gd name="T4" fmla="*/ 231 w 378"/>
                <a:gd name="T5" fmla="*/ 201 h 366"/>
                <a:gd name="T6" fmla="*/ 231 w 378"/>
                <a:gd name="T7" fmla="*/ 201 h 366"/>
                <a:gd name="T8" fmla="*/ 306 w 378"/>
                <a:gd name="T9" fmla="*/ 43 h 366"/>
                <a:gd name="T10" fmla="*/ 306 w 378"/>
                <a:gd name="T11" fmla="*/ 43 h 366"/>
                <a:gd name="T12" fmla="*/ 265 w 378"/>
                <a:gd name="T13" fmla="*/ 23 h 366"/>
                <a:gd name="T14" fmla="*/ 265 w 378"/>
                <a:gd name="T15" fmla="*/ 23 h 366"/>
                <a:gd name="T16" fmla="*/ 182 w 378"/>
                <a:gd name="T17" fmla="*/ 160 h 366"/>
                <a:gd name="T18" fmla="*/ 182 w 378"/>
                <a:gd name="T19" fmla="*/ 160 h 366"/>
                <a:gd name="T20" fmla="*/ 75 w 378"/>
                <a:gd name="T21" fmla="*/ 34 h 366"/>
                <a:gd name="T22" fmla="*/ 75 w 378"/>
                <a:gd name="T23" fmla="*/ 34 h 366"/>
                <a:gd name="T24" fmla="*/ 25 w 378"/>
                <a:gd name="T25" fmla="*/ 69 h 366"/>
                <a:gd name="T26" fmla="*/ 25 w 378"/>
                <a:gd name="T27" fmla="*/ 69 h 366"/>
                <a:gd name="T28" fmla="*/ 138 w 378"/>
                <a:gd name="T29" fmla="*/ 209 h 366"/>
                <a:gd name="T30" fmla="*/ 138 w 378"/>
                <a:gd name="T31" fmla="*/ 209 h 366"/>
                <a:gd name="T32" fmla="*/ 26 w 378"/>
                <a:gd name="T33" fmla="*/ 301 h 366"/>
                <a:gd name="T34" fmla="*/ 26 w 378"/>
                <a:gd name="T35" fmla="*/ 301 h 366"/>
                <a:gd name="T36" fmla="*/ 61 w 378"/>
                <a:gd name="T37" fmla="*/ 351 h 366"/>
                <a:gd name="T38" fmla="*/ 61 w 378"/>
                <a:gd name="T39" fmla="*/ 351 h 366"/>
                <a:gd name="T40" fmla="*/ 191 w 378"/>
                <a:gd name="T41" fmla="*/ 249 h 366"/>
                <a:gd name="T42" fmla="*/ 191 w 378"/>
                <a:gd name="T43" fmla="*/ 249 h 366"/>
                <a:gd name="T44" fmla="*/ 333 w 378"/>
                <a:gd name="T45" fmla="*/ 313 h 366"/>
                <a:gd name="T46" fmla="*/ 333 w 378"/>
                <a:gd name="T47" fmla="*/ 313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49"/>
                    <a:pt x="269" y="227"/>
                    <a:pt x="231" y="201"/>
                  </a:cubicBezTo>
                  <a:lnTo>
                    <a:pt x="231" y="201"/>
                  </a:lnTo>
                  <a:cubicBezTo>
                    <a:pt x="266" y="150"/>
                    <a:pt x="293" y="94"/>
                    <a:pt x="306" y="43"/>
                  </a:cubicBezTo>
                  <a:lnTo>
                    <a:pt x="306" y="43"/>
                  </a:lnTo>
                  <a:cubicBezTo>
                    <a:pt x="311" y="20"/>
                    <a:pt x="278" y="0"/>
                    <a:pt x="265" y="23"/>
                  </a:cubicBezTo>
                  <a:lnTo>
                    <a:pt x="265" y="23"/>
                  </a:lnTo>
                  <a:cubicBezTo>
                    <a:pt x="239" y="71"/>
                    <a:pt x="214" y="118"/>
                    <a:pt x="182" y="160"/>
                  </a:cubicBezTo>
                  <a:lnTo>
                    <a:pt x="182" y="160"/>
                  </a:lnTo>
                  <a:cubicBezTo>
                    <a:pt x="142" y="122"/>
                    <a:pt x="111" y="76"/>
                    <a:pt x="75" y="34"/>
                  </a:cubicBezTo>
                  <a:lnTo>
                    <a:pt x="75" y="34"/>
                  </a:lnTo>
                  <a:cubicBezTo>
                    <a:pt x="52" y="6"/>
                    <a:pt x="11" y="38"/>
                    <a:pt x="25" y="69"/>
                  </a:cubicBezTo>
                  <a:lnTo>
                    <a:pt x="25" y="69"/>
                  </a:lnTo>
                  <a:cubicBezTo>
                    <a:pt x="48" y="119"/>
                    <a:pt x="89" y="168"/>
                    <a:pt x="138" y="209"/>
                  </a:cubicBezTo>
                  <a:lnTo>
                    <a:pt x="138" y="209"/>
                  </a:lnTo>
                  <a:cubicBezTo>
                    <a:pt x="102" y="242"/>
                    <a:pt x="63" y="269"/>
                    <a:pt x="26" y="301"/>
                  </a:cubicBezTo>
                  <a:lnTo>
                    <a:pt x="26" y="301"/>
                  </a:lnTo>
                  <a:cubicBezTo>
                    <a:pt x="0" y="324"/>
                    <a:pt x="31" y="365"/>
                    <a:pt x="61" y="351"/>
                  </a:cubicBezTo>
                  <a:lnTo>
                    <a:pt x="61" y="351"/>
                  </a:lnTo>
                  <a:cubicBezTo>
                    <a:pt x="109" y="330"/>
                    <a:pt x="153" y="293"/>
                    <a:pt x="191" y="249"/>
                  </a:cubicBezTo>
                  <a:lnTo>
                    <a:pt x="191" y="249"/>
                  </a:lnTo>
                  <a:cubicBezTo>
                    <a:pt x="239" y="280"/>
                    <a:pt x="287" y="302"/>
                    <a:pt x="333" y="313"/>
                  </a:cubicBezTo>
                  <a:lnTo>
                    <a:pt x="333" y="313"/>
                  </a:lnTo>
                  <a:cubicBezTo>
                    <a:pt x="357" y="319"/>
                    <a:pt x="377" y="285"/>
                    <a:pt x="353" y="272"/>
                  </a:cubicBezTo>
                </a:path>
              </a:pathLst>
            </a:custGeom>
            <a:solidFill>
              <a:schemeClr val="accent3">
                <a:lumMod val="75000"/>
              </a:schemeClr>
            </a:solidFill>
            <a:ln>
              <a:noFill/>
            </a:ln>
            <a:effectLst/>
          </p:spPr>
          <p:txBody>
            <a:bodyPr wrap="none" anchor="ctr"/>
            <a:lstStyle/>
            <a:p>
              <a:pPr>
                <a:defRPr/>
              </a:pPr>
              <a:endParaRPr lang="es-ES_tradnl"/>
            </a:p>
          </p:txBody>
        </p:sp>
        <p:sp>
          <p:nvSpPr>
            <p:cNvPr id="165" name="Freeform 65">
              <a:extLst>
                <a:ext uri="{FF2B5EF4-FFF2-40B4-BE49-F238E27FC236}">
                  <a16:creationId xmlns:a16="http://schemas.microsoft.com/office/drawing/2014/main" id="{7EA32475-3A0D-614F-8673-86565735BBCA}"/>
                </a:ext>
              </a:extLst>
            </p:cNvPr>
            <p:cNvSpPr>
              <a:spLocks noChangeArrowheads="1"/>
            </p:cNvSpPr>
            <p:nvPr/>
          </p:nvSpPr>
          <p:spPr bwMode="auto">
            <a:xfrm rot="16200000">
              <a:off x="30725" y="215525"/>
              <a:ext cx="180951" cy="173015"/>
            </a:xfrm>
            <a:custGeom>
              <a:avLst/>
              <a:gdLst>
                <a:gd name="T0" fmla="*/ 352 w 378"/>
                <a:gd name="T1" fmla="*/ 272 h 366"/>
                <a:gd name="T2" fmla="*/ 352 w 378"/>
                <a:gd name="T3" fmla="*/ 272 h 366"/>
                <a:gd name="T4" fmla="*/ 231 w 378"/>
                <a:gd name="T5" fmla="*/ 201 h 366"/>
                <a:gd name="T6" fmla="*/ 231 w 378"/>
                <a:gd name="T7" fmla="*/ 201 h 366"/>
                <a:gd name="T8" fmla="*/ 306 w 378"/>
                <a:gd name="T9" fmla="*/ 43 h 366"/>
                <a:gd name="T10" fmla="*/ 306 w 378"/>
                <a:gd name="T11" fmla="*/ 43 h 366"/>
                <a:gd name="T12" fmla="*/ 265 w 378"/>
                <a:gd name="T13" fmla="*/ 23 h 366"/>
                <a:gd name="T14" fmla="*/ 265 w 378"/>
                <a:gd name="T15" fmla="*/ 23 h 366"/>
                <a:gd name="T16" fmla="*/ 182 w 378"/>
                <a:gd name="T17" fmla="*/ 160 h 366"/>
                <a:gd name="T18" fmla="*/ 182 w 378"/>
                <a:gd name="T19" fmla="*/ 160 h 366"/>
                <a:gd name="T20" fmla="*/ 76 w 378"/>
                <a:gd name="T21" fmla="*/ 34 h 366"/>
                <a:gd name="T22" fmla="*/ 76 w 378"/>
                <a:gd name="T23" fmla="*/ 34 h 366"/>
                <a:gd name="T24" fmla="*/ 26 w 378"/>
                <a:gd name="T25" fmla="*/ 69 h 366"/>
                <a:gd name="T26" fmla="*/ 26 w 378"/>
                <a:gd name="T27" fmla="*/ 69 h 366"/>
                <a:gd name="T28" fmla="*/ 138 w 378"/>
                <a:gd name="T29" fmla="*/ 209 h 366"/>
                <a:gd name="T30" fmla="*/ 138 w 378"/>
                <a:gd name="T31" fmla="*/ 209 h 366"/>
                <a:gd name="T32" fmla="*/ 27 w 378"/>
                <a:gd name="T33" fmla="*/ 301 h 366"/>
                <a:gd name="T34" fmla="*/ 27 w 378"/>
                <a:gd name="T35" fmla="*/ 301 h 366"/>
                <a:gd name="T36" fmla="*/ 63 w 378"/>
                <a:gd name="T37" fmla="*/ 351 h 366"/>
                <a:gd name="T38" fmla="*/ 63 w 378"/>
                <a:gd name="T39" fmla="*/ 351 h 366"/>
                <a:gd name="T40" fmla="*/ 193 w 378"/>
                <a:gd name="T41" fmla="*/ 249 h 366"/>
                <a:gd name="T42" fmla="*/ 193 w 378"/>
                <a:gd name="T43" fmla="*/ 249 h 366"/>
                <a:gd name="T44" fmla="*/ 333 w 378"/>
                <a:gd name="T45" fmla="*/ 313 h 366"/>
                <a:gd name="T46" fmla="*/ 333 w 378"/>
                <a:gd name="T47" fmla="*/ 313 h 366"/>
                <a:gd name="T48" fmla="*/ 352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2" y="272"/>
                  </a:moveTo>
                  <a:lnTo>
                    <a:pt x="352" y="272"/>
                  </a:lnTo>
                  <a:cubicBezTo>
                    <a:pt x="311" y="249"/>
                    <a:pt x="269" y="227"/>
                    <a:pt x="231" y="201"/>
                  </a:cubicBezTo>
                  <a:lnTo>
                    <a:pt x="231" y="201"/>
                  </a:lnTo>
                  <a:cubicBezTo>
                    <a:pt x="268" y="150"/>
                    <a:pt x="293" y="94"/>
                    <a:pt x="306" y="43"/>
                  </a:cubicBezTo>
                  <a:lnTo>
                    <a:pt x="306" y="43"/>
                  </a:lnTo>
                  <a:cubicBezTo>
                    <a:pt x="312" y="20"/>
                    <a:pt x="278" y="0"/>
                    <a:pt x="265" y="23"/>
                  </a:cubicBezTo>
                  <a:lnTo>
                    <a:pt x="265" y="23"/>
                  </a:lnTo>
                  <a:cubicBezTo>
                    <a:pt x="239" y="71"/>
                    <a:pt x="215" y="118"/>
                    <a:pt x="182" y="160"/>
                  </a:cubicBezTo>
                  <a:lnTo>
                    <a:pt x="182" y="160"/>
                  </a:lnTo>
                  <a:cubicBezTo>
                    <a:pt x="141" y="122"/>
                    <a:pt x="111" y="76"/>
                    <a:pt x="76" y="34"/>
                  </a:cubicBezTo>
                  <a:lnTo>
                    <a:pt x="76" y="34"/>
                  </a:lnTo>
                  <a:cubicBezTo>
                    <a:pt x="52" y="6"/>
                    <a:pt x="10" y="38"/>
                    <a:pt x="26" y="69"/>
                  </a:cubicBezTo>
                  <a:lnTo>
                    <a:pt x="26" y="69"/>
                  </a:lnTo>
                  <a:cubicBezTo>
                    <a:pt x="48" y="119"/>
                    <a:pt x="89" y="168"/>
                    <a:pt x="138" y="209"/>
                  </a:cubicBezTo>
                  <a:lnTo>
                    <a:pt x="138" y="209"/>
                  </a:lnTo>
                  <a:cubicBezTo>
                    <a:pt x="103" y="242"/>
                    <a:pt x="64" y="269"/>
                    <a:pt x="27" y="301"/>
                  </a:cubicBezTo>
                  <a:lnTo>
                    <a:pt x="27" y="301"/>
                  </a:lnTo>
                  <a:cubicBezTo>
                    <a:pt x="0" y="324"/>
                    <a:pt x="31" y="365"/>
                    <a:pt x="63" y="351"/>
                  </a:cubicBezTo>
                  <a:lnTo>
                    <a:pt x="63" y="351"/>
                  </a:lnTo>
                  <a:cubicBezTo>
                    <a:pt x="109" y="330"/>
                    <a:pt x="153" y="293"/>
                    <a:pt x="193" y="249"/>
                  </a:cubicBezTo>
                  <a:lnTo>
                    <a:pt x="193" y="249"/>
                  </a:lnTo>
                  <a:cubicBezTo>
                    <a:pt x="239" y="280"/>
                    <a:pt x="287" y="302"/>
                    <a:pt x="333" y="313"/>
                  </a:cubicBezTo>
                  <a:lnTo>
                    <a:pt x="333" y="313"/>
                  </a:lnTo>
                  <a:cubicBezTo>
                    <a:pt x="357" y="319"/>
                    <a:pt x="377" y="285"/>
                    <a:pt x="352" y="272"/>
                  </a:cubicBezTo>
                </a:path>
              </a:pathLst>
            </a:custGeom>
            <a:solidFill>
              <a:schemeClr val="accent3">
                <a:lumMod val="50000"/>
              </a:schemeClr>
            </a:solidFill>
            <a:ln>
              <a:noFill/>
            </a:ln>
            <a:effectLst/>
          </p:spPr>
          <p:txBody>
            <a:bodyPr wrap="none" anchor="ctr"/>
            <a:lstStyle/>
            <a:p>
              <a:pPr>
                <a:defRPr/>
              </a:pPr>
              <a:endParaRPr lang="es-ES_tradnl"/>
            </a:p>
          </p:txBody>
        </p:sp>
        <p:sp>
          <p:nvSpPr>
            <p:cNvPr id="167" name="Freeform 67">
              <a:extLst>
                <a:ext uri="{FF2B5EF4-FFF2-40B4-BE49-F238E27FC236}">
                  <a16:creationId xmlns:a16="http://schemas.microsoft.com/office/drawing/2014/main" id="{6A673B8F-189F-E644-A6DE-16399BF4A08E}"/>
                </a:ext>
              </a:extLst>
            </p:cNvPr>
            <p:cNvSpPr>
              <a:spLocks noChangeArrowheads="1"/>
            </p:cNvSpPr>
            <p:nvPr/>
          </p:nvSpPr>
          <p:spPr bwMode="auto">
            <a:xfrm rot="16200000">
              <a:off x="30725" y="404413"/>
              <a:ext cx="180951" cy="173015"/>
            </a:xfrm>
            <a:custGeom>
              <a:avLst/>
              <a:gdLst>
                <a:gd name="T0" fmla="*/ 353 w 378"/>
                <a:gd name="T1" fmla="*/ 272 h 366"/>
                <a:gd name="T2" fmla="*/ 353 w 378"/>
                <a:gd name="T3" fmla="*/ 272 h 366"/>
                <a:gd name="T4" fmla="*/ 231 w 378"/>
                <a:gd name="T5" fmla="*/ 201 h 366"/>
                <a:gd name="T6" fmla="*/ 231 w 378"/>
                <a:gd name="T7" fmla="*/ 201 h 366"/>
                <a:gd name="T8" fmla="*/ 307 w 378"/>
                <a:gd name="T9" fmla="*/ 43 h 366"/>
                <a:gd name="T10" fmla="*/ 307 w 378"/>
                <a:gd name="T11" fmla="*/ 43 h 366"/>
                <a:gd name="T12" fmla="*/ 265 w 378"/>
                <a:gd name="T13" fmla="*/ 23 h 366"/>
                <a:gd name="T14" fmla="*/ 265 w 378"/>
                <a:gd name="T15" fmla="*/ 23 h 366"/>
                <a:gd name="T16" fmla="*/ 182 w 378"/>
                <a:gd name="T17" fmla="*/ 160 h 366"/>
                <a:gd name="T18" fmla="*/ 182 w 378"/>
                <a:gd name="T19" fmla="*/ 160 h 366"/>
                <a:gd name="T20" fmla="*/ 75 w 378"/>
                <a:gd name="T21" fmla="*/ 34 h 366"/>
                <a:gd name="T22" fmla="*/ 75 w 378"/>
                <a:gd name="T23" fmla="*/ 34 h 366"/>
                <a:gd name="T24" fmla="*/ 25 w 378"/>
                <a:gd name="T25" fmla="*/ 69 h 366"/>
                <a:gd name="T26" fmla="*/ 25 w 378"/>
                <a:gd name="T27" fmla="*/ 69 h 366"/>
                <a:gd name="T28" fmla="*/ 138 w 378"/>
                <a:gd name="T29" fmla="*/ 209 h 366"/>
                <a:gd name="T30" fmla="*/ 138 w 378"/>
                <a:gd name="T31" fmla="*/ 209 h 366"/>
                <a:gd name="T32" fmla="*/ 26 w 378"/>
                <a:gd name="T33" fmla="*/ 301 h 366"/>
                <a:gd name="T34" fmla="*/ 26 w 378"/>
                <a:gd name="T35" fmla="*/ 301 h 366"/>
                <a:gd name="T36" fmla="*/ 62 w 378"/>
                <a:gd name="T37" fmla="*/ 351 h 366"/>
                <a:gd name="T38" fmla="*/ 62 w 378"/>
                <a:gd name="T39" fmla="*/ 351 h 366"/>
                <a:gd name="T40" fmla="*/ 192 w 378"/>
                <a:gd name="T41" fmla="*/ 249 h 366"/>
                <a:gd name="T42" fmla="*/ 192 w 378"/>
                <a:gd name="T43" fmla="*/ 249 h 366"/>
                <a:gd name="T44" fmla="*/ 334 w 378"/>
                <a:gd name="T45" fmla="*/ 313 h 366"/>
                <a:gd name="T46" fmla="*/ 334 w 378"/>
                <a:gd name="T47" fmla="*/ 313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0" y="249"/>
                    <a:pt x="269" y="227"/>
                    <a:pt x="231" y="201"/>
                  </a:cubicBezTo>
                  <a:lnTo>
                    <a:pt x="231" y="201"/>
                  </a:lnTo>
                  <a:cubicBezTo>
                    <a:pt x="266" y="150"/>
                    <a:pt x="294" y="94"/>
                    <a:pt x="307" y="43"/>
                  </a:cubicBezTo>
                  <a:lnTo>
                    <a:pt x="307" y="43"/>
                  </a:lnTo>
                  <a:cubicBezTo>
                    <a:pt x="311" y="20"/>
                    <a:pt x="278" y="0"/>
                    <a:pt x="265" y="23"/>
                  </a:cubicBezTo>
                  <a:lnTo>
                    <a:pt x="265" y="23"/>
                  </a:lnTo>
                  <a:cubicBezTo>
                    <a:pt x="239" y="71"/>
                    <a:pt x="215" y="118"/>
                    <a:pt x="182" y="160"/>
                  </a:cubicBezTo>
                  <a:lnTo>
                    <a:pt x="182" y="160"/>
                  </a:lnTo>
                  <a:cubicBezTo>
                    <a:pt x="142" y="122"/>
                    <a:pt x="111" y="76"/>
                    <a:pt x="75" y="34"/>
                  </a:cubicBezTo>
                  <a:lnTo>
                    <a:pt x="75" y="34"/>
                  </a:lnTo>
                  <a:cubicBezTo>
                    <a:pt x="52" y="6"/>
                    <a:pt x="12" y="38"/>
                    <a:pt x="25" y="69"/>
                  </a:cubicBezTo>
                  <a:lnTo>
                    <a:pt x="25" y="69"/>
                  </a:lnTo>
                  <a:cubicBezTo>
                    <a:pt x="48" y="119"/>
                    <a:pt x="89" y="168"/>
                    <a:pt x="138" y="209"/>
                  </a:cubicBezTo>
                  <a:lnTo>
                    <a:pt x="138" y="209"/>
                  </a:lnTo>
                  <a:cubicBezTo>
                    <a:pt x="102" y="242"/>
                    <a:pt x="64" y="269"/>
                    <a:pt x="26" y="301"/>
                  </a:cubicBezTo>
                  <a:lnTo>
                    <a:pt x="26" y="301"/>
                  </a:lnTo>
                  <a:cubicBezTo>
                    <a:pt x="0" y="324"/>
                    <a:pt x="31" y="365"/>
                    <a:pt x="62" y="351"/>
                  </a:cubicBezTo>
                  <a:lnTo>
                    <a:pt x="62" y="351"/>
                  </a:lnTo>
                  <a:cubicBezTo>
                    <a:pt x="109" y="330"/>
                    <a:pt x="153" y="293"/>
                    <a:pt x="192" y="249"/>
                  </a:cubicBezTo>
                  <a:lnTo>
                    <a:pt x="192" y="249"/>
                  </a:lnTo>
                  <a:cubicBezTo>
                    <a:pt x="239" y="280"/>
                    <a:pt x="288" y="302"/>
                    <a:pt x="334" y="313"/>
                  </a:cubicBezTo>
                  <a:lnTo>
                    <a:pt x="334" y="313"/>
                  </a:lnTo>
                  <a:cubicBezTo>
                    <a:pt x="357" y="319"/>
                    <a:pt x="377" y="285"/>
                    <a:pt x="353" y="272"/>
                  </a:cubicBezTo>
                </a:path>
              </a:pathLst>
            </a:custGeom>
            <a:solidFill>
              <a:schemeClr val="accent3">
                <a:lumMod val="25000"/>
              </a:schemeClr>
            </a:solidFill>
            <a:ln>
              <a:noFill/>
            </a:ln>
            <a:effectLst/>
          </p:spPr>
          <p:txBody>
            <a:bodyPr wrap="none" anchor="ctr"/>
            <a:lstStyle/>
            <a:p>
              <a:pPr>
                <a:defRPr/>
              </a:pPr>
              <a:endParaRPr lang="es-ES_tradnl"/>
            </a:p>
          </p:txBody>
        </p:sp>
        <p:sp>
          <p:nvSpPr>
            <p:cNvPr id="200" name="Freeform 33">
              <a:extLst>
                <a:ext uri="{FF2B5EF4-FFF2-40B4-BE49-F238E27FC236}">
                  <a16:creationId xmlns:a16="http://schemas.microsoft.com/office/drawing/2014/main" id="{A99ADD20-7C48-B247-B9C9-6194DB148473}"/>
                </a:ext>
              </a:extLst>
            </p:cNvPr>
            <p:cNvSpPr>
              <a:spLocks noChangeArrowheads="1"/>
            </p:cNvSpPr>
            <p:nvPr/>
          </p:nvSpPr>
          <p:spPr bwMode="auto">
            <a:xfrm rot="16200000">
              <a:off x="11998915" y="6280572"/>
              <a:ext cx="180951" cy="173015"/>
            </a:xfrm>
            <a:custGeom>
              <a:avLst/>
              <a:gdLst>
                <a:gd name="T0" fmla="*/ 354 w 379"/>
                <a:gd name="T1" fmla="*/ 272 h 365"/>
                <a:gd name="T2" fmla="*/ 354 w 379"/>
                <a:gd name="T3" fmla="*/ 272 h 365"/>
                <a:gd name="T4" fmla="*/ 232 w 379"/>
                <a:gd name="T5" fmla="*/ 199 h 365"/>
                <a:gd name="T6" fmla="*/ 232 w 379"/>
                <a:gd name="T7" fmla="*/ 199 h 365"/>
                <a:gd name="T8" fmla="*/ 307 w 379"/>
                <a:gd name="T9" fmla="*/ 42 h 365"/>
                <a:gd name="T10" fmla="*/ 307 w 379"/>
                <a:gd name="T11" fmla="*/ 42 h 365"/>
                <a:gd name="T12" fmla="*/ 266 w 379"/>
                <a:gd name="T13" fmla="*/ 23 h 365"/>
                <a:gd name="T14" fmla="*/ 266 w 379"/>
                <a:gd name="T15" fmla="*/ 23 h 365"/>
                <a:gd name="T16" fmla="*/ 184 w 379"/>
                <a:gd name="T17" fmla="*/ 160 h 365"/>
                <a:gd name="T18" fmla="*/ 184 w 379"/>
                <a:gd name="T19" fmla="*/ 160 h 365"/>
                <a:gd name="T20" fmla="*/ 76 w 379"/>
                <a:gd name="T21" fmla="*/ 33 h 365"/>
                <a:gd name="T22" fmla="*/ 76 w 379"/>
                <a:gd name="T23" fmla="*/ 33 h 365"/>
                <a:gd name="T24" fmla="*/ 26 w 379"/>
                <a:gd name="T25" fmla="*/ 68 h 365"/>
                <a:gd name="T26" fmla="*/ 26 w 379"/>
                <a:gd name="T27" fmla="*/ 68 h 365"/>
                <a:gd name="T28" fmla="*/ 139 w 379"/>
                <a:gd name="T29" fmla="*/ 209 h 365"/>
                <a:gd name="T30" fmla="*/ 139 w 379"/>
                <a:gd name="T31" fmla="*/ 209 h 365"/>
                <a:gd name="T32" fmla="*/ 27 w 379"/>
                <a:gd name="T33" fmla="*/ 301 h 365"/>
                <a:gd name="T34" fmla="*/ 27 w 379"/>
                <a:gd name="T35" fmla="*/ 301 h 365"/>
                <a:gd name="T36" fmla="*/ 63 w 379"/>
                <a:gd name="T37" fmla="*/ 351 h 365"/>
                <a:gd name="T38" fmla="*/ 63 w 379"/>
                <a:gd name="T39" fmla="*/ 351 h 365"/>
                <a:gd name="T40" fmla="*/ 194 w 379"/>
                <a:gd name="T41" fmla="*/ 248 h 365"/>
                <a:gd name="T42" fmla="*/ 194 w 379"/>
                <a:gd name="T43" fmla="*/ 248 h 365"/>
                <a:gd name="T44" fmla="*/ 335 w 379"/>
                <a:gd name="T45" fmla="*/ 312 h 365"/>
                <a:gd name="T46" fmla="*/ 335 w 379"/>
                <a:gd name="T47" fmla="*/ 312 h 365"/>
                <a:gd name="T48" fmla="*/ 354 w 379"/>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5">
                  <a:moveTo>
                    <a:pt x="354" y="272"/>
                  </a:moveTo>
                  <a:lnTo>
                    <a:pt x="354" y="272"/>
                  </a:lnTo>
                  <a:cubicBezTo>
                    <a:pt x="311" y="248"/>
                    <a:pt x="270" y="227"/>
                    <a:pt x="232" y="199"/>
                  </a:cubicBezTo>
                  <a:lnTo>
                    <a:pt x="232" y="199"/>
                  </a:lnTo>
                  <a:cubicBezTo>
                    <a:pt x="268" y="149"/>
                    <a:pt x="295" y="93"/>
                    <a:pt x="307" y="42"/>
                  </a:cubicBezTo>
                  <a:lnTo>
                    <a:pt x="307" y="42"/>
                  </a:lnTo>
                  <a:cubicBezTo>
                    <a:pt x="314" y="18"/>
                    <a:pt x="279" y="0"/>
                    <a:pt x="266" y="23"/>
                  </a:cubicBezTo>
                  <a:lnTo>
                    <a:pt x="266" y="23"/>
                  </a:lnTo>
                  <a:cubicBezTo>
                    <a:pt x="240" y="71"/>
                    <a:pt x="216" y="118"/>
                    <a:pt x="184" y="160"/>
                  </a:cubicBezTo>
                  <a:lnTo>
                    <a:pt x="184" y="160"/>
                  </a:lnTo>
                  <a:cubicBezTo>
                    <a:pt x="143" y="121"/>
                    <a:pt x="113" y="76"/>
                    <a:pt x="76" y="33"/>
                  </a:cubicBezTo>
                  <a:lnTo>
                    <a:pt x="76" y="33"/>
                  </a:lnTo>
                  <a:cubicBezTo>
                    <a:pt x="52" y="5"/>
                    <a:pt x="13" y="38"/>
                    <a:pt x="26" y="68"/>
                  </a:cubicBezTo>
                  <a:lnTo>
                    <a:pt x="26" y="68"/>
                  </a:lnTo>
                  <a:cubicBezTo>
                    <a:pt x="50" y="119"/>
                    <a:pt x="90" y="168"/>
                    <a:pt x="139" y="209"/>
                  </a:cubicBezTo>
                  <a:lnTo>
                    <a:pt x="139" y="209"/>
                  </a:lnTo>
                  <a:cubicBezTo>
                    <a:pt x="105" y="241"/>
                    <a:pt x="65" y="269"/>
                    <a:pt x="27" y="301"/>
                  </a:cubicBezTo>
                  <a:lnTo>
                    <a:pt x="27" y="301"/>
                  </a:lnTo>
                  <a:cubicBezTo>
                    <a:pt x="0" y="324"/>
                    <a:pt x="32" y="364"/>
                    <a:pt x="63" y="351"/>
                  </a:cubicBezTo>
                  <a:lnTo>
                    <a:pt x="63" y="351"/>
                  </a:lnTo>
                  <a:cubicBezTo>
                    <a:pt x="110" y="329"/>
                    <a:pt x="155" y="293"/>
                    <a:pt x="194" y="248"/>
                  </a:cubicBezTo>
                  <a:lnTo>
                    <a:pt x="194" y="248"/>
                  </a:lnTo>
                  <a:cubicBezTo>
                    <a:pt x="240" y="278"/>
                    <a:pt x="289" y="301"/>
                    <a:pt x="335" y="312"/>
                  </a:cubicBezTo>
                  <a:lnTo>
                    <a:pt x="335" y="312"/>
                  </a:lnTo>
                  <a:cubicBezTo>
                    <a:pt x="358" y="319"/>
                    <a:pt x="378" y="285"/>
                    <a:pt x="354" y="272"/>
                  </a:cubicBezTo>
                </a:path>
              </a:pathLst>
            </a:custGeom>
            <a:solidFill>
              <a:schemeClr val="accent3">
                <a:lumMod val="75000"/>
              </a:schemeClr>
            </a:solidFill>
            <a:ln>
              <a:noFill/>
            </a:ln>
            <a:effectLst/>
          </p:spPr>
          <p:txBody>
            <a:bodyPr wrap="none" anchor="ctr"/>
            <a:lstStyle/>
            <a:p>
              <a:pPr>
                <a:defRPr/>
              </a:pPr>
              <a:endParaRPr lang="es-ES_tradnl"/>
            </a:p>
          </p:txBody>
        </p:sp>
        <p:sp>
          <p:nvSpPr>
            <p:cNvPr id="201" name="Freeform 34">
              <a:extLst>
                <a:ext uri="{FF2B5EF4-FFF2-40B4-BE49-F238E27FC236}">
                  <a16:creationId xmlns:a16="http://schemas.microsoft.com/office/drawing/2014/main" id="{760F02CD-C538-DB46-AE06-AB02D7E64C6E}"/>
                </a:ext>
              </a:extLst>
            </p:cNvPr>
            <p:cNvSpPr>
              <a:spLocks noChangeArrowheads="1"/>
            </p:cNvSpPr>
            <p:nvPr/>
          </p:nvSpPr>
          <p:spPr bwMode="auto">
            <a:xfrm rot="16200000">
              <a:off x="11998915" y="6088510"/>
              <a:ext cx="180951" cy="173015"/>
            </a:xfrm>
            <a:custGeom>
              <a:avLst/>
              <a:gdLst>
                <a:gd name="T0" fmla="*/ 353 w 378"/>
                <a:gd name="T1" fmla="*/ 272 h 365"/>
                <a:gd name="T2" fmla="*/ 353 w 378"/>
                <a:gd name="T3" fmla="*/ 272 h 365"/>
                <a:gd name="T4" fmla="*/ 231 w 378"/>
                <a:gd name="T5" fmla="*/ 199 h 365"/>
                <a:gd name="T6" fmla="*/ 231 w 378"/>
                <a:gd name="T7" fmla="*/ 199 h 365"/>
                <a:gd name="T8" fmla="*/ 307 w 378"/>
                <a:gd name="T9" fmla="*/ 42 h 365"/>
                <a:gd name="T10" fmla="*/ 307 w 378"/>
                <a:gd name="T11" fmla="*/ 42 h 365"/>
                <a:gd name="T12" fmla="*/ 265 w 378"/>
                <a:gd name="T13" fmla="*/ 23 h 365"/>
                <a:gd name="T14" fmla="*/ 265 w 378"/>
                <a:gd name="T15" fmla="*/ 23 h 365"/>
                <a:gd name="T16" fmla="*/ 182 w 378"/>
                <a:gd name="T17" fmla="*/ 160 h 365"/>
                <a:gd name="T18" fmla="*/ 182 w 378"/>
                <a:gd name="T19" fmla="*/ 160 h 365"/>
                <a:gd name="T20" fmla="*/ 75 w 378"/>
                <a:gd name="T21" fmla="*/ 33 h 365"/>
                <a:gd name="T22" fmla="*/ 75 w 378"/>
                <a:gd name="T23" fmla="*/ 33 h 365"/>
                <a:gd name="T24" fmla="*/ 26 w 378"/>
                <a:gd name="T25" fmla="*/ 68 h 365"/>
                <a:gd name="T26" fmla="*/ 26 w 378"/>
                <a:gd name="T27" fmla="*/ 68 h 365"/>
                <a:gd name="T28" fmla="*/ 138 w 378"/>
                <a:gd name="T29" fmla="*/ 209 h 365"/>
                <a:gd name="T30" fmla="*/ 138 w 378"/>
                <a:gd name="T31" fmla="*/ 209 h 365"/>
                <a:gd name="T32" fmla="*/ 27 w 378"/>
                <a:gd name="T33" fmla="*/ 301 h 365"/>
                <a:gd name="T34" fmla="*/ 27 w 378"/>
                <a:gd name="T35" fmla="*/ 301 h 365"/>
                <a:gd name="T36" fmla="*/ 63 w 378"/>
                <a:gd name="T37" fmla="*/ 351 h 365"/>
                <a:gd name="T38" fmla="*/ 63 w 378"/>
                <a:gd name="T39" fmla="*/ 351 h 365"/>
                <a:gd name="T40" fmla="*/ 192 w 378"/>
                <a:gd name="T41" fmla="*/ 248 h 365"/>
                <a:gd name="T42" fmla="*/ 192 w 378"/>
                <a:gd name="T43" fmla="*/ 248 h 365"/>
                <a:gd name="T44" fmla="*/ 334 w 378"/>
                <a:gd name="T45" fmla="*/ 312 h 365"/>
                <a:gd name="T46" fmla="*/ 334 w 378"/>
                <a:gd name="T47" fmla="*/ 312 h 365"/>
                <a:gd name="T48" fmla="*/ 353 w 378"/>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5">
                  <a:moveTo>
                    <a:pt x="353" y="272"/>
                  </a:moveTo>
                  <a:lnTo>
                    <a:pt x="353" y="272"/>
                  </a:lnTo>
                  <a:cubicBezTo>
                    <a:pt x="311" y="248"/>
                    <a:pt x="269" y="227"/>
                    <a:pt x="231" y="199"/>
                  </a:cubicBezTo>
                  <a:lnTo>
                    <a:pt x="231" y="199"/>
                  </a:lnTo>
                  <a:cubicBezTo>
                    <a:pt x="266" y="149"/>
                    <a:pt x="294" y="93"/>
                    <a:pt x="307" y="42"/>
                  </a:cubicBezTo>
                  <a:lnTo>
                    <a:pt x="307" y="42"/>
                  </a:lnTo>
                  <a:cubicBezTo>
                    <a:pt x="311" y="18"/>
                    <a:pt x="278" y="0"/>
                    <a:pt x="265" y="23"/>
                  </a:cubicBezTo>
                  <a:lnTo>
                    <a:pt x="265" y="23"/>
                  </a:lnTo>
                  <a:cubicBezTo>
                    <a:pt x="239" y="71"/>
                    <a:pt x="215" y="118"/>
                    <a:pt x="182" y="160"/>
                  </a:cubicBezTo>
                  <a:lnTo>
                    <a:pt x="182" y="160"/>
                  </a:lnTo>
                  <a:cubicBezTo>
                    <a:pt x="142" y="121"/>
                    <a:pt x="111" y="76"/>
                    <a:pt x="75" y="33"/>
                  </a:cubicBezTo>
                  <a:lnTo>
                    <a:pt x="75" y="33"/>
                  </a:lnTo>
                  <a:cubicBezTo>
                    <a:pt x="52" y="5"/>
                    <a:pt x="12" y="38"/>
                    <a:pt x="26" y="68"/>
                  </a:cubicBezTo>
                  <a:lnTo>
                    <a:pt x="26" y="68"/>
                  </a:lnTo>
                  <a:cubicBezTo>
                    <a:pt x="48" y="119"/>
                    <a:pt x="89" y="168"/>
                    <a:pt x="138" y="209"/>
                  </a:cubicBezTo>
                  <a:lnTo>
                    <a:pt x="138" y="209"/>
                  </a:lnTo>
                  <a:cubicBezTo>
                    <a:pt x="104" y="241"/>
                    <a:pt x="63" y="269"/>
                    <a:pt x="27" y="301"/>
                  </a:cubicBezTo>
                  <a:lnTo>
                    <a:pt x="27" y="301"/>
                  </a:lnTo>
                  <a:cubicBezTo>
                    <a:pt x="0" y="324"/>
                    <a:pt x="31" y="364"/>
                    <a:pt x="63" y="351"/>
                  </a:cubicBezTo>
                  <a:lnTo>
                    <a:pt x="63" y="351"/>
                  </a:lnTo>
                  <a:cubicBezTo>
                    <a:pt x="109" y="329"/>
                    <a:pt x="153" y="293"/>
                    <a:pt x="192" y="248"/>
                  </a:cubicBezTo>
                  <a:lnTo>
                    <a:pt x="192" y="248"/>
                  </a:lnTo>
                  <a:cubicBezTo>
                    <a:pt x="239" y="278"/>
                    <a:pt x="288" y="301"/>
                    <a:pt x="334" y="312"/>
                  </a:cubicBezTo>
                  <a:lnTo>
                    <a:pt x="334" y="312"/>
                  </a:lnTo>
                  <a:cubicBezTo>
                    <a:pt x="357" y="319"/>
                    <a:pt x="377" y="285"/>
                    <a:pt x="353" y="272"/>
                  </a:cubicBezTo>
                </a:path>
              </a:pathLst>
            </a:custGeom>
            <a:solidFill>
              <a:schemeClr val="accent3">
                <a:lumMod val="25000"/>
              </a:schemeClr>
            </a:solidFill>
            <a:ln>
              <a:noFill/>
            </a:ln>
            <a:effectLst/>
          </p:spPr>
          <p:txBody>
            <a:bodyPr wrap="none" anchor="ctr"/>
            <a:lstStyle/>
            <a:p>
              <a:pPr>
                <a:defRPr/>
              </a:pPr>
              <a:endParaRPr lang="es-ES_tradnl"/>
            </a:p>
          </p:txBody>
        </p:sp>
        <p:sp>
          <p:nvSpPr>
            <p:cNvPr id="202" name="Freeform 35">
              <a:extLst>
                <a:ext uri="{FF2B5EF4-FFF2-40B4-BE49-F238E27FC236}">
                  <a16:creationId xmlns:a16="http://schemas.microsoft.com/office/drawing/2014/main" id="{699EFC8E-45D2-9340-85C2-72DA3C1E7C02}"/>
                </a:ext>
              </a:extLst>
            </p:cNvPr>
            <p:cNvSpPr>
              <a:spLocks noChangeArrowheads="1"/>
            </p:cNvSpPr>
            <p:nvPr/>
          </p:nvSpPr>
          <p:spPr bwMode="auto">
            <a:xfrm rot="16200000">
              <a:off x="11998915" y="6469461"/>
              <a:ext cx="180951" cy="173015"/>
            </a:xfrm>
            <a:custGeom>
              <a:avLst/>
              <a:gdLst>
                <a:gd name="T0" fmla="*/ 353 w 378"/>
                <a:gd name="T1" fmla="*/ 272 h 365"/>
                <a:gd name="T2" fmla="*/ 353 w 378"/>
                <a:gd name="T3" fmla="*/ 272 h 365"/>
                <a:gd name="T4" fmla="*/ 232 w 378"/>
                <a:gd name="T5" fmla="*/ 199 h 365"/>
                <a:gd name="T6" fmla="*/ 232 w 378"/>
                <a:gd name="T7" fmla="*/ 199 h 365"/>
                <a:gd name="T8" fmla="*/ 307 w 378"/>
                <a:gd name="T9" fmla="*/ 42 h 365"/>
                <a:gd name="T10" fmla="*/ 307 w 378"/>
                <a:gd name="T11" fmla="*/ 42 h 365"/>
                <a:gd name="T12" fmla="*/ 267 w 378"/>
                <a:gd name="T13" fmla="*/ 23 h 365"/>
                <a:gd name="T14" fmla="*/ 267 w 378"/>
                <a:gd name="T15" fmla="*/ 23 h 365"/>
                <a:gd name="T16" fmla="*/ 184 w 378"/>
                <a:gd name="T17" fmla="*/ 160 h 365"/>
                <a:gd name="T18" fmla="*/ 184 w 378"/>
                <a:gd name="T19" fmla="*/ 160 h 365"/>
                <a:gd name="T20" fmla="*/ 77 w 378"/>
                <a:gd name="T21" fmla="*/ 33 h 365"/>
                <a:gd name="T22" fmla="*/ 77 w 378"/>
                <a:gd name="T23" fmla="*/ 33 h 365"/>
                <a:gd name="T24" fmla="*/ 26 w 378"/>
                <a:gd name="T25" fmla="*/ 68 h 365"/>
                <a:gd name="T26" fmla="*/ 26 w 378"/>
                <a:gd name="T27" fmla="*/ 68 h 365"/>
                <a:gd name="T28" fmla="*/ 139 w 378"/>
                <a:gd name="T29" fmla="*/ 209 h 365"/>
                <a:gd name="T30" fmla="*/ 139 w 378"/>
                <a:gd name="T31" fmla="*/ 209 h 365"/>
                <a:gd name="T32" fmla="*/ 27 w 378"/>
                <a:gd name="T33" fmla="*/ 301 h 365"/>
                <a:gd name="T34" fmla="*/ 27 w 378"/>
                <a:gd name="T35" fmla="*/ 301 h 365"/>
                <a:gd name="T36" fmla="*/ 64 w 378"/>
                <a:gd name="T37" fmla="*/ 351 h 365"/>
                <a:gd name="T38" fmla="*/ 64 w 378"/>
                <a:gd name="T39" fmla="*/ 351 h 365"/>
                <a:gd name="T40" fmla="*/ 194 w 378"/>
                <a:gd name="T41" fmla="*/ 248 h 365"/>
                <a:gd name="T42" fmla="*/ 194 w 378"/>
                <a:gd name="T43" fmla="*/ 248 h 365"/>
                <a:gd name="T44" fmla="*/ 335 w 378"/>
                <a:gd name="T45" fmla="*/ 312 h 365"/>
                <a:gd name="T46" fmla="*/ 335 w 378"/>
                <a:gd name="T47" fmla="*/ 312 h 365"/>
                <a:gd name="T48" fmla="*/ 353 w 378"/>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5">
                  <a:moveTo>
                    <a:pt x="353" y="272"/>
                  </a:moveTo>
                  <a:lnTo>
                    <a:pt x="353" y="272"/>
                  </a:lnTo>
                  <a:cubicBezTo>
                    <a:pt x="312" y="248"/>
                    <a:pt x="270" y="227"/>
                    <a:pt x="232" y="199"/>
                  </a:cubicBezTo>
                  <a:lnTo>
                    <a:pt x="232" y="199"/>
                  </a:lnTo>
                  <a:cubicBezTo>
                    <a:pt x="268" y="149"/>
                    <a:pt x="294" y="93"/>
                    <a:pt x="307" y="42"/>
                  </a:cubicBezTo>
                  <a:lnTo>
                    <a:pt x="307" y="42"/>
                  </a:lnTo>
                  <a:cubicBezTo>
                    <a:pt x="314" y="18"/>
                    <a:pt x="280" y="0"/>
                    <a:pt x="267" y="23"/>
                  </a:cubicBezTo>
                  <a:lnTo>
                    <a:pt x="267" y="23"/>
                  </a:lnTo>
                  <a:cubicBezTo>
                    <a:pt x="240" y="71"/>
                    <a:pt x="217" y="118"/>
                    <a:pt x="184" y="160"/>
                  </a:cubicBezTo>
                  <a:lnTo>
                    <a:pt x="184" y="160"/>
                  </a:lnTo>
                  <a:cubicBezTo>
                    <a:pt x="143" y="121"/>
                    <a:pt x="113" y="76"/>
                    <a:pt x="77" y="33"/>
                  </a:cubicBezTo>
                  <a:lnTo>
                    <a:pt x="77" y="33"/>
                  </a:lnTo>
                  <a:cubicBezTo>
                    <a:pt x="52" y="5"/>
                    <a:pt x="13" y="38"/>
                    <a:pt x="26" y="68"/>
                  </a:cubicBezTo>
                  <a:lnTo>
                    <a:pt x="26" y="68"/>
                  </a:lnTo>
                  <a:cubicBezTo>
                    <a:pt x="50" y="119"/>
                    <a:pt x="90" y="168"/>
                    <a:pt x="139" y="209"/>
                  </a:cubicBezTo>
                  <a:lnTo>
                    <a:pt x="139" y="209"/>
                  </a:lnTo>
                  <a:cubicBezTo>
                    <a:pt x="105" y="241"/>
                    <a:pt x="65" y="269"/>
                    <a:pt x="27" y="301"/>
                  </a:cubicBezTo>
                  <a:lnTo>
                    <a:pt x="27" y="301"/>
                  </a:lnTo>
                  <a:cubicBezTo>
                    <a:pt x="0" y="324"/>
                    <a:pt x="33" y="364"/>
                    <a:pt x="64" y="351"/>
                  </a:cubicBezTo>
                  <a:lnTo>
                    <a:pt x="64" y="351"/>
                  </a:lnTo>
                  <a:cubicBezTo>
                    <a:pt x="110" y="329"/>
                    <a:pt x="155" y="293"/>
                    <a:pt x="194" y="248"/>
                  </a:cubicBezTo>
                  <a:lnTo>
                    <a:pt x="194" y="248"/>
                  </a:lnTo>
                  <a:cubicBezTo>
                    <a:pt x="239" y="278"/>
                    <a:pt x="289" y="301"/>
                    <a:pt x="335" y="312"/>
                  </a:cubicBezTo>
                  <a:lnTo>
                    <a:pt x="335" y="312"/>
                  </a:lnTo>
                  <a:cubicBezTo>
                    <a:pt x="358" y="319"/>
                    <a:pt x="377" y="285"/>
                    <a:pt x="353" y="272"/>
                  </a:cubicBezTo>
                </a:path>
              </a:pathLst>
            </a:custGeom>
            <a:solidFill>
              <a:schemeClr val="accent3">
                <a:lumMod val="50000"/>
              </a:schemeClr>
            </a:solidFill>
            <a:ln>
              <a:noFill/>
            </a:ln>
            <a:effectLst/>
          </p:spPr>
          <p:txBody>
            <a:bodyPr wrap="none" anchor="ctr"/>
            <a:lstStyle/>
            <a:p>
              <a:pPr>
                <a:defRPr/>
              </a:pPr>
              <a:endParaRPr lang="es-ES_tradnl"/>
            </a:p>
          </p:txBody>
        </p:sp>
        <p:sp>
          <p:nvSpPr>
            <p:cNvPr id="203" name="Freeform 36">
              <a:extLst>
                <a:ext uri="{FF2B5EF4-FFF2-40B4-BE49-F238E27FC236}">
                  <a16:creationId xmlns:a16="http://schemas.microsoft.com/office/drawing/2014/main" id="{1052AB22-D21F-AE4D-AE02-E1F9D4C59C67}"/>
                </a:ext>
              </a:extLst>
            </p:cNvPr>
            <p:cNvSpPr>
              <a:spLocks noChangeArrowheads="1"/>
            </p:cNvSpPr>
            <p:nvPr/>
          </p:nvSpPr>
          <p:spPr bwMode="auto">
            <a:xfrm rot="16200000">
              <a:off x="11998915" y="5899622"/>
              <a:ext cx="180951" cy="173015"/>
            </a:xfrm>
            <a:custGeom>
              <a:avLst/>
              <a:gdLst>
                <a:gd name="T0" fmla="*/ 352 w 378"/>
                <a:gd name="T1" fmla="*/ 272 h 365"/>
                <a:gd name="T2" fmla="*/ 352 w 378"/>
                <a:gd name="T3" fmla="*/ 272 h 365"/>
                <a:gd name="T4" fmla="*/ 231 w 378"/>
                <a:gd name="T5" fmla="*/ 199 h 365"/>
                <a:gd name="T6" fmla="*/ 231 w 378"/>
                <a:gd name="T7" fmla="*/ 199 h 365"/>
                <a:gd name="T8" fmla="*/ 306 w 378"/>
                <a:gd name="T9" fmla="*/ 42 h 365"/>
                <a:gd name="T10" fmla="*/ 306 w 378"/>
                <a:gd name="T11" fmla="*/ 42 h 365"/>
                <a:gd name="T12" fmla="*/ 265 w 378"/>
                <a:gd name="T13" fmla="*/ 23 h 365"/>
                <a:gd name="T14" fmla="*/ 265 w 378"/>
                <a:gd name="T15" fmla="*/ 23 h 365"/>
                <a:gd name="T16" fmla="*/ 182 w 378"/>
                <a:gd name="T17" fmla="*/ 160 h 365"/>
                <a:gd name="T18" fmla="*/ 182 w 378"/>
                <a:gd name="T19" fmla="*/ 160 h 365"/>
                <a:gd name="T20" fmla="*/ 76 w 378"/>
                <a:gd name="T21" fmla="*/ 33 h 365"/>
                <a:gd name="T22" fmla="*/ 76 w 378"/>
                <a:gd name="T23" fmla="*/ 33 h 365"/>
                <a:gd name="T24" fmla="*/ 26 w 378"/>
                <a:gd name="T25" fmla="*/ 68 h 365"/>
                <a:gd name="T26" fmla="*/ 26 w 378"/>
                <a:gd name="T27" fmla="*/ 68 h 365"/>
                <a:gd name="T28" fmla="*/ 138 w 378"/>
                <a:gd name="T29" fmla="*/ 209 h 365"/>
                <a:gd name="T30" fmla="*/ 138 w 378"/>
                <a:gd name="T31" fmla="*/ 209 h 365"/>
                <a:gd name="T32" fmla="*/ 27 w 378"/>
                <a:gd name="T33" fmla="*/ 301 h 365"/>
                <a:gd name="T34" fmla="*/ 27 w 378"/>
                <a:gd name="T35" fmla="*/ 301 h 365"/>
                <a:gd name="T36" fmla="*/ 63 w 378"/>
                <a:gd name="T37" fmla="*/ 351 h 365"/>
                <a:gd name="T38" fmla="*/ 63 w 378"/>
                <a:gd name="T39" fmla="*/ 351 h 365"/>
                <a:gd name="T40" fmla="*/ 193 w 378"/>
                <a:gd name="T41" fmla="*/ 248 h 365"/>
                <a:gd name="T42" fmla="*/ 193 w 378"/>
                <a:gd name="T43" fmla="*/ 248 h 365"/>
                <a:gd name="T44" fmla="*/ 333 w 378"/>
                <a:gd name="T45" fmla="*/ 312 h 365"/>
                <a:gd name="T46" fmla="*/ 333 w 378"/>
                <a:gd name="T47" fmla="*/ 312 h 365"/>
                <a:gd name="T48" fmla="*/ 352 w 378"/>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5">
                  <a:moveTo>
                    <a:pt x="352" y="272"/>
                  </a:moveTo>
                  <a:lnTo>
                    <a:pt x="352" y="272"/>
                  </a:lnTo>
                  <a:cubicBezTo>
                    <a:pt x="311" y="248"/>
                    <a:pt x="270" y="227"/>
                    <a:pt x="231" y="199"/>
                  </a:cubicBezTo>
                  <a:lnTo>
                    <a:pt x="231" y="199"/>
                  </a:lnTo>
                  <a:cubicBezTo>
                    <a:pt x="266" y="149"/>
                    <a:pt x="294" y="93"/>
                    <a:pt x="306" y="42"/>
                  </a:cubicBezTo>
                  <a:lnTo>
                    <a:pt x="306" y="42"/>
                  </a:lnTo>
                  <a:cubicBezTo>
                    <a:pt x="312" y="18"/>
                    <a:pt x="278" y="0"/>
                    <a:pt x="265" y="23"/>
                  </a:cubicBezTo>
                  <a:lnTo>
                    <a:pt x="265" y="23"/>
                  </a:lnTo>
                  <a:cubicBezTo>
                    <a:pt x="239" y="71"/>
                    <a:pt x="215" y="118"/>
                    <a:pt x="182" y="160"/>
                  </a:cubicBezTo>
                  <a:lnTo>
                    <a:pt x="182" y="160"/>
                  </a:lnTo>
                  <a:cubicBezTo>
                    <a:pt x="141" y="121"/>
                    <a:pt x="111" y="76"/>
                    <a:pt x="76" y="33"/>
                  </a:cubicBezTo>
                  <a:lnTo>
                    <a:pt x="76" y="33"/>
                  </a:lnTo>
                  <a:cubicBezTo>
                    <a:pt x="52" y="5"/>
                    <a:pt x="11" y="38"/>
                    <a:pt x="26" y="68"/>
                  </a:cubicBezTo>
                  <a:lnTo>
                    <a:pt x="26" y="68"/>
                  </a:lnTo>
                  <a:cubicBezTo>
                    <a:pt x="48" y="119"/>
                    <a:pt x="89" y="168"/>
                    <a:pt x="138" y="209"/>
                  </a:cubicBezTo>
                  <a:lnTo>
                    <a:pt x="138" y="209"/>
                  </a:lnTo>
                  <a:cubicBezTo>
                    <a:pt x="103" y="241"/>
                    <a:pt x="64" y="269"/>
                    <a:pt x="27" y="301"/>
                  </a:cubicBezTo>
                  <a:lnTo>
                    <a:pt x="27" y="301"/>
                  </a:lnTo>
                  <a:cubicBezTo>
                    <a:pt x="0" y="324"/>
                    <a:pt x="31" y="364"/>
                    <a:pt x="63" y="351"/>
                  </a:cubicBezTo>
                  <a:lnTo>
                    <a:pt x="63" y="351"/>
                  </a:lnTo>
                  <a:cubicBezTo>
                    <a:pt x="109" y="329"/>
                    <a:pt x="153" y="293"/>
                    <a:pt x="193" y="248"/>
                  </a:cubicBezTo>
                  <a:lnTo>
                    <a:pt x="193" y="248"/>
                  </a:lnTo>
                  <a:cubicBezTo>
                    <a:pt x="239" y="278"/>
                    <a:pt x="287" y="301"/>
                    <a:pt x="333" y="312"/>
                  </a:cubicBezTo>
                  <a:lnTo>
                    <a:pt x="333" y="312"/>
                  </a:lnTo>
                  <a:cubicBezTo>
                    <a:pt x="357" y="319"/>
                    <a:pt x="377" y="285"/>
                    <a:pt x="352" y="272"/>
                  </a:cubicBezTo>
                </a:path>
              </a:pathLst>
            </a:custGeom>
            <a:solidFill>
              <a:schemeClr val="accent3">
                <a:lumMod val="50000"/>
              </a:schemeClr>
            </a:solidFill>
            <a:ln>
              <a:noFill/>
            </a:ln>
            <a:effectLst/>
          </p:spPr>
          <p:txBody>
            <a:bodyPr wrap="none" anchor="ctr"/>
            <a:lstStyle/>
            <a:p>
              <a:pPr>
                <a:defRPr/>
              </a:pPr>
              <a:endParaRPr lang="es-ES_tradnl"/>
            </a:p>
          </p:txBody>
        </p:sp>
        <p:sp>
          <p:nvSpPr>
            <p:cNvPr id="204" name="Freeform 37">
              <a:extLst>
                <a:ext uri="{FF2B5EF4-FFF2-40B4-BE49-F238E27FC236}">
                  <a16:creationId xmlns:a16="http://schemas.microsoft.com/office/drawing/2014/main" id="{F00D4E4C-C2F1-8941-AC2B-7C148BFA59CF}"/>
                </a:ext>
              </a:extLst>
            </p:cNvPr>
            <p:cNvSpPr>
              <a:spLocks noChangeArrowheads="1"/>
            </p:cNvSpPr>
            <p:nvPr/>
          </p:nvSpPr>
          <p:spPr bwMode="auto">
            <a:xfrm rot="16200000">
              <a:off x="11992566" y="5505973"/>
              <a:ext cx="180951" cy="173015"/>
            </a:xfrm>
            <a:custGeom>
              <a:avLst/>
              <a:gdLst>
                <a:gd name="T0" fmla="*/ 353 w 378"/>
                <a:gd name="T1" fmla="*/ 274 h 367"/>
                <a:gd name="T2" fmla="*/ 353 w 378"/>
                <a:gd name="T3" fmla="*/ 274 h 367"/>
                <a:gd name="T4" fmla="*/ 231 w 378"/>
                <a:gd name="T5" fmla="*/ 202 h 367"/>
                <a:gd name="T6" fmla="*/ 231 w 378"/>
                <a:gd name="T7" fmla="*/ 202 h 367"/>
                <a:gd name="T8" fmla="*/ 307 w 378"/>
                <a:gd name="T9" fmla="*/ 43 h 367"/>
                <a:gd name="T10" fmla="*/ 307 w 378"/>
                <a:gd name="T11" fmla="*/ 43 h 367"/>
                <a:gd name="T12" fmla="*/ 267 w 378"/>
                <a:gd name="T13" fmla="*/ 24 h 367"/>
                <a:gd name="T14" fmla="*/ 267 w 378"/>
                <a:gd name="T15" fmla="*/ 24 h 367"/>
                <a:gd name="T16" fmla="*/ 182 w 378"/>
                <a:gd name="T17" fmla="*/ 161 h 367"/>
                <a:gd name="T18" fmla="*/ 182 w 378"/>
                <a:gd name="T19" fmla="*/ 161 h 367"/>
                <a:gd name="T20" fmla="*/ 76 w 378"/>
                <a:gd name="T21" fmla="*/ 35 h 367"/>
                <a:gd name="T22" fmla="*/ 76 w 378"/>
                <a:gd name="T23" fmla="*/ 35 h 367"/>
                <a:gd name="T24" fmla="*/ 26 w 378"/>
                <a:gd name="T25" fmla="*/ 70 h 367"/>
                <a:gd name="T26" fmla="*/ 26 w 378"/>
                <a:gd name="T27" fmla="*/ 70 h 367"/>
                <a:gd name="T28" fmla="*/ 139 w 378"/>
                <a:gd name="T29" fmla="*/ 209 h 367"/>
                <a:gd name="T30" fmla="*/ 139 w 378"/>
                <a:gd name="T31" fmla="*/ 209 h 367"/>
                <a:gd name="T32" fmla="*/ 27 w 378"/>
                <a:gd name="T33" fmla="*/ 301 h 367"/>
                <a:gd name="T34" fmla="*/ 27 w 378"/>
                <a:gd name="T35" fmla="*/ 301 h 367"/>
                <a:gd name="T36" fmla="*/ 63 w 378"/>
                <a:gd name="T37" fmla="*/ 351 h 367"/>
                <a:gd name="T38" fmla="*/ 63 w 378"/>
                <a:gd name="T39" fmla="*/ 351 h 367"/>
                <a:gd name="T40" fmla="*/ 193 w 378"/>
                <a:gd name="T41" fmla="*/ 250 h 367"/>
                <a:gd name="T42" fmla="*/ 193 w 378"/>
                <a:gd name="T43" fmla="*/ 250 h 367"/>
                <a:gd name="T44" fmla="*/ 334 w 378"/>
                <a:gd name="T45" fmla="*/ 315 h 367"/>
                <a:gd name="T46" fmla="*/ 334 w 378"/>
                <a:gd name="T47" fmla="*/ 315 h 367"/>
                <a:gd name="T48" fmla="*/ 353 w 378"/>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4"/>
                  </a:moveTo>
                  <a:lnTo>
                    <a:pt x="353" y="274"/>
                  </a:lnTo>
                  <a:cubicBezTo>
                    <a:pt x="311" y="250"/>
                    <a:pt x="270" y="228"/>
                    <a:pt x="231" y="202"/>
                  </a:cubicBezTo>
                  <a:lnTo>
                    <a:pt x="231" y="202"/>
                  </a:lnTo>
                  <a:cubicBezTo>
                    <a:pt x="267" y="150"/>
                    <a:pt x="294" y="95"/>
                    <a:pt x="307" y="43"/>
                  </a:cubicBezTo>
                  <a:lnTo>
                    <a:pt x="307" y="43"/>
                  </a:lnTo>
                  <a:cubicBezTo>
                    <a:pt x="313" y="20"/>
                    <a:pt x="280" y="0"/>
                    <a:pt x="267" y="24"/>
                  </a:cubicBezTo>
                  <a:lnTo>
                    <a:pt x="267" y="24"/>
                  </a:lnTo>
                  <a:cubicBezTo>
                    <a:pt x="240" y="71"/>
                    <a:pt x="217" y="117"/>
                    <a:pt x="182" y="161"/>
                  </a:cubicBezTo>
                  <a:lnTo>
                    <a:pt x="182" y="161"/>
                  </a:lnTo>
                  <a:cubicBezTo>
                    <a:pt x="143" y="123"/>
                    <a:pt x="113" y="77"/>
                    <a:pt x="76" y="35"/>
                  </a:cubicBezTo>
                  <a:lnTo>
                    <a:pt x="76" y="35"/>
                  </a:lnTo>
                  <a:cubicBezTo>
                    <a:pt x="52" y="7"/>
                    <a:pt x="12" y="39"/>
                    <a:pt x="26" y="70"/>
                  </a:cubicBezTo>
                  <a:lnTo>
                    <a:pt x="26" y="70"/>
                  </a:lnTo>
                  <a:cubicBezTo>
                    <a:pt x="50" y="120"/>
                    <a:pt x="90" y="169"/>
                    <a:pt x="139" y="209"/>
                  </a:cubicBezTo>
                  <a:lnTo>
                    <a:pt x="139" y="209"/>
                  </a:lnTo>
                  <a:cubicBezTo>
                    <a:pt x="104" y="244"/>
                    <a:pt x="64" y="270"/>
                    <a:pt x="27" y="301"/>
                  </a:cubicBezTo>
                  <a:lnTo>
                    <a:pt x="27" y="301"/>
                  </a:lnTo>
                  <a:cubicBezTo>
                    <a:pt x="0" y="326"/>
                    <a:pt x="33" y="366"/>
                    <a:pt x="63" y="351"/>
                  </a:cubicBezTo>
                  <a:lnTo>
                    <a:pt x="63" y="351"/>
                  </a:lnTo>
                  <a:cubicBezTo>
                    <a:pt x="109" y="330"/>
                    <a:pt x="154" y="293"/>
                    <a:pt x="193" y="250"/>
                  </a:cubicBezTo>
                  <a:lnTo>
                    <a:pt x="193" y="250"/>
                  </a:lnTo>
                  <a:cubicBezTo>
                    <a:pt x="239" y="280"/>
                    <a:pt x="289" y="303"/>
                    <a:pt x="334" y="315"/>
                  </a:cubicBezTo>
                  <a:lnTo>
                    <a:pt x="334" y="315"/>
                  </a:lnTo>
                  <a:cubicBezTo>
                    <a:pt x="359" y="320"/>
                    <a:pt x="377" y="287"/>
                    <a:pt x="353" y="274"/>
                  </a:cubicBezTo>
                </a:path>
              </a:pathLst>
            </a:custGeom>
            <a:solidFill>
              <a:schemeClr val="accent3">
                <a:lumMod val="25000"/>
              </a:schemeClr>
            </a:solidFill>
            <a:ln>
              <a:noFill/>
            </a:ln>
            <a:effectLst/>
          </p:spPr>
          <p:txBody>
            <a:bodyPr wrap="none" anchor="ctr"/>
            <a:lstStyle/>
            <a:p>
              <a:pPr>
                <a:defRPr/>
              </a:pPr>
              <a:endParaRPr lang="es-ES_tradnl"/>
            </a:p>
          </p:txBody>
        </p:sp>
        <p:sp>
          <p:nvSpPr>
            <p:cNvPr id="205" name="Freeform 38">
              <a:extLst>
                <a:ext uri="{FF2B5EF4-FFF2-40B4-BE49-F238E27FC236}">
                  <a16:creationId xmlns:a16="http://schemas.microsoft.com/office/drawing/2014/main" id="{39268F2F-22B2-F448-A8CF-640FA32A3FEE}"/>
                </a:ext>
              </a:extLst>
            </p:cNvPr>
            <p:cNvSpPr>
              <a:spLocks noChangeArrowheads="1"/>
            </p:cNvSpPr>
            <p:nvPr/>
          </p:nvSpPr>
          <p:spPr bwMode="auto">
            <a:xfrm rot="16200000">
              <a:off x="11992566" y="5317086"/>
              <a:ext cx="180951" cy="173015"/>
            </a:xfrm>
            <a:custGeom>
              <a:avLst/>
              <a:gdLst>
                <a:gd name="T0" fmla="*/ 353 w 378"/>
                <a:gd name="T1" fmla="*/ 274 h 367"/>
                <a:gd name="T2" fmla="*/ 353 w 378"/>
                <a:gd name="T3" fmla="*/ 274 h 367"/>
                <a:gd name="T4" fmla="*/ 232 w 378"/>
                <a:gd name="T5" fmla="*/ 202 h 367"/>
                <a:gd name="T6" fmla="*/ 232 w 378"/>
                <a:gd name="T7" fmla="*/ 202 h 367"/>
                <a:gd name="T8" fmla="*/ 307 w 378"/>
                <a:gd name="T9" fmla="*/ 43 h 367"/>
                <a:gd name="T10" fmla="*/ 307 w 378"/>
                <a:gd name="T11" fmla="*/ 43 h 367"/>
                <a:gd name="T12" fmla="*/ 265 w 378"/>
                <a:gd name="T13" fmla="*/ 24 h 367"/>
                <a:gd name="T14" fmla="*/ 265 w 378"/>
                <a:gd name="T15" fmla="*/ 24 h 367"/>
                <a:gd name="T16" fmla="*/ 184 w 378"/>
                <a:gd name="T17" fmla="*/ 161 h 367"/>
                <a:gd name="T18" fmla="*/ 184 w 378"/>
                <a:gd name="T19" fmla="*/ 161 h 367"/>
                <a:gd name="T20" fmla="*/ 76 w 378"/>
                <a:gd name="T21" fmla="*/ 35 h 367"/>
                <a:gd name="T22" fmla="*/ 76 w 378"/>
                <a:gd name="T23" fmla="*/ 35 h 367"/>
                <a:gd name="T24" fmla="*/ 26 w 378"/>
                <a:gd name="T25" fmla="*/ 70 h 367"/>
                <a:gd name="T26" fmla="*/ 26 w 378"/>
                <a:gd name="T27" fmla="*/ 70 h 367"/>
                <a:gd name="T28" fmla="*/ 139 w 378"/>
                <a:gd name="T29" fmla="*/ 209 h 367"/>
                <a:gd name="T30" fmla="*/ 139 w 378"/>
                <a:gd name="T31" fmla="*/ 209 h 367"/>
                <a:gd name="T32" fmla="*/ 27 w 378"/>
                <a:gd name="T33" fmla="*/ 301 h 367"/>
                <a:gd name="T34" fmla="*/ 27 w 378"/>
                <a:gd name="T35" fmla="*/ 301 h 367"/>
                <a:gd name="T36" fmla="*/ 63 w 378"/>
                <a:gd name="T37" fmla="*/ 351 h 367"/>
                <a:gd name="T38" fmla="*/ 63 w 378"/>
                <a:gd name="T39" fmla="*/ 351 h 367"/>
                <a:gd name="T40" fmla="*/ 193 w 378"/>
                <a:gd name="T41" fmla="*/ 250 h 367"/>
                <a:gd name="T42" fmla="*/ 193 w 378"/>
                <a:gd name="T43" fmla="*/ 250 h 367"/>
                <a:gd name="T44" fmla="*/ 333 w 378"/>
                <a:gd name="T45" fmla="*/ 315 h 367"/>
                <a:gd name="T46" fmla="*/ 333 w 378"/>
                <a:gd name="T47" fmla="*/ 315 h 367"/>
                <a:gd name="T48" fmla="*/ 353 w 378"/>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4"/>
                  </a:moveTo>
                  <a:lnTo>
                    <a:pt x="353" y="274"/>
                  </a:lnTo>
                  <a:cubicBezTo>
                    <a:pt x="311" y="250"/>
                    <a:pt x="270" y="228"/>
                    <a:pt x="232" y="202"/>
                  </a:cubicBezTo>
                  <a:lnTo>
                    <a:pt x="232" y="202"/>
                  </a:lnTo>
                  <a:cubicBezTo>
                    <a:pt x="268" y="150"/>
                    <a:pt x="294" y="95"/>
                    <a:pt x="307" y="43"/>
                  </a:cubicBezTo>
                  <a:lnTo>
                    <a:pt x="307" y="43"/>
                  </a:lnTo>
                  <a:cubicBezTo>
                    <a:pt x="312" y="20"/>
                    <a:pt x="279" y="0"/>
                    <a:pt x="265" y="24"/>
                  </a:cubicBezTo>
                  <a:lnTo>
                    <a:pt x="265" y="24"/>
                  </a:lnTo>
                  <a:cubicBezTo>
                    <a:pt x="240" y="71"/>
                    <a:pt x="215" y="117"/>
                    <a:pt x="184" y="161"/>
                  </a:cubicBezTo>
                  <a:lnTo>
                    <a:pt x="184" y="161"/>
                  </a:lnTo>
                  <a:cubicBezTo>
                    <a:pt x="142" y="123"/>
                    <a:pt x="113" y="77"/>
                    <a:pt x="76" y="35"/>
                  </a:cubicBezTo>
                  <a:lnTo>
                    <a:pt x="76" y="35"/>
                  </a:lnTo>
                  <a:cubicBezTo>
                    <a:pt x="52" y="7"/>
                    <a:pt x="11" y="39"/>
                    <a:pt x="26" y="70"/>
                  </a:cubicBezTo>
                  <a:lnTo>
                    <a:pt x="26" y="70"/>
                  </a:lnTo>
                  <a:cubicBezTo>
                    <a:pt x="48" y="120"/>
                    <a:pt x="89" y="169"/>
                    <a:pt x="139" y="209"/>
                  </a:cubicBezTo>
                  <a:lnTo>
                    <a:pt x="139" y="209"/>
                  </a:lnTo>
                  <a:cubicBezTo>
                    <a:pt x="103" y="244"/>
                    <a:pt x="64" y="270"/>
                    <a:pt x="27" y="301"/>
                  </a:cubicBezTo>
                  <a:lnTo>
                    <a:pt x="27" y="301"/>
                  </a:lnTo>
                  <a:cubicBezTo>
                    <a:pt x="0" y="326"/>
                    <a:pt x="32" y="366"/>
                    <a:pt x="63" y="351"/>
                  </a:cubicBezTo>
                  <a:lnTo>
                    <a:pt x="63" y="351"/>
                  </a:lnTo>
                  <a:cubicBezTo>
                    <a:pt x="109" y="330"/>
                    <a:pt x="155" y="293"/>
                    <a:pt x="193" y="250"/>
                  </a:cubicBezTo>
                  <a:lnTo>
                    <a:pt x="193" y="250"/>
                  </a:lnTo>
                  <a:cubicBezTo>
                    <a:pt x="239" y="280"/>
                    <a:pt x="287" y="303"/>
                    <a:pt x="333" y="315"/>
                  </a:cubicBezTo>
                  <a:lnTo>
                    <a:pt x="333" y="315"/>
                  </a:lnTo>
                  <a:cubicBezTo>
                    <a:pt x="357" y="320"/>
                    <a:pt x="377" y="287"/>
                    <a:pt x="353" y="274"/>
                  </a:cubicBezTo>
                </a:path>
              </a:pathLst>
            </a:custGeom>
            <a:solidFill>
              <a:schemeClr val="accent3">
                <a:lumMod val="50000"/>
              </a:schemeClr>
            </a:solidFill>
            <a:ln>
              <a:noFill/>
            </a:ln>
            <a:effectLst/>
          </p:spPr>
          <p:txBody>
            <a:bodyPr wrap="none" anchor="ctr"/>
            <a:lstStyle/>
            <a:p>
              <a:pPr>
                <a:defRPr/>
              </a:pPr>
              <a:endParaRPr lang="es-ES_tradnl"/>
            </a:p>
          </p:txBody>
        </p:sp>
        <p:sp>
          <p:nvSpPr>
            <p:cNvPr id="206" name="Freeform 39">
              <a:extLst>
                <a:ext uri="{FF2B5EF4-FFF2-40B4-BE49-F238E27FC236}">
                  <a16:creationId xmlns:a16="http://schemas.microsoft.com/office/drawing/2014/main" id="{FD3CD4DB-DA93-6F4C-AF78-F2ADC69D45D0}"/>
                </a:ext>
              </a:extLst>
            </p:cNvPr>
            <p:cNvSpPr>
              <a:spLocks noChangeArrowheads="1"/>
            </p:cNvSpPr>
            <p:nvPr/>
          </p:nvSpPr>
          <p:spPr bwMode="auto">
            <a:xfrm rot="16200000">
              <a:off x="11992566" y="5696448"/>
              <a:ext cx="180951" cy="173015"/>
            </a:xfrm>
            <a:custGeom>
              <a:avLst/>
              <a:gdLst>
                <a:gd name="T0" fmla="*/ 353 w 378"/>
                <a:gd name="T1" fmla="*/ 274 h 367"/>
                <a:gd name="T2" fmla="*/ 353 w 378"/>
                <a:gd name="T3" fmla="*/ 274 h 367"/>
                <a:gd name="T4" fmla="*/ 231 w 378"/>
                <a:gd name="T5" fmla="*/ 202 h 367"/>
                <a:gd name="T6" fmla="*/ 231 w 378"/>
                <a:gd name="T7" fmla="*/ 202 h 367"/>
                <a:gd name="T8" fmla="*/ 307 w 378"/>
                <a:gd name="T9" fmla="*/ 43 h 367"/>
                <a:gd name="T10" fmla="*/ 307 w 378"/>
                <a:gd name="T11" fmla="*/ 43 h 367"/>
                <a:gd name="T12" fmla="*/ 267 w 378"/>
                <a:gd name="T13" fmla="*/ 24 h 367"/>
                <a:gd name="T14" fmla="*/ 267 w 378"/>
                <a:gd name="T15" fmla="*/ 24 h 367"/>
                <a:gd name="T16" fmla="*/ 183 w 378"/>
                <a:gd name="T17" fmla="*/ 161 h 367"/>
                <a:gd name="T18" fmla="*/ 183 w 378"/>
                <a:gd name="T19" fmla="*/ 161 h 367"/>
                <a:gd name="T20" fmla="*/ 76 w 378"/>
                <a:gd name="T21" fmla="*/ 35 h 367"/>
                <a:gd name="T22" fmla="*/ 76 w 378"/>
                <a:gd name="T23" fmla="*/ 35 h 367"/>
                <a:gd name="T24" fmla="*/ 26 w 378"/>
                <a:gd name="T25" fmla="*/ 70 h 367"/>
                <a:gd name="T26" fmla="*/ 26 w 378"/>
                <a:gd name="T27" fmla="*/ 70 h 367"/>
                <a:gd name="T28" fmla="*/ 139 w 378"/>
                <a:gd name="T29" fmla="*/ 209 h 367"/>
                <a:gd name="T30" fmla="*/ 139 w 378"/>
                <a:gd name="T31" fmla="*/ 209 h 367"/>
                <a:gd name="T32" fmla="*/ 28 w 378"/>
                <a:gd name="T33" fmla="*/ 301 h 367"/>
                <a:gd name="T34" fmla="*/ 28 w 378"/>
                <a:gd name="T35" fmla="*/ 301 h 367"/>
                <a:gd name="T36" fmla="*/ 63 w 378"/>
                <a:gd name="T37" fmla="*/ 351 h 367"/>
                <a:gd name="T38" fmla="*/ 63 w 378"/>
                <a:gd name="T39" fmla="*/ 351 h 367"/>
                <a:gd name="T40" fmla="*/ 193 w 378"/>
                <a:gd name="T41" fmla="*/ 250 h 367"/>
                <a:gd name="T42" fmla="*/ 193 w 378"/>
                <a:gd name="T43" fmla="*/ 250 h 367"/>
                <a:gd name="T44" fmla="*/ 334 w 378"/>
                <a:gd name="T45" fmla="*/ 315 h 367"/>
                <a:gd name="T46" fmla="*/ 334 w 378"/>
                <a:gd name="T47" fmla="*/ 315 h 367"/>
                <a:gd name="T48" fmla="*/ 353 w 378"/>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4"/>
                  </a:moveTo>
                  <a:lnTo>
                    <a:pt x="353" y="274"/>
                  </a:lnTo>
                  <a:cubicBezTo>
                    <a:pt x="311" y="250"/>
                    <a:pt x="271" y="228"/>
                    <a:pt x="231" y="202"/>
                  </a:cubicBezTo>
                  <a:lnTo>
                    <a:pt x="231" y="202"/>
                  </a:lnTo>
                  <a:cubicBezTo>
                    <a:pt x="267" y="150"/>
                    <a:pt x="294" y="95"/>
                    <a:pt x="307" y="43"/>
                  </a:cubicBezTo>
                  <a:lnTo>
                    <a:pt x="307" y="43"/>
                  </a:lnTo>
                  <a:cubicBezTo>
                    <a:pt x="313" y="20"/>
                    <a:pt x="280" y="0"/>
                    <a:pt x="267" y="24"/>
                  </a:cubicBezTo>
                  <a:lnTo>
                    <a:pt x="267" y="24"/>
                  </a:lnTo>
                  <a:cubicBezTo>
                    <a:pt x="239" y="71"/>
                    <a:pt x="215" y="117"/>
                    <a:pt x="183" y="161"/>
                  </a:cubicBezTo>
                  <a:lnTo>
                    <a:pt x="183" y="161"/>
                  </a:lnTo>
                  <a:cubicBezTo>
                    <a:pt x="142" y="123"/>
                    <a:pt x="113" y="77"/>
                    <a:pt x="76" y="35"/>
                  </a:cubicBezTo>
                  <a:lnTo>
                    <a:pt x="76" y="35"/>
                  </a:lnTo>
                  <a:cubicBezTo>
                    <a:pt x="53" y="7"/>
                    <a:pt x="12" y="39"/>
                    <a:pt x="26" y="70"/>
                  </a:cubicBezTo>
                  <a:lnTo>
                    <a:pt x="26" y="70"/>
                  </a:lnTo>
                  <a:cubicBezTo>
                    <a:pt x="49" y="120"/>
                    <a:pt x="89" y="169"/>
                    <a:pt x="139" y="209"/>
                  </a:cubicBezTo>
                  <a:lnTo>
                    <a:pt x="139" y="209"/>
                  </a:lnTo>
                  <a:cubicBezTo>
                    <a:pt x="104" y="244"/>
                    <a:pt x="64" y="270"/>
                    <a:pt x="28" y="301"/>
                  </a:cubicBezTo>
                  <a:lnTo>
                    <a:pt x="28" y="301"/>
                  </a:lnTo>
                  <a:cubicBezTo>
                    <a:pt x="0" y="326"/>
                    <a:pt x="31" y="366"/>
                    <a:pt x="63" y="351"/>
                  </a:cubicBezTo>
                  <a:lnTo>
                    <a:pt x="63" y="351"/>
                  </a:lnTo>
                  <a:cubicBezTo>
                    <a:pt x="109" y="330"/>
                    <a:pt x="155" y="293"/>
                    <a:pt x="193" y="250"/>
                  </a:cubicBezTo>
                  <a:lnTo>
                    <a:pt x="193" y="250"/>
                  </a:lnTo>
                  <a:cubicBezTo>
                    <a:pt x="239" y="280"/>
                    <a:pt x="288" y="303"/>
                    <a:pt x="334" y="315"/>
                  </a:cubicBezTo>
                  <a:lnTo>
                    <a:pt x="334" y="315"/>
                  </a:lnTo>
                  <a:cubicBezTo>
                    <a:pt x="357" y="320"/>
                    <a:pt x="377" y="287"/>
                    <a:pt x="353" y="274"/>
                  </a:cubicBezTo>
                </a:path>
              </a:pathLst>
            </a:custGeom>
            <a:solidFill>
              <a:schemeClr val="accent3">
                <a:lumMod val="75000"/>
              </a:schemeClr>
            </a:solidFill>
            <a:ln>
              <a:noFill/>
            </a:ln>
            <a:effectLst/>
          </p:spPr>
          <p:txBody>
            <a:bodyPr wrap="none" anchor="ctr"/>
            <a:lstStyle/>
            <a:p>
              <a:pPr>
                <a:defRPr/>
              </a:pPr>
              <a:endParaRPr lang="es-ES_tradnl"/>
            </a:p>
          </p:txBody>
        </p:sp>
        <p:sp>
          <p:nvSpPr>
            <p:cNvPr id="207" name="Freeform 40">
              <a:extLst>
                <a:ext uri="{FF2B5EF4-FFF2-40B4-BE49-F238E27FC236}">
                  <a16:creationId xmlns:a16="http://schemas.microsoft.com/office/drawing/2014/main" id="{A450BC6D-9B7A-B942-8E23-EAF7C9D9F193}"/>
                </a:ext>
              </a:extLst>
            </p:cNvPr>
            <p:cNvSpPr>
              <a:spLocks noChangeArrowheads="1"/>
            </p:cNvSpPr>
            <p:nvPr/>
          </p:nvSpPr>
          <p:spPr bwMode="auto">
            <a:xfrm rot="16200000">
              <a:off x="11992566" y="5129785"/>
              <a:ext cx="180951" cy="173015"/>
            </a:xfrm>
            <a:custGeom>
              <a:avLst/>
              <a:gdLst>
                <a:gd name="T0" fmla="*/ 354 w 380"/>
                <a:gd name="T1" fmla="*/ 274 h 367"/>
                <a:gd name="T2" fmla="*/ 354 w 380"/>
                <a:gd name="T3" fmla="*/ 274 h 367"/>
                <a:gd name="T4" fmla="*/ 233 w 380"/>
                <a:gd name="T5" fmla="*/ 202 h 367"/>
                <a:gd name="T6" fmla="*/ 233 w 380"/>
                <a:gd name="T7" fmla="*/ 202 h 367"/>
                <a:gd name="T8" fmla="*/ 308 w 380"/>
                <a:gd name="T9" fmla="*/ 43 h 367"/>
                <a:gd name="T10" fmla="*/ 308 w 380"/>
                <a:gd name="T11" fmla="*/ 43 h 367"/>
                <a:gd name="T12" fmla="*/ 267 w 380"/>
                <a:gd name="T13" fmla="*/ 24 h 367"/>
                <a:gd name="T14" fmla="*/ 267 w 380"/>
                <a:gd name="T15" fmla="*/ 24 h 367"/>
                <a:gd name="T16" fmla="*/ 183 w 380"/>
                <a:gd name="T17" fmla="*/ 161 h 367"/>
                <a:gd name="T18" fmla="*/ 183 w 380"/>
                <a:gd name="T19" fmla="*/ 161 h 367"/>
                <a:gd name="T20" fmla="*/ 77 w 380"/>
                <a:gd name="T21" fmla="*/ 35 h 367"/>
                <a:gd name="T22" fmla="*/ 77 w 380"/>
                <a:gd name="T23" fmla="*/ 35 h 367"/>
                <a:gd name="T24" fmla="*/ 27 w 380"/>
                <a:gd name="T25" fmla="*/ 70 h 367"/>
                <a:gd name="T26" fmla="*/ 27 w 380"/>
                <a:gd name="T27" fmla="*/ 70 h 367"/>
                <a:gd name="T28" fmla="*/ 140 w 380"/>
                <a:gd name="T29" fmla="*/ 209 h 367"/>
                <a:gd name="T30" fmla="*/ 140 w 380"/>
                <a:gd name="T31" fmla="*/ 209 h 367"/>
                <a:gd name="T32" fmla="*/ 28 w 380"/>
                <a:gd name="T33" fmla="*/ 301 h 367"/>
                <a:gd name="T34" fmla="*/ 28 w 380"/>
                <a:gd name="T35" fmla="*/ 301 h 367"/>
                <a:gd name="T36" fmla="*/ 64 w 380"/>
                <a:gd name="T37" fmla="*/ 351 h 367"/>
                <a:gd name="T38" fmla="*/ 64 w 380"/>
                <a:gd name="T39" fmla="*/ 351 h 367"/>
                <a:gd name="T40" fmla="*/ 194 w 380"/>
                <a:gd name="T41" fmla="*/ 250 h 367"/>
                <a:gd name="T42" fmla="*/ 194 w 380"/>
                <a:gd name="T43" fmla="*/ 250 h 367"/>
                <a:gd name="T44" fmla="*/ 336 w 380"/>
                <a:gd name="T45" fmla="*/ 315 h 367"/>
                <a:gd name="T46" fmla="*/ 336 w 380"/>
                <a:gd name="T47" fmla="*/ 315 h 367"/>
                <a:gd name="T48" fmla="*/ 354 w 380"/>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7">
                  <a:moveTo>
                    <a:pt x="354" y="274"/>
                  </a:moveTo>
                  <a:lnTo>
                    <a:pt x="354" y="274"/>
                  </a:lnTo>
                  <a:cubicBezTo>
                    <a:pt x="312" y="250"/>
                    <a:pt x="271" y="228"/>
                    <a:pt x="233" y="202"/>
                  </a:cubicBezTo>
                  <a:lnTo>
                    <a:pt x="233" y="202"/>
                  </a:lnTo>
                  <a:cubicBezTo>
                    <a:pt x="269" y="150"/>
                    <a:pt x="295" y="95"/>
                    <a:pt x="308" y="43"/>
                  </a:cubicBezTo>
                  <a:lnTo>
                    <a:pt x="308" y="43"/>
                  </a:lnTo>
                  <a:cubicBezTo>
                    <a:pt x="313" y="20"/>
                    <a:pt x="280" y="0"/>
                    <a:pt x="267" y="24"/>
                  </a:cubicBezTo>
                  <a:lnTo>
                    <a:pt x="267" y="24"/>
                  </a:lnTo>
                  <a:cubicBezTo>
                    <a:pt x="240" y="71"/>
                    <a:pt x="216" y="117"/>
                    <a:pt x="183" y="161"/>
                  </a:cubicBezTo>
                  <a:lnTo>
                    <a:pt x="183" y="161"/>
                  </a:lnTo>
                  <a:cubicBezTo>
                    <a:pt x="142" y="123"/>
                    <a:pt x="113" y="77"/>
                    <a:pt x="77" y="35"/>
                  </a:cubicBezTo>
                  <a:lnTo>
                    <a:pt x="77" y="35"/>
                  </a:lnTo>
                  <a:cubicBezTo>
                    <a:pt x="53" y="7"/>
                    <a:pt x="12" y="39"/>
                    <a:pt x="27" y="70"/>
                  </a:cubicBezTo>
                  <a:lnTo>
                    <a:pt x="27" y="70"/>
                  </a:lnTo>
                  <a:cubicBezTo>
                    <a:pt x="49" y="120"/>
                    <a:pt x="91" y="169"/>
                    <a:pt x="140" y="209"/>
                  </a:cubicBezTo>
                  <a:lnTo>
                    <a:pt x="140" y="209"/>
                  </a:lnTo>
                  <a:cubicBezTo>
                    <a:pt x="104" y="244"/>
                    <a:pt x="65" y="270"/>
                    <a:pt x="28" y="301"/>
                  </a:cubicBezTo>
                  <a:lnTo>
                    <a:pt x="28" y="301"/>
                  </a:lnTo>
                  <a:cubicBezTo>
                    <a:pt x="0" y="326"/>
                    <a:pt x="33" y="366"/>
                    <a:pt x="64" y="351"/>
                  </a:cubicBezTo>
                  <a:lnTo>
                    <a:pt x="64" y="351"/>
                  </a:lnTo>
                  <a:cubicBezTo>
                    <a:pt x="111" y="330"/>
                    <a:pt x="155" y="293"/>
                    <a:pt x="194" y="250"/>
                  </a:cubicBezTo>
                  <a:lnTo>
                    <a:pt x="194" y="250"/>
                  </a:lnTo>
                  <a:cubicBezTo>
                    <a:pt x="240" y="280"/>
                    <a:pt x="288" y="303"/>
                    <a:pt x="336" y="315"/>
                  </a:cubicBezTo>
                  <a:lnTo>
                    <a:pt x="336" y="315"/>
                  </a:lnTo>
                  <a:cubicBezTo>
                    <a:pt x="359" y="320"/>
                    <a:pt x="379" y="287"/>
                    <a:pt x="354" y="274"/>
                  </a:cubicBezTo>
                </a:path>
              </a:pathLst>
            </a:custGeom>
            <a:solidFill>
              <a:schemeClr val="accent3">
                <a:lumMod val="75000"/>
              </a:schemeClr>
            </a:solidFill>
            <a:ln>
              <a:noFill/>
            </a:ln>
            <a:effectLst/>
          </p:spPr>
          <p:txBody>
            <a:bodyPr wrap="none" anchor="ctr"/>
            <a:lstStyle/>
            <a:p>
              <a:pPr>
                <a:defRPr/>
              </a:pPr>
              <a:endParaRPr lang="es-ES_tradnl"/>
            </a:p>
          </p:txBody>
        </p:sp>
        <p:sp>
          <p:nvSpPr>
            <p:cNvPr id="208" name="Freeform 41">
              <a:extLst>
                <a:ext uri="{FF2B5EF4-FFF2-40B4-BE49-F238E27FC236}">
                  <a16:creationId xmlns:a16="http://schemas.microsoft.com/office/drawing/2014/main" id="{A3D15FFD-DC36-6D46-A599-E6886F71C988}"/>
                </a:ext>
              </a:extLst>
            </p:cNvPr>
            <p:cNvSpPr>
              <a:spLocks noChangeArrowheads="1"/>
            </p:cNvSpPr>
            <p:nvPr/>
          </p:nvSpPr>
          <p:spPr bwMode="auto">
            <a:xfrm rot="16200000">
              <a:off x="11992566" y="4766295"/>
              <a:ext cx="180951" cy="173015"/>
            </a:xfrm>
            <a:custGeom>
              <a:avLst/>
              <a:gdLst>
                <a:gd name="T0" fmla="*/ 353 w 378"/>
                <a:gd name="T1" fmla="*/ 272 h 366"/>
                <a:gd name="T2" fmla="*/ 353 w 378"/>
                <a:gd name="T3" fmla="*/ 272 h 366"/>
                <a:gd name="T4" fmla="*/ 231 w 378"/>
                <a:gd name="T5" fmla="*/ 199 h 366"/>
                <a:gd name="T6" fmla="*/ 231 w 378"/>
                <a:gd name="T7" fmla="*/ 199 h 366"/>
                <a:gd name="T8" fmla="*/ 307 w 378"/>
                <a:gd name="T9" fmla="*/ 42 h 366"/>
                <a:gd name="T10" fmla="*/ 307 w 378"/>
                <a:gd name="T11" fmla="*/ 42 h 366"/>
                <a:gd name="T12" fmla="*/ 266 w 378"/>
                <a:gd name="T13" fmla="*/ 23 h 366"/>
                <a:gd name="T14" fmla="*/ 266 w 378"/>
                <a:gd name="T15" fmla="*/ 23 h 366"/>
                <a:gd name="T16" fmla="*/ 182 w 378"/>
                <a:gd name="T17" fmla="*/ 160 h 366"/>
                <a:gd name="T18" fmla="*/ 182 w 378"/>
                <a:gd name="T19" fmla="*/ 160 h 366"/>
                <a:gd name="T20" fmla="*/ 74 w 378"/>
                <a:gd name="T21" fmla="*/ 32 h 366"/>
                <a:gd name="T22" fmla="*/ 74 w 378"/>
                <a:gd name="T23" fmla="*/ 32 h 366"/>
                <a:gd name="T24" fmla="*/ 25 w 378"/>
                <a:gd name="T25" fmla="*/ 68 h 366"/>
                <a:gd name="T26" fmla="*/ 25 w 378"/>
                <a:gd name="T27" fmla="*/ 68 h 366"/>
                <a:gd name="T28" fmla="*/ 139 w 378"/>
                <a:gd name="T29" fmla="*/ 208 h 366"/>
                <a:gd name="T30" fmla="*/ 139 w 378"/>
                <a:gd name="T31" fmla="*/ 208 h 366"/>
                <a:gd name="T32" fmla="*/ 27 w 378"/>
                <a:gd name="T33" fmla="*/ 300 h 366"/>
                <a:gd name="T34" fmla="*/ 27 w 378"/>
                <a:gd name="T35" fmla="*/ 300 h 366"/>
                <a:gd name="T36" fmla="*/ 61 w 378"/>
                <a:gd name="T37" fmla="*/ 350 h 366"/>
                <a:gd name="T38" fmla="*/ 61 w 378"/>
                <a:gd name="T39" fmla="*/ 350 h 366"/>
                <a:gd name="T40" fmla="*/ 193 w 378"/>
                <a:gd name="T41" fmla="*/ 248 h 366"/>
                <a:gd name="T42" fmla="*/ 193 w 378"/>
                <a:gd name="T43" fmla="*/ 248 h 366"/>
                <a:gd name="T44" fmla="*/ 333 w 378"/>
                <a:gd name="T45" fmla="*/ 312 h 366"/>
                <a:gd name="T46" fmla="*/ 333 w 378"/>
                <a:gd name="T47" fmla="*/ 312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48"/>
                    <a:pt x="270" y="227"/>
                    <a:pt x="231" y="199"/>
                  </a:cubicBezTo>
                  <a:lnTo>
                    <a:pt x="231" y="199"/>
                  </a:lnTo>
                  <a:cubicBezTo>
                    <a:pt x="266" y="149"/>
                    <a:pt x="294" y="94"/>
                    <a:pt x="307" y="42"/>
                  </a:cubicBezTo>
                  <a:lnTo>
                    <a:pt x="307" y="42"/>
                  </a:lnTo>
                  <a:cubicBezTo>
                    <a:pt x="312" y="18"/>
                    <a:pt x="279" y="0"/>
                    <a:pt x="266" y="23"/>
                  </a:cubicBezTo>
                  <a:lnTo>
                    <a:pt x="266" y="23"/>
                  </a:lnTo>
                  <a:cubicBezTo>
                    <a:pt x="239" y="70"/>
                    <a:pt x="215" y="118"/>
                    <a:pt x="182" y="160"/>
                  </a:cubicBezTo>
                  <a:lnTo>
                    <a:pt x="182" y="160"/>
                  </a:lnTo>
                  <a:cubicBezTo>
                    <a:pt x="141" y="120"/>
                    <a:pt x="113" y="76"/>
                    <a:pt x="74" y="32"/>
                  </a:cubicBezTo>
                  <a:lnTo>
                    <a:pt x="74" y="32"/>
                  </a:lnTo>
                  <a:cubicBezTo>
                    <a:pt x="51" y="5"/>
                    <a:pt x="11" y="38"/>
                    <a:pt x="25" y="68"/>
                  </a:cubicBezTo>
                  <a:lnTo>
                    <a:pt x="25" y="68"/>
                  </a:lnTo>
                  <a:cubicBezTo>
                    <a:pt x="48" y="119"/>
                    <a:pt x="89" y="168"/>
                    <a:pt x="139" y="208"/>
                  </a:cubicBezTo>
                  <a:lnTo>
                    <a:pt x="139" y="208"/>
                  </a:lnTo>
                  <a:cubicBezTo>
                    <a:pt x="103" y="241"/>
                    <a:pt x="64" y="269"/>
                    <a:pt x="27" y="300"/>
                  </a:cubicBezTo>
                  <a:lnTo>
                    <a:pt x="27" y="300"/>
                  </a:lnTo>
                  <a:cubicBezTo>
                    <a:pt x="0" y="324"/>
                    <a:pt x="31" y="365"/>
                    <a:pt x="61" y="350"/>
                  </a:cubicBezTo>
                  <a:lnTo>
                    <a:pt x="61" y="350"/>
                  </a:lnTo>
                  <a:cubicBezTo>
                    <a:pt x="110" y="329"/>
                    <a:pt x="153" y="293"/>
                    <a:pt x="193" y="248"/>
                  </a:cubicBezTo>
                  <a:lnTo>
                    <a:pt x="193" y="248"/>
                  </a:lnTo>
                  <a:cubicBezTo>
                    <a:pt x="239" y="278"/>
                    <a:pt x="287" y="300"/>
                    <a:pt x="333" y="312"/>
                  </a:cubicBezTo>
                  <a:lnTo>
                    <a:pt x="333" y="312"/>
                  </a:lnTo>
                  <a:cubicBezTo>
                    <a:pt x="357" y="319"/>
                    <a:pt x="377" y="285"/>
                    <a:pt x="353" y="272"/>
                  </a:cubicBezTo>
                </a:path>
              </a:pathLst>
            </a:custGeom>
            <a:solidFill>
              <a:schemeClr val="accent3">
                <a:lumMod val="50000"/>
              </a:schemeClr>
            </a:solidFill>
            <a:ln>
              <a:noFill/>
            </a:ln>
            <a:effectLst/>
          </p:spPr>
          <p:txBody>
            <a:bodyPr wrap="none" anchor="ctr"/>
            <a:lstStyle/>
            <a:p>
              <a:pPr>
                <a:defRPr/>
              </a:pPr>
              <a:endParaRPr lang="es-ES_tradnl"/>
            </a:p>
          </p:txBody>
        </p:sp>
        <p:sp>
          <p:nvSpPr>
            <p:cNvPr id="209" name="Freeform 42">
              <a:extLst>
                <a:ext uri="{FF2B5EF4-FFF2-40B4-BE49-F238E27FC236}">
                  <a16:creationId xmlns:a16="http://schemas.microsoft.com/office/drawing/2014/main" id="{91814112-1FBD-9C4D-A1D4-3A7922EBAFA1}"/>
                </a:ext>
              </a:extLst>
            </p:cNvPr>
            <p:cNvSpPr>
              <a:spLocks noChangeArrowheads="1"/>
            </p:cNvSpPr>
            <p:nvPr/>
          </p:nvSpPr>
          <p:spPr bwMode="auto">
            <a:xfrm rot="16200000">
              <a:off x="11992566" y="4577407"/>
              <a:ext cx="180951" cy="173015"/>
            </a:xfrm>
            <a:custGeom>
              <a:avLst/>
              <a:gdLst>
                <a:gd name="T0" fmla="*/ 354 w 379"/>
                <a:gd name="T1" fmla="*/ 272 h 366"/>
                <a:gd name="T2" fmla="*/ 354 w 379"/>
                <a:gd name="T3" fmla="*/ 272 h 366"/>
                <a:gd name="T4" fmla="*/ 232 w 379"/>
                <a:gd name="T5" fmla="*/ 199 h 366"/>
                <a:gd name="T6" fmla="*/ 232 w 379"/>
                <a:gd name="T7" fmla="*/ 199 h 366"/>
                <a:gd name="T8" fmla="*/ 308 w 379"/>
                <a:gd name="T9" fmla="*/ 42 h 366"/>
                <a:gd name="T10" fmla="*/ 308 w 379"/>
                <a:gd name="T11" fmla="*/ 42 h 366"/>
                <a:gd name="T12" fmla="*/ 266 w 379"/>
                <a:gd name="T13" fmla="*/ 23 h 366"/>
                <a:gd name="T14" fmla="*/ 266 w 379"/>
                <a:gd name="T15" fmla="*/ 23 h 366"/>
                <a:gd name="T16" fmla="*/ 183 w 379"/>
                <a:gd name="T17" fmla="*/ 160 h 366"/>
                <a:gd name="T18" fmla="*/ 183 w 379"/>
                <a:gd name="T19" fmla="*/ 160 h 366"/>
                <a:gd name="T20" fmla="*/ 77 w 379"/>
                <a:gd name="T21" fmla="*/ 32 h 366"/>
                <a:gd name="T22" fmla="*/ 77 w 379"/>
                <a:gd name="T23" fmla="*/ 32 h 366"/>
                <a:gd name="T24" fmla="*/ 27 w 379"/>
                <a:gd name="T25" fmla="*/ 68 h 366"/>
                <a:gd name="T26" fmla="*/ 27 w 379"/>
                <a:gd name="T27" fmla="*/ 68 h 366"/>
                <a:gd name="T28" fmla="*/ 140 w 379"/>
                <a:gd name="T29" fmla="*/ 208 h 366"/>
                <a:gd name="T30" fmla="*/ 140 w 379"/>
                <a:gd name="T31" fmla="*/ 208 h 366"/>
                <a:gd name="T32" fmla="*/ 28 w 379"/>
                <a:gd name="T33" fmla="*/ 300 h 366"/>
                <a:gd name="T34" fmla="*/ 28 w 379"/>
                <a:gd name="T35" fmla="*/ 300 h 366"/>
                <a:gd name="T36" fmla="*/ 63 w 379"/>
                <a:gd name="T37" fmla="*/ 350 h 366"/>
                <a:gd name="T38" fmla="*/ 63 w 379"/>
                <a:gd name="T39" fmla="*/ 350 h 366"/>
                <a:gd name="T40" fmla="*/ 194 w 379"/>
                <a:gd name="T41" fmla="*/ 248 h 366"/>
                <a:gd name="T42" fmla="*/ 194 w 379"/>
                <a:gd name="T43" fmla="*/ 248 h 366"/>
                <a:gd name="T44" fmla="*/ 334 w 379"/>
                <a:gd name="T45" fmla="*/ 312 h 366"/>
                <a:gd name="T46" fmla="*/ 334 w 379"/>
                <a:gd name="T47" fmla="*/ 312 h 366"/>
                <a:gd name="T48" fmla="*/ 354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4" y="272"/>
                  </a:moveTo>
                  <a:lnTo>
                    <a:pt x="354" y="272"/>
                  </a:lnTo>
                  <a:cubicBezTo>
                    <a:pt x="312" y="248"/>
                    <a:pt x="271" y="227"/>
                    <a:pt x="232" y="199"/>
                  </a:cubicBezTo>
                  <a:lnTo>
                    <a:pt x="232" y="199"/>
                  </a:lnTo>
                  <a:cubicBezTo>
                    <a:pt x="267" y="149"/>
                    <a:pt x="295" y="94"/>
                    <a:pt x="308" y="42"/>
                  </a:cubicBezTo>
                  <a:lnTo>
                    <a:pt x="308" y="42"/>
                  </a:lnTo>
                  <a:cubicBezTo>
                    <a:pt x="313" y="18"/>
                    <a:pt x="279" y="0"/>
                    <a:pt x="266" y="23"/>
                  </a:cubicBezTo>
                  <a:lnTo>
                    <a:pt x="266" y="23"/>
                  </a:lnTo>
                  <a:cubicBezTo>
                    <a:pt x="241" y="70"/>
                    <a:pt x="216" y="118"/>
                    <a:pt x="183" y="160"/>
                  </a:cubicBezTo>
                  <a:lnTo>
                    <a:pt x="183" y="160"/>
                  </a:lnTo>
                  <a:cubicBezTo>
                    <a:pt x="142" y="120"/>
                    <a:pt x="113" y="76"/>
                    <a:pt x="77" y="32"/>
                  </a:cubicBezTo>
                  <a:lnTo>
                    <a:pt x="77" y="32"/>
                  </a:lnTo>
                  <a:cubicBezTo>
                    <a:pt x="53" y="5"/>
                    <a:pt x="12" y="38"/>
                    <a:pt x="27" y="68"/>
                  </a:cubicBezTo>
                  <a:lnTo>
                    <a:pt x="27" y="68"/>
                  </a:lnTo>
                  <a:cubicBezTo>
                    <a:pt x="49" y="119"/>
                    <a:pt x="91" y="168"/>
                    <a:pt x="140" y="208"/>
                  </a:cubicBezTo>
                  <a:lnTo>
                    <a:pt x="140" y="208"/>
                  </a:lnTo>
                  <a:cubicBezTo>
                    <a:pt x="104" y="241"/>
                    <a:pt x="65" y="269"/>
                    <a:pt x="28" y="300"/>
                  </a:cubicBezTo>
                  <a:lnTo>
                    <a:pt x="28" y="300"/>
                  </a:lnTo>
                  <a:cubicBezTo>
                    <a:pt x="0" y="324"/>
                    <a:pt x="33" y="365"/>
                    <a:pt x="63" y="350"/>
                  </a:cubicBezTo>
                  <a:lnTo>
                    <a:pt x="63" y="350"/>
                  </a:lnTo>
                  <a:cubicBezTo>
                    <a:pt x="109" y="329"/>
                    <a:pt x="154" y="293"/>
                    <a:pt x="194" y="248"/>
                  </a:cubicBezTo>
                  <a:lnTo>
                    <a:pt x="194" y="248"/>
                  </a:lnTo>
                  <a:cubicBezTo>
                    <a:pt x="240" y="278"/>
                    <a:pt x="288" y="300"/>
                    <a:pt x="334" y="312"/>
                  </a:cubicBezTo>
                  <a:lnTo>
                    <a:pt x="334" y="312"/>
                  </a:lnTo>
                  <a:cubicBezTo>
                    <a:pt x="358" y="319"/>
                    <a:pt x="378" y="285"/>
                    <a:pt x="354" y="272"/>
                  </a:cubicBezTo>
                </a:path>
              </a:pathLst>
            </a:custGeom>
            <a:solidFill>
              <a:schemeClr val="accent3">
                <a:lumMod val="75000"/>
              </a:schemeClr>
            </a:solidFill>
            <a:ln>
              <a:noFill/>
            </a:ln>
            <a:effectLst/>
          </p:spPr>
          <p:txBody>
            <a:bodyPr wrap="none" anchor="ctr"/>
            <a:lstStyle/>
            <a:p>
              <a:pPr>
                <a:defRPr/>
              </a:pPr>
              <a:endParaRPr lang="es-ES_tradnl"/>
            </a:p>
          </p:txBody>
        </p:sp>
        <p:sp>
          <p:nvSpPr>
            <p:cNvPr id="210" name="Freeform 43">
              <a:extLst>
                <a:ext uri="{FF2B5EF4-FFF2-40B4-BE49-F238E27FC236}">
                  <a16:creationId xmlns:a16="http://schemas.microsoft.com/office/drawing/2014/main" id="{1CD390BB-21CD-9047-8530-A94E70B51939}"/>
                </a:ext>
              </a:extLst>
            </p:cNvPr>
            <p:cNvSpPr>
              <a:spLocks noChangeArrowheads="1"/>
            </p:cNvSpPr>
            <p:nvPr/>
          </p:nvSpPr>
          <p:spPr bwMode="auto">
            <a:xfrm rot="16200000">
              <a:off x="11992566" y="4955183"/>
              <a:ext cx="180951" cy="173015"/>
            </a:xfrm>
            <a:custGeom>
              <a:avLst/>
              <a:gdLst>
                <a:gd name="T0" fmla="*/ 352 w 378"/>
                <a:gd name="T1" fmla="*/ 272 h 366"/>
                <a:gd name="T2" fmla="*/ 352 w 378"/>
                <a:gd name="T3" fmla="*/ 272 h 366"/>
                <a:gd name="T4" fmla="*/ 231 w 378"/>
                <a:gd name="T5" fmla="*/ 199 h 366"/>
                <a:gd name="T6" fmla="*/ 231 w 378"/>
                <a:gd name="T7" fmla="*/ 199 h 366"/>
                <a:gd name="T8" fmla="*/ 306 w 378"/>
                <a:gd name="T9" fmla="*/ 42 h 366"/>
                <a:gd name="T10" fmla="*/ 306 w 378"/>
                <a:gd name="T11" fmla="*/ 42 h 366"/>
                <a:gd name="T12" fmla="*/ 265 w 378"/>
                <a:gd name="T13" fmla="*/ 23 h 366"/>
                <a:gd name="T14" fmla="*/ 265 w 378"/>
                <a:gd name="T15" fmla="*/ 23 h 366"/>
                <a:gd name="T16" fmla="*/ 182 w 378"/>
                <a:gd name="T17" fmla="*/ 160 h 366"/>
                <a:gd name="T18" fmla="*/ 182 w 378"/>
                <a:gd name="T19" fmla="*/ 160 h 366"/>
                <a:gd name="T20" fmla="*/ 76 w 378"/>
                <a:gd name="T21" fmla="*/ 32 h 366"/>
                <a:gd name="T22" fmla="*/ 76 w 378"/>
                <a:gd name="T23" fmla="*/ 32 h 366"/>
                <a:gd name="T24" fmla="*/ 26 w 378"/>
                <a:gd name="T25" fmla="*/ 68 h 366"/>
                <a:gd name="T26" fmla="*/ 26 w 378"/>
                <a:gd name="T27" fmla="*/ 68 h 366"/>
                <a:gd name="T28" fmla="*/ 139 w 378"/>
                <a:gd name="T29" fmla="*/ 208 h 366"/>
                <a:gd name="T30" fmla="*/ 139 w 378"/>
                <a:gd name="T31" fmla="*/ 208 h 366"/>
                <a:gd name="T32" fmla="*/ 27 w 378"/>
                <a:gd name="T33" fmla="*/ 300 h 366"/>
                <a:gd name="T34" fmla="*/ 27 w 378"/>
                <a:gd name="T35" fmla="*/ 300 h 366"/>
                <a:gd name="T36" fmla="*/ 63 w 378"/>
                <a:gd name="T37" fmla="*/ 350 h 366"/>
                <a:gd name="T38" fmla="*/ 63 w 378"/>
                <a:gd name="T39" fmla="*/ 350 h 366"/>
                <a:gd name="T40" fmla="*/ 193 w 378"/>
                <a:gd name="T41" fmla="*/ 248 h 366"/>
                <a:gd name="T42" fmla="*/ 193 w 378"/>
                <a:gd name="T43" fmla="*/ 248 h 366"/>
                <a:gd name="T44" fmla="*/ 334 w 378"/>
                <a:gd name="T45" fmla="*/ 312 h 366"/>
                <a:gd name="T46" fmla="*/ 334 w 378"/>
                <a:gd name="T47" fmla="*/ 312 h 366"/>
                <a:gd name="T48" fmla="*/ 352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2" y="272"/>
                  </a:moveTo>
                  <a:lnTo>
                    <a:pt x="352" y="272"/>
                  </a:lnTo>
                  <a:cubicBezTo>
                    <a:pt x="311" y="248"/>
                    <a:pt x="270" y="227"/>
                    <a:pt x="231" y="199"/>
                  </a:cubicBezTo>
                  <a:lnTo>
                    <a:pt x="231" y="199"/>
                  </a:lnTo>
                  <a:cubicBezTo>
                    <a:pt x="266" y="149"/>
                    <a:pt x="294" y="94"/>
                    <a:pt x="306" y="42"/>
                  </a:cubicBezTo>
                  <a:lnTo>
                    <a:pt x="306" y="42"/>
                  </a:lnTo>
                  <a:cubicBezTo>
                    <a:pt x="312" y="18"/>
                    <a:pt x="278" y="0"/>
                    <a:pt x="265" y="23"/>
                  </a:cubicBezTo>
                  <a:lnTo>
                    <a:pt x="265" y="23"/>
                  </a:lnTo>
                  <a:cubicBezTo>
                    <a:pt x="239" y="70"/>
                    <a:pt x="215" y="118"/>
                    <a:pt x="182" y="160"/>
                  </a:cubicBezTo>
                  <a:lnTo>
                    <a:pt x="182" y="160"/>
                  </a:lnTo>
                  <a:cubicBezTo>
                    <a:pt x="142" y="120"/>
                    <a:pt x="111" y="76"/>
                    <a:pt x="76" y="32"/>
                  </a:cubicBezTo>
                  <a:lnTo>
                    <a:pt x="76" y="32"/>
                  </a:lnTo>
                  <a:cubicBezTo>
                    <a:pt x="52" y="5"/>
                    <a:pt x="12" y="38"/>
                    <a:pt x="26" y="68"/>
                  </a:cubicBezTo>
                  <a:lnTo>
                    <a:pt x="26" y="68"/>
                  </a:lnTo>
                  <a:cubicBezTo>
                    <a:pt x="48" y="119"/>
                    <a:pt x="89" y="168"/>
                    <a:pt x="139" y="208"/>
                  </a:cubicBezTo>
                  <a:lnTo>
                    <a:pt x="139" y="208"/>
                  </a:lnTo>
                  <a:cubicBezTo>
                    <a:pt x="104" y="241"/>
                    <a:pt x="64" y="269"/>
                    <a:pt x="27" y="300"/>
                  </a:cubicBezTo>
                  <a:lnTo>
                    <a:pt x="27" y="300"/>
                  </a:lnTo>
                  <a:cubicBezTo>
                    <a:pt x="0" y="324"/>
                    <a:pt x="31" y="365"/>
                    <a:pt x="63" y="350"/>
                  </a:cubicBezTo>
                  <a:lnTo>
                    <a:pt x="63" y="350"/>
                  </a:lnTo>
                  <a:cubicBezTo>
                    <a:pt x="109" y="329"/>
                    <a:pt x="155" y="293"/>
                    <a:pt x="193" y="248"/>
                  </a:cubicBezTo>
                  <a:lnTo>
                    <a:pt x="193" y="248"/>
                  </a:lnTo>
                  <a:cubicBezTo>
                    <a:pt x="239" y="278"/>
                    <a:pt x="288" y="300"/>
                    <a:pt x="334" y="312"/>
                  </a:cubicBezTo>
                  <a:lnTo>
                    <a:pt x="334" y="312"/>
                  </a:lnTo>
                  <a:cubicBezTo>
                    <a:pt x="357" y="319"/>
                    <a:pt x="377" y="285"/>
                    <a:pt x="352" y="272"/>
                  </a:cubicBezTo>
                </a:path>
              </a:pathLst>
            </a:custGeom>
            <a:solidFill>
              <a:schemeClr val="accent3">
                <a:lumMod val="25000"/>
              </a:schemeClr>
            </a:solidFill>
            <a:ln>
              <a:noFill/>
            </a:ln>
            <a:effectLst/>
          </p:spPr>
          <p:txBody>
            <a:bodyPr wrap="none" anchor="ctr"/>
            <a:lstStyle/>
            <a:p>
              <a:pPr>
                <a:defRPr/>
              </a:pPr>
              <a:endParaRPr lang="es-ES_tradnl"/>
            </a:p>
          </p:txBody>
        </p:sp>
        <p:sp>
          <p:nvSpPr>
            <p:cNvPr id="211" name="Freeform 44">
              <a:extLst>
                <a:ext uri="{FF2B5EF4-FFF2-40B4-BE49-F238E27FC236}">
                  <a16:creationId xmlns:a16="http://schemas.microsoft.com/office/drawing/2014/main" id="{444FB569-E11B-0D4D-BFAE-3E6AC0BC885C}"/>
                </a:ext>
              </a:extLst>
            </p:cNvPr>
            <p:cNvSpPr>
              <a:spLocks noChangeArrowheads="1"/>
            </p:cNvSpPr>
            <p:nvPr/>
          </p:nvSpPr>
          <p:spPr bwMode="auto">
            <a:xfrm rot="16200000">
              <a:off x="11992566" y="4388519"/>
              <a:ext cx="180951" cy="173015"/>
            </a:xfrm>
            <a:custGeom>
              <a:avLst/>
              <a:gdLst>
                <a:gd name="T0" fmla="*/ 354 w 378"/>
                <a:gd name="T1" fmla="*/ 272 h 366"/>
                <a:gd name="T2" fmla="*/ 354 w 378"/>
                <a:gd name="T3" fmla="*/ 272 h 366"/>
                <a:gd name="T4" fmla="*/ 233 w 378"/>
                <a:gd name="T5" fmla="*/ 199 h 366"/>
                <a:gd name="T6" fmla="*/ 233 w 378"/>
                <a:gd name="T7" fmla="*/ 199 h 366"/>
                <a:gd name="T8" fmla="*/ 306 w 378"/>
                <a:gd name="T9" fmla="*/ 42 h 366"/>
                <a:gd name="T10" fmla="*/ 306 w 378"/>
                <a:gd name="T11" fmla="*/ 42 h 366"/>
                <a:gd name="T12" fmla="*/ 266 w 378"/>
                <a:gd name="T13" fmla="*/ 23 h 366"/>
                <a:gd name="T14" fmla="*/ 266 w 378"/>
                <a:gd name="T15" fmla="*/ 23 h 366"/>
                <a:gd name="T16" fmla="*/ 184 w 378"/>
                <a:gd name="T17" fmla="*/ 160 h 366"/>
                <a:gd name="T18" fmla="*/ 184 w 378"/>
                <a:gd name="T19" fmla="*/ 160 h 366"/>
                <a:gd name="T20" fmla="*/ 76 w 378"/>
                <a:gd name="T21" fmla="*/ 32 h 366"/>
                <a:gd name="T22" fmla="*/ 76 w 378"/>
                <a:gd name="T23" fmla="*/ 32 h 366"/>
                <a:gd name="T24" fmla="*/ 27 w 378"/>
                <a:gd name="T25" fmla="*/ 68 h 366"/>
                <a:gd name="T26" fmla="*/ 27 w 378"/>
                <a:gd name="T27" fmla="*/ 68 h 366"/>
                <a:gd name="T28" fmla="*/ 140 w 378"/>
                <a:gd name="T29" fmla="*/ 208 h 366"/>
                <a:gd name="T30" fmla="*/ 140 w 378"/>
                <a:gd name="T31" fmla="*/ 208 h 366"/>
                <a:gd name="T32" fmla="*/ 28 w 378"/>
                <a:gd name="T33" fmla="*/ 300 h 366"/>
                <a:gd name="T34" fmla="*/ 28 w 378"/>
                <a:gd name="T35" fmla="*/ 300 h 366"/>
                <a:gd name="T36" fmla="*/ 63 w 378"/>
                <a:gd name="T37" fmla="*/ 350 h 366"/>
                <a:gd name="T38" fmla="*/ 63 w 378"/>
                <a:gd name="T39" fmla="*/ 350 h 366"/>
                <a:gd name="T40" fmla="*/ 193 w 378"/>
                <a:gd name="T41" fmla="*/ 248 h 366"/>
                <a:gd name="T42" fmla="*/ 193 w 378"/>
                <a:gd name="T43" fmla="*/ 248 h 366"/>
                <a:gd name="T44" fmla="*/ 334 w 378"/>
                <a:gd name="T45" fmla="*/ 312 h 366"/>
                <a:gd name="T46" fmla="*/ 334 w 378"/>
                <a:gd name="T47" fmla="*/ 312 h 366"/>
                <a:gd name="T48" fmla="*/ 354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2"/>
                  </a:moveTo>
                  <a:lnTo>
                    <a:pt x="354" y="272"/>
                  </a:lnTo>
                  <a:cubicBezTo>
                    <a:pt x="312" y="248"/>
                    <a:pt x="271" y="227"/>
                    <a:pt x="233" y="199"/>
                  </a:cubicBezTo>
                  <a:lnTo>
                    <a:pt x="233" y="199"/>
                  </a:lnTo>
                  <a:cubicBezTo>
                    <a:pt x="268" y="149"/>
                    <a:pt x="295" y="94"/>
                    <a:pt x="306" y="42"/>
                  </a:cubicBezTo>
                  <a:lnTo>
                    <a:pt x="306" y="42"/>
                  </a:lnTo>
                  <a:cubicBezTo>
                    <a:pt x="313" y="18"/>
                    <a:pt x="279" y="0"/>
                    <a:pt x="266" y="23"/>
                  </a:cubicBezTo>
                  <a:lnTo>
                    <a:pt x="266" y="23"/>
                  </a:lnTo>
                  <a:cubicBezTo>
                    <a:pt x="239" y="70"/>
                    <a:pt x="216" y="118"/>
                    <a:pt x="184" y="160"/>
                  </a:cubicBezTo>
                  <a:lnTo>
                    <a:pt x="184" y="160"/>
                  </a:lnTo>
                  <a:cubicBezTo>
                    <a:pt x="142" y="120"/>
                    <a:pt x="113" y="76"/>
                    <a:pt x="76" y="32"/>
                  </a:cubicBezTo>
                  <a:lnTo>
                    <a:pt x="76" y="32"/>
                  </a:lnTo>
                  <a:cubicBezTo>
                    <a:pt x="53" y="5"/>
                    <a:pt x="12" y="38"/>
                    <a:pt x="27" y="68"/>
                  </a:cubicBezTo>
                  <a:lnTo>
                    <a:pt x="27" y="68"/>
                  </a:lnTo>
                  <a:cubicBezTo>
                    <a:pt x="49" y="119"/>
                    <a:pt x="90" y="168"/>
                    <a:pt x="140" y="208"/>
                  </a:cubicBezTo>
                  <a:lnTo>
                    <a:pt x="140" y="208"/>
                  </a:lnTo>
                  <a:cubicBezTo>
                    <a:pt x="104" y="241"/>
                    <a:pt x="65" y="269"/>
                    <a:pt x="28" y="300"/>
                  </a:cubicBezTo>
                  <a:lnTo>
                    <a:pt x="28" y="300"/>
                  </a:lnTo>
                  <a:cubicBezTo>
                    <a:pt x="0" y="324"/>
                    <a:pt x="33" y="365"/>
                    <a:pt x="63" y="350"/>
                  </a:cubicBezTo>
                  <a:lnTo>
                    <a:pt x="63" y="350"/>
                  </a:lnTo>
                  <a:cubicBezTo>
                    <a:pt x="109" y="329"/>
                    <a:pt x="155" y="293"/>
                    <a:pt x="193" y="248"/>
                  </a:cubicBezTo>
                  <a:lnTo>
                    <a:pt x="193" y="248"/>
                  </a:lnTo>
                  <a:cubicBezTo>
                    <a:pt x="239" y="278"/>
                    <a:pt x="288" y="300"/>
                    <a:pt x="334" y="312"/>
                  </a:cubicBezTo>
                  <a:lnTo>
                    <a:pt x="334" y="312"/>
                  </a:lnTo>
                  <a:cubicBezTo>
                    <a:pt x="358" y="319"/>
                    <a:pt x="377" y="285"/>
                    <a:pt x="354" y="272"/>
                  </a:cubicBezTo>
                </a:path>
              </a:pathLst>
            </a:custGeom>
            <a:solidFill>
              <a:schemeClr val="accent3">
                <a:lumMod val="25000"/>
              </a:schemeClr>
            </a:solidFill>
            <a:ln>
              <a:noFill/>
            </a:ln>
            <a:effectLst/>
          </p:spPr>
          <p:txBody>
            <a:bodyPr wrap="none" anchor="ctr"/>
            <a:lstStyle/>
            <a:p>
              <a:pPr>
                <a:defRPr/>
              </a:pPr>
              <a:endParaRPr lang="es-ES_tradnl"/>
            </a:p>
          </p:txBody>
        </p:sp>
        <p:sp>
          <p:nvSpPr>
            <p:cNvPr id="212" name="Freeform 45">
              <a:extLst>
                <a:ext uri="{FF2B5EF4-FFF2-40B4-BE49-F238E27FC236}">
                  <a16:creationId xmlns:a16="http://schemas.microsoft.com/office/drawing/2014/main" id="{86B0013C-E503-6648-9838-1C8F5B3DEA53}"/>
                </a:ext>
              </a:extLst>
            </p:cNvPr>
            <p:cNvSpPr>
              <a:spLocks noChangeArrowheads="1"/>
            </p:cNvSpPr>
            <p:nvPr/>
          </p:nvSpPr>
          <p:spPr bwMode="auto">
            <a:xfrm rot="16200000">
              <a:off x="11987804" y="3994871"/>
              <a:ext cx="180951" cy="173016"/>
            </a:xfrm>
            <a:custGeom>
              <a:avLst/>
              <a:gdLst>
                <a:gd name="T0" fmla="*/ 354 w 380"/>
                <a:gd name="T1" fmla="*/ 274 h 367"/>
                <a:gd name="T2" fmla="*/ 354 w 380"/>
                <a:gd name="T3" fmla="*/ 274 h 367"/>
                <a:gd name="T4" fmla="*/ 233 w 380"/>
                <a:gd name="T5" fmla="*/ 201 h 367"/>
                <a:gd name="T6" fmla="*/ 233 w 380"/>
                <a:gd name="T7" fmla="*/ 201 h 367"/>
                <a:gd name="T8" fmla="*/ 308 w 380"/>
                <a:gd name="T9" fmla="*/ 44 h 367"/>
                <a:gd name="T10" fmla="*/ 308 w 380"/>
                <a:gd name="T11" fmla="*/ 44 h 367"/>
                <a:gd name="T12" fmla="*/ 267 w 380"/>
                <a:gd name="T13" fmla="*/ 24 h 367"/>
                <a:gd name="T14" fmla="*/ 267 w 380"/>
                <a:gd name="T15" fmla="*/ 24 h 367"/>
                <a:gd name="T16" fmla="*/ 183 w 380"/>
                <a:gd name="T17" fmla="*/ 161 h 367"/>
                <a:gd name="T18" fmla="*/ 183 w 380"/>
                <a:gd name="T19" fmla="*/ 161 h 367"/>
                <a:gd name="T20" fmla="*/ 77 w 380"/>
                <a:gd name="T21" fmla="*/ 34 h 367"/>
                <a:gd name="T22" fmla="*/ 77 w 380"/>
                <a:gd name="T23" fmla="*/ 34 h 367"/>
                <a:gd name="T24" fmla="*/ 27 w 380"/>
                <a:gd name="T25" fmla="*/ 70 h 367"/>
                <a:gd name="T26" fmla="*/ 27 w 380"/>
                <a:gd name="T27" fmla="*/ 70 h 367"/>
                <a:gd name="T28" fmla="*/ 140 w 380"/>
                <a:gd name="T29" fmla="*/ 209 h 367"/>
                <a:gd name="T30" fmla="*/ 140 w 380"/>
                <a:gd name="T31" fmla="*/ 209 h 367"/>
                <a:gd name="T32" fmla="*/ 28 w 380"/>
                <a:gd name="T33" fmla="*/ 301 h 367"/>
                <a:gd name="T34" fmla="*/ 28 w 380"/>
                <a:gd name="T35" fmla="*/ 301 h 367"/>
                <a:gd name="T36" fmla="*/ 64 w 380"/>
                <a:gd name="T37" fmla="*/ 351 h 367"/>
                <a:gd name="T38" fmla="*/ 64 w 380"/>
                <a:gd name="T39" fmla="*/ 351 h 367"/>
                <a:gd name="T40" fmla="*/ 195 w 380"/>
                <a:gd name="T41" fmla="*/ 250 h 367"/>
                <a:gd name="T42" fmla="*/ 195 w 380"/>
                <a:gd name="T43" fmla="*/ 250 h 367"/>
                <a:gd name="T44" fmla="*/ 334 w 380"/>
                <a:gd name="T45" fmla="*/ 314 h 367"/>
                <a:gd name="T46" fmla="*/ 334 w 380"/>
                <a:gd name="T47" fmla="*/ 314 h 367"/>
                <a:gd name="T48" fmla="*/ 354 w 380"/>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7">
                  <a:moveTo>
                    <a:pt x="354" y="274"/>
                  </a:moveTo>
                  <a:lnTo>
                    <a:pt x="354" y="274"/>
                  </a:lnTo>
                  <a:cubicBezTo>
                    <a:pt x="313" y="250"/>
                    <a:pt x="271" y="228"/>
                    <a:pt x="233" y="201"/>
                  </a:cubicBezTo>
                  <a:lnTo>
                    <a:pt x="233" y="201"/>
                  </a:lnTo>
                  <a:cubicBezTo>
                    <a:pt x="269" y="150"/>
                    <a:pt x="295" y="95"/>
                    <a:pt x="308" y="44"/>
                  </a:cubicBezTo>
                  <a:lnTo>
                    <a:pt x="308" y="44"/>
                  </a:lnTo>
                  <a:cubicBezTo>
                    <a:pt x="314" y="20"/>
                    <a:pt x="280" y="0"/>
                    <a:pt x="267" y="24"/>
                  </a:cubicBezTo>
                  <a:lnTo>
                    <a:pt x="267" y="24"/>
                  </a:lnTo>
                  <a:cubicBezTo>
                    <a:pt x="241" y="71"/>
                    <a:pt x="217" y="119"/>
                    <a:pt x="183" y="161"/>
                  </a:cubicBezTo>
                  <a:lnTo>
                    <a:pt x="183" y="161"/>
                  </a:lnTo>
                  <a:cubicBezTo>
                    <a:pt x="144" y="123"/>
                    <a:pt x="113" y="77"/>
                    <a:pt x="77" y="34"/>
                  </a:cubicBezTo>
                  <a:lnTo>
                    <a:pt x="77" y="34"/>
                  </a:lnTo>
                  <a:cubicBezTo>
                    <a:pt x="53" y="7"/>
                    <a:pt x="12" y="38"/>
                    <a:pt x="27" y="70"/>
                  </a:cubicBezTo>
                  <a:lnTo>
                    <a:pt x="27" y="70"/>
                  </a:lnTo>
                  <a:cubicBezTo>
                    <a:pt x="50" y="120"/>
                    <a:pt x="91" y="169"/>
                    <a:pt x="140" y="209"/>
                  </a:cubicBezTo>
                  <a:lnTo>
                    <a:pt x="140" y="209"/>
                  </a:lnTo>
                  <a:cubicBezTo>
                    <a:pt x="104" y="243"/>
                    <a:pt x="65" y="270"/>
                    <a:pt x="28" y="301"/>
                  </a:cubicBezTo>
                  <a:lnTo>
                    <a:pt x="28" y="301"/>
                  </a:lnTo>
                  <a:cubicBezTo>
                    <a:pt x="0" y="326"/>
                    <a:pt x="33" y="366"/>
                    <a:pt x="64" y="351"/>
                  </a:cubicBezTo>
                  <a:lnTo>
                    <a:pt x="64" y="351"/>
                  </a:lnTo>
                  <a:cubicBezTo>
                    <a:pt x="111" y="331"/>
                    <a:pt x="155" y="293"/>
                    <a:pt x="195" y="250"/>
                  </a:cubicBezTo>
                  <a:lnTo>
                    <a:pt x="195" y="250"/>
                  </a:lnTo>
                  <a:cubicBezTo>
                    <a:pt x="240" y="280"/>
                    <a:pt x="290" y="303"/>
                    <a:pt x="334" y="314"/>
                  </a:cubicBezTo>
                  <a:lnTo>
                    <a:pt x="334" y="314"/>
                  </a:lnTo>
                  <a:cubicBezTo>
                    <a:pt x="359" y="320"/>
                    <a:pt x="379" y="287"/>
                    <a:pt x="354" y="274"/>
                  </a:cubicBezTo>
                </a:path>
              </a:pathLst>
            </a:custGeom>
            <a:solidFill>
              <a:schemeClr val="accent3">
                <a:lumMod val="75000"/>
              </a:schemeClr>
            </a:solidFill>
            <a:ln>
              <a:noFill/>
            </a:ln>
            <a:effectLst/>
          </p:spPr>
          <p:txBody>
            <a:bodyPr wrap="none" anchor="ctr"/>
            <a:lstStyle/>
            <a:p>
              <a:pPr>
                <a:defRPr/>
              </a:pPr>
              <a:endParaRPr lang="es-ES_tradnl"/>
            </a:p>
          </p:txBody>
        </p:sp>
        <p:sp>
          <p:nvSpPr>
            <p:cNvPr id="213" name="Freeform 46">
              <a:extLst>
                <a:ext uri="{FF2B5EF4-FFF2-40B4-BE49-F238E27FC236}">
                  <a16:creationId xmlns:a16="http://schemas.microsoft.com/office/drawing/2014/main" id="{6FDDCA1C-7499-C145-B436-FA5FD8FB4CC7}"/>
                </a:ext>
              </a:extLst>
            </p:cNvPr>
            <p:cNvSpPr>
              <a:spLocks noChangeArrowheads="1"/>
            </p:cNvSpPr>
            <p:nvPr/>
          </p:nvSpPr>
          <p:spPr bwMode="auto">
            <a:xfrm rot="16200000">
              <a:off x="11987804" y="3805983"/>
              <a:ext cx="180951" cy="173016"/>
            </a:xfrm>
            <a:custGeom>
              <a:avLst/>
              <a:gdLst>
                <a:gd name="T0" fmla="*/ 355 w 380"/>
                <a:gd name="T1" fmla="*/ 274 h 367"/>
                <a:gd name="T2" fmla="*/ 355 w 380"/>
                <a:gd name="T3" fmla="*/ 274 h 367"/>
                <a:gd name="T4" fmla="*/ 233 w 380"/>
                <a:gd name="T5" fmla="*/ 201 h 367"/>
                <a:gd name="T6" fmla="*/ 233 w 380"/>
                <a:gd name="T7" fmla="*/ 201 h 367"/>
                <a:gd name="T8" fmla="*/ 308 w 380"/>
                <a:gd name="T9" fmla="*/ 44 h 367"/>
                <a:gd name="T10" fmla="*/ 308 w 380"/>
                <a:gd name="T11" fmla="*/ 44 h 367"/>
                <a:gd name="T12" fmla="*/ 267 w 380"/>
                <a:gd name="T13" fmla="*/ 24 h 367"/>
                <a:gd name="T14" fmla="*/ 267 w 380"/>
                <a:gd name="T15" fmla="*/ 24 h 367"/>
                <a:gd name="T16" fmla="*/ 184 w 380"/>
                <a:gd name="T17" fmla="*/ 161 h 367"/>
                <a:gd name="T18" fmla="*/ 184 w 380"/>
                <a:gd name="T19" fmla="*/ 161 h 367"/>
                <a:gd name="T20" fmla="*/ 76 w 380"/>
                <a:gd name="T21" fmla="*/ 34 h 367"/>
                <a:gd name="T22" fmla="*/ 76 w 380"/>
                <a:gd name="T23" fmla="*/ 34 h 367"/>
                <a:gd name="T24" fmla="*/ 27 w 380"/>
                <a:gd name="T25" fmla="*/ 70 h 367"/>
                <a:gd name="T26" fmla="*/ 27 w 380"/>
                <a:gd name="T27" fmla="*/ 70 h 367"/>
                <a:gd name="T28" fmla="*/ 140 w 380"/>
                <a:gd name="T29" fmla="*/ 209 h 367"/>
                <a:gd name="T30" fmla="*/ 140 w 380"/>
                <a:gd name="T31" fmla="*/ 209 h 367"/>
                <a:gd name="T32" fmla="*/ 28 w 380"/>
                <a:gd name="T33" fmla="*/ 301 h 367"/>
                <a:gd name="T34" fmla="*/ 28 w 380"/>
                <a:gd name="T35" fmla="*/ 301 h 367"/>
                <a:gd name="T36" fmla="*/ 63 w 380"/>
                <a:gd name="T37" fmla="*/ 351 h 367"/>
                <a:gd name="T38" fmla="*/ 63 w 380"/>
                <a:gd name="T39" fmla="*/ 351 h 367"/>
                <a:gd name="T40" fmla="*/ 195 w 380"/>
                <a:gd name="T41" fmla="*/ 250 h 367"/>
                <a:gd name="T42" fmla="*/ 195 w 380"/>
                <a:gd name="T43" fmla="*/ 250 h 367"/>
                <a:gd name="T44" fmla="*/ 335 w 380"/>
                <a:gd name="T45" fmla="*/ 314 h 367"/>
                <a:gd name="T46" fmla="*/ 335 w 380"/>
                <a:gd name="T47" fmla="*/ 314 h 367"/>
                <a:gd name="T48" fmla="*/ 355 w 380"/>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7">
                  <a:moveTo>
                    <a:pt x="355" y="274"/>
                  </a:moveTo>
                  <a:lnTo>
                    <a:pt x="355" y="274"/>
                  </a:lnTo>
                  <a:cubicBezTo>
                    <a:pt x="312" y="250"/>
                    <a:pt x="271" y="228"/>
                    <a:pt x="233" y="201"/>
                  </a:cubicBezTo>
                  <a:lnTo>
                    <a:pt x="233" y="201"/>
                  </a:lnTo>
                  <a:cubicBezTo>
                    <a:pt x="268" y="150"/>
                    <a:pt x="295" y="95"/>
                    <a:pt x="308" y="44"/>
                  </a:cubicBezTo>
                  <a:lnTo>
                    <a:pt x="308" y="44"/>
                  </a:lnTo>
                  <a:cubicBezTo>
                    <a:pt x="314" y="20"/>
                    <a:pt x="280" y="0"/>
                    <a:pt x="267" y="24"/>
                  </a:cubicBezTo>
                  <a:lnTo>
                    <a:pt x="267" y="24"/>
                  </a:lnTo>
                  <a:cubicBezTo>
                    <a:pt x="241" y="71"/>
                    <a:pt x="216" y="119"/>
                    <a:pt x="184" y="161"/>
                  </a:cubicBezTo>
                  <a:lnTo>
                    <a:pt x="184" y="161"/>
                  </a:lnTo>
                  <a:cubicBezTo>
                    <a:pt x="144" y="123"/>
                    <a:pt x="113" y="77"/>
                    <a:pt x="76" y="34"/>
                  </a:cubicBezTo>
                  <a:lnTo>
                    <a:pt x="76" y="34"/>
                  </a:lnTo>
                  <a:cubicBezTo>
                    <a:pt x="53" y="7"/>
                    <a:pt x="12" y="38"/>
                    <a:pt x="27" y="70"/>
                  </a:cubicBezTo>
                  <a:lnTo>
                    <a:pt x="27" y="70"/>
                  </a:lnTo>
                  <a:cubicBezTo>
                    <a:pt x="50" y="120"/>
                    <a:pt x="91" y="169"/>
                    <a:pt x="140" y="209"/>
                  </a:cubicBezTo>
                  <a:lnTo>
                    <a:pt x="140" y="209"/>
                  </a:lnTo>
                  <a:cubicBezTo>
                    <a:pt x="104" y="243"/>
                    <a:pt x="65" y="270"/>
                    <a:pt x="28" y="301"/>
                  </a:cubicBezTo>
                  <a:lnTo>
                    <a:pt x="28" y="301"/>
                  </a:lnTo>
                  <a:cubicBezTo>
                    <a:pt x="0" y="326"/>
                    <a:pt x="33" y="366"/>
                    <a:pt x="63" y="351"/>
                  </a:cubicBezTo>
                  <a:lnTo>
                    <a:pt x="63" y="351"/>
                  </a:lnTo>
                  <a:cubicBezTo>
                    <a:pt x="109" y="331"/>
                    <a:pt x="155" y="293"/>
                    <a:pt x="195" y="250"/>
                  </a:cubicBezTo>
                  <a:lnTo>
                    <a:pt x="195" y="250"/>
                  </a:lnTo>
                  <a:cubicBezTo>
                    <a:pt x="239" y="280"/>
                    <a:pt x="289" y="303"/>
                    <a:pt x="335" y="314"/>
                  </a:cubicBezTo>
                  <a:lnTo>
                    <a:pt x="335" y="314"/>
                  </a:lnTo>
                  <a:cubicBezTo>
                    <a:pt x="359" y="320"/>
                    <a:pt x="379" y="287"/>
                    <a:pt x="355" y="274"/>
                  </a:cubicBezTo>
                </a:path>
              </a:pathLst>
            </a:custGeom>
            <a:solidFill>
              <a:schemeClr val="accent3">
                <a:lumMod val="25000"/>
              </a:schemeClr>
            </a:solidFill>
            <a:ln>
              <a:noFill/>
            </a:ln>
            <a:effectLst/>
          </p:spPr>
          <p:txBody>
            <a:bodyPr wrap="none" anchor="ctr"/>
            <a:lstStyle/>
            <a:p>
              <a:pPr>
                <a:defRPr/>
              </a:pPr>
              <a:endParaRPr lang="es-ES_tradnl"/>
            </a:p>
          </p:txBody>
        </p:sp>
        <p:sp>
          <p:nvSpPr>
            <p:cNvPr id="214" name="Freeform 47">
              <a:extLst>
                <a:ext uri="{FF2B5EF4-FFF2-40B4-BE49-F238E27FC236}">
                  <a16:creationId xmlns:a16="http://schemas.microsoft.com/office/drawing/2014/main" id="{183E5633-86B6-6142-9416-997C08786616}"/>
                </a:ext>
              </a:extLst>
            </p:cNvPr>
            <p:cNvSpPr>
              <a:spLocks noChangeArrowheads="1"/>
            </p:cNvSpPr>
            <p:nvPr/>
          </p:nvSpPr>
          <p:spPr bwMode="auto">
            <a:xfrm rot="16200000">
              <a:off x="11987804" y="4182171"/>
              <a:ext cx="180951" cy="173016"/>
            </a:xfrm>
            <a:custGeom>
              <a:avLst/>
              <a:gdLst>
                <a:gd name="T0" fmla="*/ 353 w 379"/>
                <a:gd name="T1" fmla="*/ 274 h 367"/>
                <a:gd name="T2" fmla="*/ 353 w 379"/>
                <a:gd name="T3" fmla="*/ 274 h 367"/>
                <a:gd name="T4" fmla="*/ 232 w 379"/>
                <a:gd name="T5" fmla="*/ 201 h 367"/>
                <a:gd name="T6" fmla="*/ 232 w 379"/>
                <a:gd name="T7" fmla="*/ 201 h 367"/>
                <a:gd name="T8" fmla="*/ 307 w 379"/>
                <a:gd name="T9" fmla="*/ 44 h 367"/>
                <a:gd name="T10" fmla="*/ 307 w 379"/>
                <a:gd name="T11" fmla="*/ 44 h 367"/>
                <a:gd name="T12" fmla="*/ 266 w 379"/>
                <a:gd name="T13" fmla="*/ 24 h 367"/>
                <a:gd name="T14" fmla="*/ 266 w 379"/>
                <a:gd name="T15" fmla="*/ 24 h 367"/>
                <a:gd name="T16" fmla="*/ 182 w 379"/>
                <a:gd name="T17" fmla="*/ 161 h 367"/>
                <a:gd name="T18" fmla="*/ 182 w 379"/>
                <a:gd name="T19" fmla="*/ 161 h 367"/>
                <a:gd name="T20" fmla="*/ 76 w 379"/>
                <a:gd name="T21" fmla="*/ 34 h 367"/>
                <a:gd name="T22" fmla="*/ 76 w 379"/>
                <a:gd name="T23" fmla="*/ 34 h 367"/>
                <a:gd name="T24" fmla="*/ 26 w 379"/>
                <a:gd name="T25" fmla="*/ 70 h 367"/>
                <a:gd name="T26" fmla="*/ 26 w 379"/>
                <a:gd name="T27" fmla="*/ 70 h 367"/>
                <a:gd name="T28" fmla="*/ 139 w 379"/>
                <a:gd name="T29" fmla="*/ 209 h 367"/>
                <a:gd name="T30" fmla="*/ 139 w 379"/>
                <a:gd name="T31" fmla="*/ 209 h 367"/>
                <a:gd name="T32" fmla="*/ 27 w 379"/>
                <a:gd name="T33" fmla="*/ 301 h 367"/>
                <a:gd name="T34" fmla="*/ 27 w 379"/>
                <a:gd name="T35" fmla="*/ 301 h 367"/>
                <a:gd name="T36" fmla="*/ 63 w 379"/>
                <a:gd name="T37" fmla="*/ 351 h 367"/>
                <a:gd name="T38" fmla="*/ 63 w 379"/>
                <a:gd name="T39" fmla="*/ 351 h 367"/>
                <a:gd name="T40" fmla="*/ 193 w 379"/>
                <a:gd name="T41" fmla="*/ 250 h 367"/>
                <a:gd name="T42" fmla="*/ 193 w 379"/>
                <a:gd name="T43" fmla="*/ 250 h 367"/>
                <a:gd name="T44" fmla="*/ 335 w 379"/>
                <a:gd name="T45" fmla="*/ 314 h 367"/>
                <a:gd name="T46" fmla="*/ 335 w 379"/>
                <a:gd name="T47" fmla="*/ 314 h 367"/>
                <a:gd name="T48" fmla="*/ 353 w 379"/>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7">
                  <a:moveTo>
                    <a:pt x="353" y="274"/>
                  </a:moveTo>
                  <a:lnTo>
                    <a:pt x="353" y="274"/>
                  </a:lnTo>
                  <a:cubicBezTo>
                    <a:pt x="311" y="250"/>
                    <a:pt x="270" y="228"/>
                    <a:pt x="232" y="201"/>
                  </a:cubicBezTo>
                  <a:lnTo>
                    <a:pt x="232" y="201"/>
                  </a:lnTo>
                  <a:cubicBezTo>
                    <a:pt x="268" y="150"/>
                    <a:pt x="294" y="95"/>
                    <a:pt x="307" y="44"/>
                  </a:cubicBezTo>
                  <a:lnTo>
                    <a:pt x="307" y="44"/>
                  </a:lnTo>
                  <a:cubicBezTo>
                    <a:pt x="312" y="20"/>
                    <a:pt x="279" y="0"/>
                    <a:pt x="266" y="24"/>
                  </a:cubicBezTo>
                  <a:lnTo>
                    <a:pt x="266" y="24"/>
                  </a:lnTo>
                  <a:cubicBezTo>
                    <a:pt x="240" y="71"/>
                    <a:pt x="215" y="119"/>
                    <a:pt x="182" y="161"/>
                  </a:cubicBezTo>
                  <a:lnTo>
                    <a:pt x="182" y="161"/>
                  </a:lnTo>
                  <a:cubicBezTo>
                    <a:pt x="142" y="123"/>
                    <a:pt x="113" y="77"/>
                    <a:pt x="76" y="34"/>
                  </a:cubicBezTo>
                  <a:lnTo>
                    <a:pt x="76" y="34"/>
                  </a:lnTo>
                  <a:cubicBezTo>
                    <a:pt x="52" y="7"/>
                    <a:pt x="11" y="38"/>
                    <a:pt x="26" y="70"/>
                  </a:cubicBezTo>
                  <a:lnTo>
                    <a:pt x="26" y="70"/>
                  </a:lnTo>
                  <a:cubicBezTo>
                    <a:pt x="48" y="120"/>
                    <a:pt x="90" y="169"/>
                    <a:pt x="139" y="209"/>
                  </a:cubicBezTo>
                  <a:lnTo>
                    <a:pt x="139" y="209"/>
                  </a:lnTo>
                  <a:cubicBezTo>
                    <a:pt x="103" y="243"/>
                    <a:pt x="64" y="270"/>
                    <a:pt x="27" y="301"/>
                  </a:cubicBezTo>
                  <a:lnTo>
                    <a:pt x="27" y="301"/>
                  </a:lnTo>
                  <a:cubicBezTo>
                    <a:pt x="0" y="326"/>
                    <a:pt x="31" y="366"/>
                    <a:pt x="63" y="351"/>
                  </a:cubicBezTo>
                  <a:lnTo>
                    <a:pt x="63" y="351"/>
                  </a:lnTo>
                  <a:cubicBezTo>
                    <a:pt x="110" y="331"/>
                    <a:pt x="155" y="293"/>
                    <a:pt x="193" y="250"/>
                  </a:cubicBezTo>
                  <a:lnTo>
                    <a:pt x="193" y="250"/>
                  </a:lnTo>
                  <a:cubicBezTo>
                    <a:pt x="239" y="280"/>
                    <a:pt x="287" y="303"/>
                    <a:pt x="335" y="314"/>
                  </a:cubicBezTo>
                  <a:lnTo>
                    <a:pt x="335" y="314"/>
                  </a:lnTo>
                  <a:cubicBezTo>
                    <a:pt x="358" y="320"/>
                    <a:pt x="378" y="287"/>
                    <a:pt x="353" y="274"/>
                  </a:cubicBezTo>
                </a:path>
              </a:pathLst>
            </a:custGeom>
            <a:solidFill>
              <a:schemeClr val="accent3">
                <a:lumMod val="50000"/>
              </a:schemeClr>
            </a:solidFill>
            <a:ln>
              <a:noFill/>
            </a:ln>
            <a:effectLst/>
          </p:spPr>
          <p:txBody>
            <a:bodyPr wrap="none" anchor="ctr"/>
            <a:lstStyle/>
            <a:p>
              <a:pPr>
                <a:defRPr/>
              </a:pPr>
              <a:endParaRPr lang="es-ES_tradnl"/>
            </a:p>
          </p:txBody>
        </p:sp>
        <p:sp>
          <p:nvSpPr>
            <p:cNvPr id="215" name="Freeform 48">
              <a:extLst>
                <a:ext uri="{FF2B5EF4-FFF2-40B4-BE49-F238E27FC236}">
                  <a16:creationId xmlns:a16="http://schemas.microsoft.com/office/drawing/2014/main" id="{D60BEC4A-3287-4449-96ED-578456F53699}"/>
                </a:ext>
              </a:extLst>
            </p:cNvPr>
            <p:cNvSpPr>
              <a:spLocks noChangeArrowheads="1"/>
            </p:cNvSpPr>
            <p:nvPr/>
          </p:nvSpPr>
          <p:spPr bwMode="auto">
            <a:xfrm rot="16200000">
              <a:off x="11987804" y="3613920"/>
              <a:ext cx="180951" cy="173016"/>
            </a:xfrm>
            <a:custGeom>
              <a:avLst/>
              <a:gdLst>
                <a:gd name="T0" fmla="*/ 354 w 379"/>
                <a:gd name="T1" fmla="*/ 274 h 367"/>
                <a:gd name="T2" fmla="*/ 354 w 379"/>
                <a:gd name="T3" fmla="*/ 274 h 367"/>
                <a:gd name="T4" fmla="*/ 232 w 379"/>
                <a:gd name="T5" fmla="*/ 201 h 367"/>
                <a:gd name="T6" fmla="*/ 232 w 379"/>
                <a:gd name="T7" fmla="*/ 201 h 367"/>
                <a:gd name="T8" fmla="*/ 307 w 379"/>
                <a:gd name="T9" fmla="*/ 44 h 367"/>
                <a:gd name="T10" fmla="*/ 307 w 379"/>
                <a:gd name="T11" fmla="*/ 44 h 367"/>
                <a:gd name="T12" fmla="*/ 266 w 379"/>
                <a:gd name="T13" fmla="*/ 24 h 367"/>
                <a:gd name="T14" fmla="*/ 266 w 379"/>
                <a:gd name="T15" fmla="*/ 24 h 367"/>
                <a:gd name="T16" fmla="*/ 183 w 379"/>
                <a:gd name="T17" fmla="*/ 161 h 367"/>
                <a:gd name="T18" fmla="*/ 183 w 379"/>
                <a:gd name="T19" fmla="*/ 161 h 367"/>
                <a:gd name="T20" fmla="*/ 75 w 379"/>
                <a:gd name="T21" fmla="*/ 34 h 367"/>
                <a:gd name="T22" fmla="*/ 75 w 379"/>
                <a:gd name="T23" fmla="*/ 34 h 367"/>
                <a:gd name="T24" fmla="*/ 25 w 379"/>
                <a:gd name="T25" fmla="*/ 70 h 367"/>
                <a:gd name="T26" fmla="*/ 25 w 379"/>
                <a:gd name="T27" fmla="*/ 70 h 367"/>
                <a:gd name="T28" fmla="*/ 138 w 379"/>
                <a:gd name="T29" fmla="*/ 209 h 367"/>
                <a:gd name="T30" fmla="*/ 138 w 379"/>
                <a:gd name="T31" fmla="*/ 209 h 367"/>
                <a:gd name="T32" fmla="*/ 27 w 379"/>
                <a:gd name="T33" fmla="*/ 301 h 367"/>
                <a:gd name="T34" fmla="*/ 27 w 379"/>
                <a:gd name="T35" fmla="*/ 301 h 367"/>
                <a:gd name="T36" fmla="*/ 62 w 379"/>
                <a:gd name="T37" fmla="*/ 351 h 367"/>
                <a:gd name="T38" fmla="*/ 62 w 379"/>
                <a:gd name="T39" fmla="*/ 351 h 367"/>
                <a:gd name="T40" fmla="*/ 192 w 379"/>
                <a:gd name="T41" fmla="*/ 250 h 367"/>
                <a:gd name="T42" fmla="*/ 192 w 379"/>
                <a:gd name="T43" fmla="*/ 250 h 367"/>
                <a:gd name="T44" fmla="*/ 334 w 379"/>
                <a:gd name="T45" fmla="*/ 314 h 367"/>
                <a:gd name="T46" fmla="*/ 334 w 379"/>
                <a:gd name="T47" fmla="*/ 314 h 367"/>
                <a:gd name="T48" fmla="*/ 354 w 379"/>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7">
                  <a:moveTo>
                    <a:pt x="354" y="274"/>
                  </a:moveTo>
                  <a:lnTo>
                    <a:pt x="354" y="274"/>
                  </a:lnTo>
                  <a:cubicBezTo>
                    <a:pt x="312" y="250"/>
                    <a:pt x="270" y="228"/>
                    <a:pt x="232" y="201"/>
                  </a:cubicBezTo>
                  <a:lnTo>
                    <a:pt x="232" y="201"/>
                  </a:lnTo>
                  <a:cubicBezTo>
                    <a:pt x="267" y="150"/>
                    <a:pt x="293" y="95"/>
                    <a:pt x="307" y="44"/>
                  </a:cubicBezTo>
                  <a:lnTo>
                    <a:pt x="307" y="44"/>
                  </a:lnTo>
                  <a:cubicBezTo>
                    <a:pt x="312" y="20"/>
                    <a:pt x="279" y="0"/>
                    <a:pt x="266" y="24"/>
                  </a:cubicBezTo>
                  <a:lnTo>
                    <a:pt x="266" y="24"/>
                  </a:lnTo>
                  <a:cubicBezTo>
                    <a:pt x="240" y="71"/>
                    <a:pt x="215" y="119"/>
                    <a:pt x="183" y="161"/>
                  </a:cubicBezTo>
                  <a:lnTo>
                    <a:pt x="183" y="161"/>
                  </a:lnTo>
                  <a:cubicBezTo>
                    <a:pt x="142" y="123"/>
                    <a:pt x="112" y="77"/>
                    <a:pt x="75" y="34"/>
                  </a:cubicBezTo>
                  <a:lnTo>
                    <a:pt x="75" y="34"/>
                  </a:lnTo>
                  <a:cubicBezTo>
                    <a:pt x="53" y="7"/>
                    <a:pt x="11" y="38"/>
                    <a:pt x="25" y="70"/>
                  </a:cubicBezTo>
                  <a:lnTo>
                    <a:pt x="25" y="70"/>
                  </a:lnTo>
                  <a:cubicBezTo>
                    <a:pt x="49" y="120"/>
                    <a:pt x="90" y="169"/>
                    <a:pt x="138" y="209"/>
                  </a:cubicBezTo>
                  <a:lnTo>
                    <a:pt x="138" y="209"/>
                  </a:lnTo>
                  <a:cubicBezTo>
                    <a:pt x="103" y="243"/>
                    <a:pt x="63" y="270"/>
                    <a:pt x="27" y="301"/>
                  </a:cubicBezTo>
                  <a:lnTo>
                    <a:pt x="27" y="301"/>
                  </a:lnTo>
                  <a:cubicBezTo>
                    <a:pt x="0" y="326"/>
                    <a:pt x="32" y="366"/>
                    <a:pt x="62" y="351"/>
                  </a:cubicBezTo>
                  <a:lnTo>
                    <a:pt x="62" y="351"/>
                  </a:lnTo>
                  <a:cubicBezTo>
                    <a:pt x="109" y="331"/>
                    <a:pt x="154" y="293"/>
                    <a:pt x="192" y="250"/>
                  </a:cubicBezTo>
                  <a:lnTo>
                    <a:pt x="192" y="250"/>
                  </a:lnTo>
                  <a:cubicBezTo>
                    <a:pt x="240" y="280"/>
                    <a:pt x="288" y="303"/>
                    <a:pt x="334" y="314"/>
                  </a:cubicBezTo>
                  <a:lnTo>
                    <a:pt x="334" y="314"/>
                  </a:lnTo>
                  <a:cubicBezTo>
                    <a:pt x="358" y="320"/>
                    <a:pt x="378" y="287"/>
                    <a:pt x="354" y="274"/>
                  </a:cubicBezTo>
                </a:path>
              </a:pathLst>
            </a:custGeom>
            <a:solidFill>
              <a:schemeClr val="accent3">
                <a:lumMod val="50000"/>
              </a:schemeClr>
            </a:solidFill>
            <a:ln>
              <a:noFill/>
            </a:ln>
            <a:effectLst/>
          </p:spPr>
          <p:txBody>
            <a:bodyPr wrap="none" anchor="ctr"/>
            <a:lstStyle/>
            <a:p>
              <a:pPr>
                <a:defRPr/>
              </a:pPr>
              <a:endParaRPr lang="es-ES_tradnl"/>
            </a:p>
          </p:txBody>
        </p:sp>
        <p:sp>
          <p:nvSpPr>
            <p:cNvPr id="216" name="Freeform 49">
              <a:extLst>
                <a:ext uri="{FF2B5EF4-FFF2-40B4-BE49-F238E27FC236}">
                  <a16:creationId xmlns:a16="http://schemas.microsoft.com/office/drawing/2014/main" id="{65A47480-5204-A84C-99E3-71EDF7972D2B}"/>
                </a:ext>
              </a:extLst>
            </p:cNvPr>
            <p:cNvSpPr>
              <a:spLocks noChangeArrowheads="1"/>
            </p:cNvSpPr>
            <p:nvPr/>
          </p:nvSpPr>
          <p:spPr bwMode="auto">
            <a:xfrm rot="16200000">
              <a:off x="11992566" y="3236144"/>
              <a:ext cx="180951" cy="173015"/>
            </a:xfrm>
            <a:custGeom>
              <a:avLst/>
              <a:gdLst>
                <a:gd name="T0" fmla="*/ 355 w 379"/>
                <a:gd name="T1" fmla="*/ 273 h 366"/>
                <a:gd name="T2" fmla="*/ 355 w 379"/>
                <a:gd name="T3" fmla="*/ 273 h 366"/>
                <a:gd name="T4" fmla="*/ 232 w 379"/>
                <a:gd name="T5" fmla="*/ 201 h 366"/>
                <a:gd name="T6" fmla="*/ 232 w 379"/>
                <a:gd name="T7" fmla="*/ 201 h 366"/>
                <a:gd name="T8" fmla="*/ 307 w 379"/>
                <a:gd name="T9" fmla="*/ 43 h 366"/>
                <a:gd name="T10" fmla="*/ 307 w 379"/>
                <a:gd name="T11" fmla="*/ 43 h 366"/>
                <a:gd name="T12" fmla="*/ 267 w 379"/>
                <a:gd name="T13" fmla="*/ 25 h 366"/>
                <a:gd name="T14" fmla="*/ 267 w 379"/>
                <a:gd name="T15" fmla="*/ 25 h 366"/>
                <a:gd name="T16" fmla="*/ 184 w 379"/>
                <a:gd name="T17" fmla="*/ 161 h 366"/>
                <a:gd name="T18" fmla="*/ 184 w 379"/>
                <a:gd name="T19" fmla="*/ 161 h 366"/>
                <a:gd name="T20" fmla="*/ 76 w 379"/>
                <a:gd name="T21" fmla="*/ 34 h 366"/>
                <a:gd name="T22" fmla="*/ 76 w 379"/>
                <a:gd name="T23" fmla="*/ 34 h 366"/>
                <a:gd name="T24" fmla="*/ 26 w 379"/>
                <a:gd name="T25" fmla="*/ 69 h 366"/>
                <a:gd name="T26" fmla="*/ 26 w 379"/>
                <a:gd name="T27" fmla="*/ 69 h 366"/>
                <a:gd name="T28" fmla="*/ 140 w 379"/>
                <a:gd name="T29" fmla="*/ 210 h 366"/>
                <a:gd name="T30" fmla="*/ 140 w 379"/>
                <a:gd name="T31" fmla="*/ 210 h 366"/>
                <a:gd name="T32" fmla="*/ 29 w 379"/>
                <a:gd name="T33" fmla="*/ 302 h 366"/>
                <a:gd name="T34" fmla="*/ 29 w 379"/>
                <a:gd name="T35" fmla="*/ 302 h 366"/>
                <a:gd name="T36" fmla="*/ 63 w 379"/>
                <a:gd name="T37" fmla="*/ 352 h 366"/>
                <a:gd name="T38" fmla="*/ 63 w 379"/>
                <a:gd name="T39" fmla="*/ 352 h 366"/>
                <a:gd name="T40" fmla="*/ 194 w 379"/>
                <a:gd name="T41" fmla="*/ 250 h 366"/>
                <a:gd name="T42" fmla="*/ 194 w 379"/>
                <a:gd name="T43" fmla="*/ 250 h 366"/>
                <a:gd name="T44" fmla="*/ 335 w 379"/>
                <a:gd name="T45" fmla="*/ 314 h 366"/>
                <a:gd name="T46" fmla="*/ 335 w 379"/>
                <a:gd name="T47" fmla="*/ 314 h 366"/>
                <a:gd name="T48" fmla="*/ 355 w 379"/>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5" y="273"/>
                  </a:moveTo>
                  <a:lnTo>
                    <a:pt x="355" y="273"/>
                  </a:lnTo>
                  <a:cubicBezTo>
                    <a:pt x="313" y="250"/>
                    <a:pt x="270" y="228"/>
                    <a:pt x="232" y="201"/>
                  </a:cubicBezTo>
                  <a:lnTo>
                    <a:pt x="232" y="201"/>
                  </a:lnTo>
                  <a:cubicBezTo>
                    <a:pt x="268" y="150"/>
                    <a:pt x="295" y="94"/>
                    <a:pt x="307" y="43"/>
                  </a:cubicBezTo>
                  <a:lnTo>
                    <a:pt x="307" y="43"/>
                  </a:lnTo>
                  <a:cubicBezTo>
                    <a:pt x="314" y="20"/>
                    <a:pt x="281" y="0"/>
                    <a:pt x="267" y="25"/>
                  </a:cubicBezTo>
                  <a:lnTo>
                    <a:pt x="267" y="25"/>
                  </a:lnTo>
                  <a:cubicBezTo>
                    <a:pt x="240" y="71"/>
                    <a:pt x="217" y="118"/>
                    <a:pt x="184" y="161"/>
                  </a:cubicBezTo>
                  <a:lnTo>
                    <a:pt x="184" y="161"/>
                  </a:lnTo>
                  <a:cubicBezTo>
                    <a:pt x="143" y="122"/>
                    <a:pt x="113" y="77"/>
                    <a:pt x="76" y="34"/>
                  </a:cubicBezTo>
                  <a:lnTo>
                    <a:pt x="76" y="34"/>
                  </a:lnTo>
                  <a:cubicBezTo>
                    <a:pt x="52" y="6"/>
                    <a:pt x="13" y="39"/>
                    <a:pt x="26" y="69"/>
                  </a:cubicBezTo>
                  <a:lnTo>
                    <a:pt x="26" y="69"/>
                  </a:lnTo>
                  <a:cubicBezTo>
                    <a:pt x="50" y="119"/>
                    <a:pt x="90" y="169"/>
                    <a:pt x="140" y="210"/>
                  </a:cubicBezTo>
                  <a:lnTo>
                    <a:pt x="140" y="210"/>
                  </a:lnTo>
                  <a:cubicBezTo>
                    <a:pt x="105" y="243"/>
                    <a:pt x="65" y="269"/>
                    <a:pt x="29" y="302"/>
                  </a:cubicBezTo>
                  <a:lnTo>
                    <a:pt x="29" y="302"/>
                  </a:lnTo>
                  <a:cubicBezTo>
                    <a:pt x="0" y="326"/>
                    <a:pt x="33" y="365"/>
                    <a:pt x="63" y="352"/>
                  </a:cubicBezTo>
                  <a:lnTo>
                    <a:pt x="63" y="352"/>
                  </a:lnTo>
                  <a:cubicBezTo>
                    <a:pt x="110" y="331"/>
                    <a:pt x="155" y="294"/>
                    <a:pt x="194" y="250"/>
                  </a:cubicBezTo>
                  <a:lnTo>
                    <a:pt x="194" y="250"/>
                  </a:lnTo>
                  <a:cubicBezTo>
                    <a:pt x="240" y="280"/>
                    <a:pt x="289" y="302"/>
                    <a:pt x="335" y="314"/>
                  </a:cubicBezTo>
                  <a:lnTo>
                    <a:pt x="335" y="314"/>
                  </a:lnTo>
                  <a:cubicBezTo>
                    <a:pt x="359" y="320"/>
                    <a:pt x="378" y="286"/>
                    <a:pt x="355" y="273"/>
                  </a:cubicBezTo>
                </a:path>
              </a:pathLst>
            </a:custGeom>
            <a:solidFill>
              <a:schemeClr val="accent3">
                <a:lumMod val="25000"/>
              </a:schemeClr>
            </a:solidFill>
            <a:ln>
              <a:noFill/>
            </a:ln>
            <a:effectLst/>
          </p:spPr>
          <p:txBody>
            <a:bodyPr wrap="none" anchor="ctr"/>
            <a:lstStyle/>
            <a:p>
              <a:pPr>
                <a:defRPr/>
              </a:pPr>
              <a:endParaRPr lang="es-ES_tradnl"/>
            </a:p>
          </p:txBody>
        </p:sp>
        <p:sp>
          <p:nvSpPr>
            <p:cNvPr id="217" name="Freeform 50">
              <a:extLst>
                <a:ext uri="{FF2B5EF4-FFF2-40B4-BE49-F238E27FC236}">
                  <a16:creationId xmlns:a16="http://schemas.microsoft.com/office/drawing/2014/main" id="{45B49129-8608-DB4E-B069-1C68104F21A5}"/>
                </a:ext>
              </a:extLst>
            </p:cNvPr>
            <p:cNvSpPr>
              <a:spLocks noChangeArrowheads="1"/>
            </p:cNvSpPr>
            <p:nvPr/>
          </p:nvSpPr>
          <p:spPr bwMode="auto">
            <a:xfrm rot="16200000">
              <a:off x="11993360" y="3044875"/>
              <a:ext cx="179365" cy="173015"/>
            </a:xfrm>
            <a:custGeom>
              <a:avLst/>
              <a:gdLst>
                <a:gd name="T0" fmla="*/ 353 w 378"/>
                <a:gd name="T1" fmla="*/ 273 h 366"/>
                <a:gd name="T2" fmla="*/ 353 w 378"/>
                <a:gd name="T3" fmla="*/ 273 h 366"/>
                <a:gd name="T4" fmla="*/ 231 w 378"/>
                <a:gd name="T5" fmla="*/ 201 h 366"/>
                <a:gd name="T6" fmla="*/ 231 w 378"/>
                <a:gd name="T7" fmla="*/ 201 h 366"/>
                <a:gd name="T8" fmla="*/ 307 w 378"/>
                <a:gd name="T9" fmla="*/ 43 h 366"/>
                <a:gd name="T10" fmla="*/ 307 w 378"/>
                <a:gd name="T11" fmla="*/ 43 h 366"/>
                <a:gd name="T12" fmla="*/ 265 w 378"/>
                <a:gd name="T13" fmla="*/ 25 h 366"/>
                <a:gd name="T14" fmla="*/ 265 w 378"/>
                <a:gd name="T15" fmla="*/ 25 h 366"/>
                <a:gd name="T16" fmla="*/ 183 w 378"/>
                <a:gd name="T17" fmla="*/ 161 h 366"/>
                <a:gd name="T18" fmla="*/ 183 w 378"/>
                <a:gd name="T19" fmla="*/ 161 h 366"/>
                <a:gd name="T20" fmla="*/ 75 w 378"/>
                <a:gd name="T21" fmla="*/ 34 h 366"/>
                <a:gd name="T22" fmla="*/ 75 w 378"/>
                <a:gd name="T23" fmla="*/ 34 h 366"/>
                <a:gd name="T24" fmla="*/ 26 w 378"/>
                <a:gd name="T25" fmla="*/ 69 h 366"/>
                <a:gd name="T26" fmla="*/ 26 w 378"/>
                <a:gd name="T27" fmla="*/ 69 h 366"/>
                <a:gd name="T28" fmla="*/ 139 w 378"/>
                <a:gd name="T29" fmla="*/ 210 h 366"/>
                <a:gd name="T30" fmla="*/ 139 w 378"/>
                <a:gd name="T31" fmla="*/ 210 h 366"/>
                <a:gd name="T32" fmla="*/ 28 w 378"/>
                <a:gd name="T33" fmla="*/ 302 h 366"/>
                <a:gd name="T34" fmla="*/ 28 w 378"/>
                <a:gd name="T35" fmla="*/ 302 h 366"/>
                <a:gd name="T36" fmla="*/ 62 w 378"/>
                <a:gd name="T37" fmla="*/ 352 h 366"/>
                <a:gd name="T38" fmla="*/ 62 w 378"/>
                <a:gd name="T39" fmla="*/ 352 h 366"/>
                <a:gd name="T40" fmla="*/ 193 w 378"/>
                <a:gd name="T41" fmla="*/ 250 h 366"/>
                <a:gd name="T42" fmla="*/ 193 w 378"/>
                <a:gd name="T43" fmla="*/ 250 h 366"/>
                <a:gd name="T44" fmla="*/ 334 w 378"/>
                <a:gd name="T45" fmla="*/ 314 h 366"/>
                <a:gd name="T46" fmla="*/ 334 w 378"/>
                <a:gd name="T47" fmla="*/ 314 h 366"/>
                <a:gd name="T48" fmla="*/ 353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3"/>
                  </a:moveTo>
                  <a:lnTo>
                    <a:pt x="353" y="273"/>
                  </a:lnTo>
                  <a:cubicBezTo>
                    <a:pt x="311" y="250"/>
                    <a:pt x="269" y="228"/>
                    <a:pt x="231" y="201"/>
                  </a:cubicBezTo>
                  <a:lnTo>
                    <a:pt x="231" y="201"/>
                  </a:lnTo>
                  <a:cubicBezTo>
                    <a:pt x="267" y="150"/>
                    <a:pt x="294" y="94"/>
                    <a:pt x="307" y="43"/>
                  </a:cubicBezTo>
                  <a:lnTo>
                    <a:pt x="307" y="43"/>
                  </a:lnTo>
                  <a:cubicBezTo>
                    <a:pt x="313" y="20"/>
                    <a:pt x="278" y="0"/>
                    <a:pt x="265" y="25"/>
                  </a:cubicBezTo>
                  <a:lnTo>
                    <a:pt x="265" y="25"/>
                  </a:lnTo>
                  <a:cubicBezTo>
                    <a:pt x="240" y="71"/>
                    <a:pt x="215" y="118"/>
                    <a:pt x="183" y="161"/>
                  </a:cubicBezTo>
                  <a:lnTo>
                    <a:pt x="183" y="161"/>
                  </a:lnTo>
                  <a:cubicBezTo>
                    <a:pt x="142" y="122"/>
                    <a:pt x="113" y="77"/>
                    <a:pt x="75" y="34"/>
                  </a:cubicBezTo>
                  <a:lnTo>
                    <a:pt x="75" y="34"/>
                  </a:lnTo>
                  <a:cubicBezTo>
                    <a:pt x="52" y="6"/>
                    <a:pt x="12" y="39"/>
                    <a:pt x="26" y="69"/>
                  </a:cubicBezTo>
                  <a:lnTo>
                    <a:pt x="26" y="69"/>
                  </a:lnTo>
                  <a:cubicBezTo>
                    <a:pt x="49" y="119"/>
                    <a:pt x="89" y="169"/>
                    <a:pt x="139" y="210"/>
                  </a:cubicBezTo>
                  <a:lnTo>
                    <a:pt x="139" y="210"/>
                  </a:lnTo>
                  <a:cubicBezTo>
                    <a:pt x="104" y="243"/>
                    <a:pt x="63" y="269"/>
                    <a:pt x="28" y="302"/>
                  </a:cubicBezTo>
                  <a:lnTo>
                    <a:pt x="28" y="302"/>
                  </a:lnTo>
                  <a:cubicBezTo>
                    <a:pt x="0" y="326"/>
                    <a:pt x="31" y="365"/>
                    <a:pt x="62" y="352"/>
                  </a:cubicBezTo>
                  <a:lnTo>
                    <a:pt x="62" y="352"/>
                  </a:lnTo>
                  <a:cubicBezTo>
                    <a:pt x="109" y="331"/>
                    <a:pt x="154" y="294"/>
                    <a:pt x="193" y="250"/>
                  </a:cubicBezTo>
                  <a:lnTo>
                    <a:pt x="193" y="250"/>
                  </a:lnTo>
                  <a:cubicBezTo>
                    <a:pt x="239" y="280"/>
                    <a:pt x="288" y="302"/>
                    <a:pt x="334" y="314"/>
                  </a:cubicBezTo>
                  <a:lnTo>
                    <a:pt x="334" y="314"/>
                  </a:lnTo>
                  <a:cubicBezTo>
                    <a:pt x="357" y="320"/>
                    <a:pt x="377" y="286"/>
                    <a:pt x="353" y="273"/>
                  </a:cubicBezTo>
                </a:path>
              </a:pathLst>
            </a:custGeom>
            <a:solidFill>
              <a:schemeClr val="accent3">
                <a:lumMod val="50000"/>
              </a:schemeClr>
            </a:solidFill>
            <a:ln>
              <a:noFill/>
            </a:ln>
            <a:effectLst/>
          </p:spPr>
          <p:txBody>
            <a:bodyPr wrap="none" anchor="ctr"/>
            <a:lstStyle/>
            <a:p>
              <a:pPr>
                <a:defRPr/>
              </a:pPr>
              <a:endParaRPr lang="es-ES_tradnl"/>
            </a:p>
          </p:txBody>
        </p:sp>
        <p:sp>
          <p:nvSpPr>
            <p:cNvPr id="218" name="Freeform 51">
              <a:extLst>
                <a:ext uri="{FF2B5EF4-FFF2-40B4-BE49-F238E27FC236}">
                  <a16:creationId xmlns:a16="http://schemas.microsoft.com/office/drawing/2014/main" id="{97B26D03-4040-E442-A994-F29B964E1A01}"/>
                </a:ext>
              </a:extLst>
            </p:cNvPr>
            <p:cNvSpPr>
              <a:spLocks noChangeArrowheads="1"/>
            </p:cNvSpPr>
            <p:nvPr/>
          </p:nvSpPr>
          <p:spPr bwMode="auto">
            <a:xfrm rot="16200000">
              <a:off x="11992566" y="3425033"/>
              <a:ext cx="180951" cy="173015"/>
            </a:xfrm>
            <a:custGeom>
              <a:avLst/>
              <a:gdLst>
                <a:gd name="T0" fmla="*/ 352 w 378"/>
                <a:gd name="T1" fmla="*/ 273 h 366"/>
                <a:gd name="T2" fmla="*/ 352 w 378"/>
                <a:gd name="T3" fmla="*/ 273 h 366"/>
                <a:gd name="T4" fmla="*/ 232 w 378"/>
                <a:gd name="T5" fmla="*/ 201 h 366"/>
                <a:gd name="T6" fmla="*/ 232 w 378"/>
                <a:gd name="T7" fmla="*/ 201 h 366"/>
                <a:gd name="T8" fmla="*/ 306 w 378"/>
                <a:gd name="T9" fmla="*/ 43 h 366"/>
                <a:gd name="T10" fmla="*/ 306 w 378"/>
                <a:gd name="T11" fmla="*/ 43 h 366"/>
                <a:gd name="T12" fmla="*/ 266 w 378"/>
                <a:gd name="T13" fmla="*/ 25 h 366"/>
                <a:gd name="T14" fmla="*/ 266 w 378"/>
                <a:gd name="T15" fmla="*/ 25 h 366"/>
                <a:gd name="T16" fmla="*/ 183 w 378"/>
                <a:gd name="T17" fmla="*/ 161 h 366"/>
                <a:gd name="T18" fmla="*/ 183 w 378"/>
                <a:gd name="T19" fmla="*/ 161 h 366"/>
                <a:gd name="T20" fmla="*/ 76 w 378"/>
                <a:gd name="T21" fmla="*/ 34 h 366"/>
                <a:gd name="T22" fmla="*/ 76 w 378"/>
                <a:gd name="T23" fmla="*/ 34 h 366"/>
                <a:gd name="T24" fmla="*/ 25 w 378"/>
                <a:gd name="T25" fmla="*/ 69 h 366"/>
                <a:gd name="T26" fmla="*/ 25 w 378"/>
                <a:gd name="T27" fmla="*/ 69 h 366"/>
                <a:gd name="T28" fmla="*/ 138 w 378"/>
                <a:gd name="T29" fmla="*/ 210 h 366"/>
                <a:gd name="T30" fmla="*/ 138 w 378"/>
                <a:gd name="T31" fmla="*/ 210 h 366"/>
                <a:gd name="T32" fmla="*/ 28 w 378"/>
                <a:gd name="T33" fmla="*/ 302 h 366"/>
                <a:gd name="T34" fmla="*/ 28 w 378"/>
                <a:gd name="T35" fmla="*/ 302 h 366"/>
                <a:gd name="T36" fmla="*/ 63 w 378"/>
                <a:gd name="T37" fmla="*/ 352 h 366"/>
                <a:gd name="T38" fmla="*/ 63 w 378"/>
                <a:gd name="T39" fmla="*/ 352 h 366"/>
                <a:gd name="T40" fmla="*/ 193 w 378"/>
                <a:gd name="T41" fmla="*/ 250 h 366"/>
                <a:gd name="T42" fmla="*/ 193 w 378"/>
                <a:gd name="T43" fmla="*/ 250 h 366"/>
                <a:gd name="T44" fmla="*/ 334 w 378"/>
                <a:gd name="T45" fmla="*/ 314 h 366"/>
                <a:gd name="T46" fmla="*/ 334 w 378"/>
                <a:gd name="T47" fmla="*/ 314 h 366"/>
                <a:gd name="T48" fmla="*/ 352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2" y="273"/>
                  </a:moveTo>
                  <a:lnTo>
                    <a:pt x="352" y="273"/>
                  </a:lnTo>
                  <a:cubicBezTo>
                    <a:pt x="312" y="250"/>
                    <a:pt x="270" y="228"/>
                    <a:pt x="232" y="201"/>
                  </a:cubicBezTo>
                  <a:lnTo>
                    <a:pt x="232" y="201"/>
                  </a:lnTo>
                  <a:cubicBezTo>
                    <a:pt x="267" y="150"/>
                    <a:pt x="293" y="94"/>
                    <a:pt x="306" y="43"/>
                  </a:cubicBezTo>
                  <a:lnTo>
                    <a:pt x="306" y="43"/>
                  </a:lnTo>
                  <a:cubicBezTo>
                    <a:pt x="313" y="20"/>
                    <a:pt x="279" y="0"/>
                    <a:pt x="266" y="25"/>
                  </a:cubicBezTo>
                  <a:lnTo>
                    <a:pt x="266" y="25"/>
                  </a:lnTo>
                  <a:cubicBezTo>
                    <a:pt x="239" y="71"/>
                    <a:pt x="216" y="118"/>
                    <a:pt x="183" y="161"/>
                  </a:cubicBezTo>
                  <a:lnTo>
                    <a:pt x="183" y="161"/>
                  </a:lnTo>
                  <a:cubicBezTo>
                    <a:pt x="142" y="122"/>
                    <a:pt x="112" y="77"/>
                    <a:pt x="76" y="34"/>
                  </a:cubicBezTo>
                  <a:lnTo>
                    <a:pt x="76" y="34"/>
                  </a:lnTo>
                  <a:cubicBezTo>
                    <a:pt x="52" y="6"/>
                    <a:pt x="12" y="39"/>
                    <a:pt x="25" y="69"/>
                  </a:cubicBezTo>
                  <a:lnTo>
                    <a:pt x="25" y="69"/>
                  </a:lnTo>
                  <a:cubicBezTo>
                    <a:pt x="49" y="119"/>
                    <a:pt x="90" y="169"/>
                    <a:pt x="138" y="210"/>
                  </a:cubicBezTo>
                  <a:lnTo>
                    <a:pt x="138" y="210"/>
                  </a:lnTo>
                  <a:cubicBezTo>
                    <a:pt x="104" y="243"/>
                    <a:pt x="65" y="269"/>
                    <a:pt x="28" y="302"/>
                  </a:cubicBezTo>
                  <a:lnTo>
                    <a:pt x="28" y="302"/>
                  </a:lnTo>
                  <a:cubicBezTo>
                    <a:pt x="0" y="326"/>
                    <a:pt x="32" y="365"/>
                    <a:pt x="63" y="352"/>
                  </a:cubicBezTo>
                  <a:lnTo>
                    <a:pt x="63" y="352"/>
                  </a:lnTo>
                  <a:cubicBezTo>
                    <a:pt x="109" y="331"/>
                    <a:pt x="154" y="294"/>
                    <a:pt x="193" y="250"/>
                  </a:cubicBezTo>
                  <a:lnTo>
                    <a:pt x="193" y="250"/>
                  </a:lnTo>
                  <a:cubicBezTo>
                    <a:pt x="239" y="280"/>
                    <a:pt x="288" y="302"/>
                    <a:pt x="334" y="314"/>
                  </a:cubicBezTo>
                  <a:lnTo>
                    <a:pt x="334" y="314"/>
                  </a:lnTo>
                  <a:cubicBezTo>
                    <a:pt x="358" y="320"/>
                    <a:pt x="377" y="286"/>
                    <a:pt x="352" y="273"/>
                  </a:cubicBezTo>
                </a:path>
              </a:pathLst>
            </a:custGeom>
            <a:solidFill>
              <a:schemeClr val="accent3">
                <a:lumMod val="75000"/>
              </a:schemeClr>
            </a:solidFill>
            <a:ln>
              <a:noFill/>
            </a:ln>
            <a:effectLst/>
          </p:spPr>
          <p:txBody>
            <a:bodyPr wrap="none" anchor="ctr"/>
            <a:lstStyle/>
            <a:p>
              <a:pPr>
                <a:defRPr/>
              </a:pPr>
              <a:endParaRPr lang="es-ES_tradnl"/>
            </a:p>
          </p:txBody>
        </p:sp>
        <p:sp>
          <p:nvSpPr>
            <p:cNvPr id="219" name="Freeform 52">
              <a:extLst>
                <a:ext uri="{FF2B5EF4-FFF2-40B4-BE49-F238E27FC236}">
                  <a16:creationId xmlns:a16="http://schemas.microsoft.com/office/drawing/2014/main" id="{757D63E1-E6BD-854E-8663-1E2368D18B4C}"/>
                </a:ext>
              </a:extLst>
            </p:cNvPr>
            <p:cNvSpPr>
              <a:spLocks noChangeArrowheads="1"/>
            </p:cNvSpPr>
            <p:nvPr/>
          </p:nvSpPr>
          <p:spPr bwMode="auto">
            <a:xfrm rot="16200000">
              <a:off x="11992566" y="2856782"/>
              <a:ext cx="180951" cy="173015"/>
            </a:xfrm>
            <a:custGeom>
              <a:avLst/>
              <a:gdLst>
                <a:gd name="T0" fmla="*/ 353 w 378"/>
                <a:gd name="T1" fmla="*/ 273 h 366"/>
                <a:gd name="T2" fmla="*/ 353 w 378"/>
                <a:gd name="T3" fmla="*/ 273 h 366"/>
                <a:gd name="T4" fmla="*/ 232 w 378"/>
                <a:gd name="T5" fmla="*/ 201 h 366"/>
                <a:gd name="T6" fmla="*/ 232 w 378"/>
                <a:gd name="T7" fmla="*/ 201 h 366"/>
                <a:gd name="T8" fmla="*/ 306 w 378"/>
                <a:gd name="T9" fmla="*/ 43 h 366"/>
                <a:gd name="T10" fmla="*/ 306 w 378"/>
                <a:gd name="T11" fmla="*/ 43 h 366"/>
                <a:gd name="T12" fmla="*/ 265 w 378"/>
                <a:gd name="T13" fmla="*/ 25 h 366"/>
                <a:gd name="T14" fmla="*/ 265 w 378"/>
                <a:gd name="T15" fmla="*/ 25 h 366"/>
                <a:gd name="T16" fmla="*/ 182 w 378"/>
                <a:gd name="T17" fmla="*/ 161 h 366"/>
                <a:gd name="T18" fmla="*/ 182 w 378"/>
                <a:gd name="T19" fmla="*/ 161 h 366"/>
                <a:gd name="T20" fmla="*/ 76 w 378"/>
                <a:gd name="T21" fmla="*/ 34 h 366"/>
                <a:gd name="T22" fmla="*/ 76 w 378"/>
                <a:gd name="T23" fmla="*/ 34 h 366"/>
                <a:gd name="T24" fmla="*/ 26 w 378"/>
                <a:gd name="T25" fmla="*/ 69 h 366"/>
                <a:gd name="T26" fmla="*/ 26 w 378"/>
                <a:gd name="T27" fmla="*/ 69 h 366"/>
                <a:gd name="T28" fmla="*/ 138 w 378"/>
                <a:gd name="T29" fmla="*/ 210 h 366"/>
                <a:gd name="T30" fmla="*/ 138 w 378"/>
                <a:gd name="T31" fmla="*/ 210 h 366"/>
                <a:gd name="T32" fmla="*/ 27 w 378"/>
                <a:gd name="T33" fmla="*/ 302 h 366"/>
                <a:gd name="T34" fmla="*/ 27 w 378"/>
                <a:gd name="T35" fmla="*/ 302 h 366"/>
                <a:gd name="T36" fmla="*/ 63 w 378"/>
                <a:gd name="T37" fmla="*/ 352 h 366"/>
                <a:gd name="T38" fmla="*/ 63 w 378"/>
                <a:gd name="T39" fmla="*/ 352 h 366"/>
                <a:gd name="T40" fmla="*/ 193 w 378"/>
                <a:gd name="T41" fmla="*/ 250 h 366"/>
                <a:gd name="T42" fmla="*/ 193 w 378"/>
                <a:gd name="T43" fmla="*/ 250 h 366"/>
                <a:gd name="T44" fmla="*/ 334 w 378"/>
                <a:gd name="T45" fmla="*/ 314 h 366"/>
                <a:gd name="T46" fmla="*/ 334 w 378"/>
                <a:gd name="T47" fmla="*/ 314 h 366"/>
                <a:gd name="T48" fmla="*/ 353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3"/>
                  </a:moveTo>
                  <a:lnTo>
                    <a:pt x="353" y="273"/>
                  </a:lnTo>
                  <a:cubicBezTo>
                    <a:pt x="311" y="250"/>
                    <a:pt x="270" y="228"/>
                    <a:pt x="232" y="201"/>
                  </a:cubicBezTo>
                  <a:lnTo>
                    <a:pt x="232" y="201"/>
                  </a:lnTo>
                  <a:cubicBezTo>
                    <a:pt x="267" y="150"/>
                    <a:pt x="293" y="94"/>
                    <a:pt x="306" y="43"/>
                  </a:cubicBezTo>
                  <a:lnTo>
                    <a:pt x="306" y="43"/>
                  </a:lnTo>
                  <a:cubicBezTo>
                    <a:pt x="312" y="20"/>
                    <a:pt x="278" y="0"/>
                    <a:pt x="265" y="25"/>
                  </a:cubicBezTo>
                  <a:lnTo>
                    <a:pt x="265" y="25"/>
                  </a:lnTo>
                  <a:cubicBezTo>
                    <a:pt x="239" y="71"/>
                    <a:pt x="215" y="118"/>
                    <a:pt x="182" y="161"/>
                  </a:cubicBezTo>
                  <a:lnTo>
                    <a:pt x="182" y="161"/>
                  </a:lnTo>
                  <a:cubicBezTo>
                    <a:pt x="142" y="122"/>
                    <a:pt x="111" y="77"/>
                    <a:pt x="76" y="34"/>
                  </a:cubicBezTo>
                  <a:lnTo>
                    <a:pt x="76" y="34"/>
                  </a:lnTo>
                  <a:cubicBezTo>
                    <a:pt x="51" y="6"/>
                    <a:pt x="12" y="39"/>
                    <a:pt x="26" y="69"/>
                  </a:cubicBezTo>
                  <a:lnTo>
                    <a:pt x="26" y="69"/>
                  </a:lnTo>
                  <a:cubicBezTo>
                    <a:pt x="48" y="119"/>
                    <a:pt x="89" y="169"/>
                    <a:pt x="138" y="210"/>
                  </a:cubicBezTo>
                  <a:lnTo>
                    <a:pt x="138" y="210"/>
                  </a:lnTo>
                  <a:cubicBezTo>
                    <a:pt x="104" y="243"/>
                    <a:pt x="64" y="269"/>
                    <a:pt x="27" y="302"/>
                  </a:cubicBezTo>
                  <a:lnTo>
                    <a:pt x="27" y="302"/>
                  </a:lnTo>
                  <a:cubicBezTo>
                    <a:pt x="0" y="326"/>
                    <a:pt x="31" y="365"/>
                    <a:pt x="63" y="352"/>
                  </a:cubicBezTo>
                  <a:lnTo>
                    <a:pt x="63" y="352"/>
                  </a:lnTo>
                  <a:cubicBezTo>
                    <a:pt x="109" y="331"/>
                    <a:pt x="153" y="294"/>
                    <a:pt x="193" y="250"/>
                  </a:cubicBezTo>
                  <a:lnTo>
                    <a:pt x="193" y="250"/>
                  </a:lnTo>
                  <a:cubicBezTo>
                    <a:pt x="239" y="280"/>
                    <a:pt x="288" y="302"/>
                    <a:pt x="334" y="314"/>
                  </a:cubicBezTo>
                  <a:lnTo>
                    <a:pt x="334" y="314"/>
                  </a:lnTo>
                  <a:cubicBezTo>
                    <a:pt x="357" y="320"/>
                    <a:pt x="377" y="286"/>
                    <a:pt x="353" y="273"/>
                  </a:cubicBezTo>
                </a:path>
              </a:pathLst>
            </a:custGeom>
            <a:solidFill>
              <a:schemeClr val="accent3">
                <a:lumMod val="75000"/>
              </a:schemeClr>
            </a:solidFill>
            <a:ln>
              <a:noFill/>
            </a:ln>
            <a:effectLst/>
          </p:spPr>
          <p:txBody>
            <a:bodyPr wrap="none" anchor="ctr"/>
            <a:lstStyle/>
            <a:p>
              <a:pPr>
                <a:defRPr/>
              </a:pPr>
              <a:endParaRPr lang="es-ES_tradnl"/>
            </a:p>
          </p:txBody>
        </p:sp>
        <p:sp>
          <p:nvSpPr>
            <p:cNvPr id="220" name="Freeform 53">
              <a:extLst>
                <a:ext uri="{FF2B5EF4-FFF2-40B4-BE49-F238E27FC236}">
                  <a16:creationId xmlns:a16="http://schemas.microsoft.com/office/drawing/2014/main" id="{05EE3866-BB23-7343-A35C-D7A83E07D48D}"/>
                </a:ext>
              </a:extLst>
            </p:cNvPr>
            <p:cNvSpPr>
              <a:spLocks noChangeArrowheads="1"/>
            </p:cNvSpPr>
            <p:nvPr/>
          </p:nvSpPr>
          <p:spPr bwMode="auto">
            <a:xfrm rot="16200000">
              <a:off x="11987804" y="2464720"/>
              <a:ext cx="180951" cy="173016"/>
            </a:xfrm>
            <a:custGeom>
              <a:avLst/>
              <a:gdLst>
                <a:gd name="T0" fmla="*/ 353 w 378"/>
                <a:gd name="T1" fmla="*/ 272 h 366"/>
                <a:gd name="T2" fmla="*/ 353 w 378"/>
                <a:gd name="T3" fmla="*/ 272 h 366"/>
                <a:gd name="T4" fmla="*/ 231 w 378"/>
                <a:gd name="T5" fmla="*/ 201 h 366"/>
                <a:gd name="T6" fmla="*/ 231 w 378"/>
                <a:gd name="T7" fmla="*/ 201 h 366"/>
                <a:gd name="T8" fmla="*/ 307 w 378"/>
                <a:gd name="T9" fmla="*/ 42 h 366"/>
                <a:gd name="T10" fmla="*/ 307 w 378"/>
                <a:gd name="T11" fmla="*/ 42 h 366"/>
                <a:gd name="T12" fmla="*/ 267 w 378"/>
                <a:gd name="T13" fmla="*/ 22 h 366"/>
                <a:gd name="T14" fmla="*/ 267 w 378"/>
                <a:gd name="T15" fmla="*/ 22 h 366"/>
                <a:gd name="T16" fmla="*/ 183 w 378"/>
                <a:gd name="T17" fmla="*/ 160 h 366"/>
                <a:gd name="T18" fmla="*/ 183 w 378"/>
                <a:gd name="T19" fmla="*/ 160 h 366"/>
                <a:gd name="T20" fmla="*/ 76 w 378"/>
                <a:gd name="T21" fmla="*/ 34 h 366"/>
                <a:gd name="T22" fmla="*/ 76 w 378"/>
                <a:gd name="T23" fmla="*/ 34 h 366"/>
                <a:gd name="T24" fmla="*/ 26 w 378"/>
                <a:gd name="T25" fmla="*/ 70 h 366"/>
                <a:gd name="T26" fmla="*/ 26 w 378"/>
                <a:gd name="T27" fmla="*/ 70 h 366"/>
                <a:gd name="T28" fmla="*/ 139 w 378"/>
                <a:gd name="T29" fmla="*/ 209 h 366"/>
                <a:gd name="T30" fmla="*/ 139 w 378"/>
                <a:gd name="T31" fmla="*/ 209 h 366"/>
                <a:gd name="T32" fmla="*/ 28 w 378"/>
                <a:gd name="T33" fmla="*/ 301 h 366"/>
                <a:gd name="T34" fmla="*/ 28 w 378"/>
                <a:gd name="T35" fmla="*/ 301 h 366"/>
                <a:gd name="T36" fmla="*/ 63 w 378"/>
                <a:gd name="T37" fmla="*/ 351 h 366"/>
                <a:gd name="T38" fmla="*/ 63 w 378"/>
                <a:gd name="T39" fmla="*/ 351 h 366"/>
                <a:gd name="T40" fmla="*/ 193 w 378"/>
                <a:gd name="T41" fmla="*/ 250 h 366"/>
                <a:gd name="T42" fmla="*/ 193 w 378"/>
                <a:gd name="T43" fmla="*/ 250 h 366"/>
                <a:gd name="T44" fmla="*/ 334 w 378"/>
                <a:gd name="T45" fmla="*/ 313 h 366"/>
                <a:gd name="T46" fmla="*/ 334 w 378"/>
                <a:gd name="T47" fmla="*/ 313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50"/>
                    <a:pt x="271" y="227"/>
                    <a:pt x="231" y="201"/>
                  </a:cubicBezTo>
                  <a:lnTo>
                    <a:pt x="231" y="201"/>
                  </a:lnTo>
                  <a:cubicBezTo>
                    <a:pt x="267" y="150"/>
                    <a:pt x="294" y="95"/>
                    <a:pt x="307" y="42"/>
                  </a:cubicBezTo>
                  <a:lnTo>
                    <a:pt x="307" y="42"/>
                  </a:lnTo>
                  <a:cubicBezTo>
                    <a:pt x="314" y="20"/>
                    <a:pt x="280" y="0"/>
                    <a:pt x="267" y="22"/>
                  </a:cubicBezTo>
                  <a:lnTo>
                    <a:pt x="267" y="22"/>
                  </a:lnTo>
                  <a:cubicBezTo>
                    <a:pt x="240" y="71"/>
                    <a:pt x="217" y="117"/>
                    <a:pt x="183" y="160"/>
                  </a:cubicBezTo>
                  <a:lnTo>
                    <a:pt x="183" y="160"/>
                  </a:lnTo>
                  <a:cubicBezTo>
                    <a:pt x="143" y="122"/>
                    <a:pt x="113" y="76"/>
                    <a:pt x="76" y="34"/>
                  </a:cubicBezTo>
                  <a:lnTo>
                    <a:pt x="76" y="34"/>
                  </a:lnTo>
                  <a:cubicBezTo>
                    <a:pt x="53" y="7"/>
                    <a:pt x="12" y="38"/>
                    <a:pt x="26" y="70"/>
                  </a:cubicBezTo>
                  <a:lnTo>
                    <a:pt x="26" y="70"/>
                  </a:lnTo>
                  <a:cubicBezTo>
                    <a:pt x="50" y="120"/>
                    <a:pt x="91" y="168"/>
                    <a:pt x="139" y="209"/>
                  </a:cubicBezTo>
                  <a:lnTo>
                    <a:pt x="139" y="209"/>
                  </a:lnTo>
                  <a:cubicBezTo>
                    <a:pt x="104" y="242"/>
                    <a:pt x="64" y="269"/>
                    <a:pt x="28" y="301"/>
                  </a:cubicBezTo>
                  <a:lnTo>
                    <a:pt x="28" y="301"/>
                  </a:lnTo>
                  <a:cubicBezTo>
                    <a:pt x="0" y="325"/>
                    <a:pt x="33" y="365"/>
                    <a:pt x="63" y="351"/>
                  </a:cubicBezTo>
                  <a:lnTo>
                    <a:pt x="63" y="351"/>
                  </a:lnTo>
                  <a:cubicBezTo>
                    <a:pt x="110" y="330"/>
                    <a:pt x="155" y="293"/>
                    <a:pt x="193" y="250"/>
                  </a:cubicBezTo>
                  <a:lnTo>
                    <a:pt x="193" y="250"/>
                  </a:lnTo>
                  <a:cubicBezTo>
                    <a:pt x="239" y="279"/>
                    <a:pt x="289" y="302"/>
                    <a:pt x="334" y="313"/>
                  </a:cubicBezTo>
                  <a:lnTo>
                    <a:pt x="334" y="313"/>
                  </a:lnTo>
                  <a:cubicBezTo>
                    <a:pt x="359" y="318"/>
                    <a:pt x="377" y="285"/>
                    <a:pt x="353" y="272"/>
                  </a:cubicBezTo>
                </a:path>
              </a:pathLst>
            </a:custGeom>
            <a:solidFill>
              <a:schemeClr val="accent3">
                <a:lumMod val="50000"/>
              </a:schemeClr>
            </a:solidFill>
            <a:ln>
              <a:noFill/>
            </a:ln>
            <a:effectLst/>
          </p:spPr>
          <p:txBody>
            <a:bodyPr wrap="none" anchor="ctr"/>
            <a:lstStyle/>
            <a:p>
              <a:pPr>
                <a:defRPr/>
              </a:pPr>
              <a:endParaRPr lang="es-ES_tradnl"/>
            </a:p>
          </p:txBody>
        </p:sp>
        <p:sp>
          <p:nvSpPr>
            <p:cNvPr id="221" name="Freeform 54">
              <a:extLst>
                <a:ext uri="{FF2B5EF4-FFF2-40B4-BE49-F238E27FC236}">
                  <a16:creationId xmlns:a16="http://schemas.microsoft.com/office/drawing/2014/main" id="{5237D1C7-D296-8C42-B0D5-8A34E70BF13D}"/>
                </a:ext>
              </a:extLst>
            </p:cNvPr>
            <p:cNvSpPr>
              <a:spLocks noChangeArrowheads="1"/>
            </p:cNvSpPr>
            <p:nvPr/>
          </p:nvSpPr>
          <p:spPr bwMode="auto">
            <a:xfrm rot="16200000">
              <a:off x="11987804" y="2274244"/>
              <a:ext cx="180951" cy="173016"/>
            </a:xfrm>
            <a:custGeom>
              <a:avLst/>
              <a:gdLst>
                <a:gd name="T0" fmla="*/ 353 w 378"/>
                <a:gd name="T1" fmla="*/ 272 h 366"/>
                <a:gd name="T2" fmla="*/ 353 w 378"/>
                <a:gd name="T3" fmla="*/ 272 h 366"/>
                <a:gd name="T4" fmla="*/ 232 w 378"/>
                <a:gd name="T5" fmla="*/ 201 h 366"/>
                <a:gd name="T6" fmla="*/ 232 w 378"/>
                <a:gd name="T7" fmla="*/ 201 h 366"/>
                <a:gd name="T8" fmla="*/ 307 w 378"/>
                <a:gd name="T9" fmla="*/ 42 h 366"/>
                <a:gd name="T10" fmla="*/ 307 w 378"/>
                <a:gd name="T11" fmla="*/ 42 h 366"/>
                <a:gd name="T12" fmla="*/ 265 w 378"/>
                <a:gd name="T13" fmla="*/ 22 h 366"/>
                <a:gd name="T14" fmla="*/ 265 w 378"/>
                <a:gd name="T15" fmla="*/ 22 h 366"/>
                <a:gd name="T16" fmla="*/ 184 w 378"/>
                <a:gd name="T17" fmla="*/ 160 h 366"/>
                <a:gd name="T18" fmla="*/ 184 w 378"/>
                <a:gd name="T19" fmla="*/ 160 h 366"/>
                <a:gd name="T20" fmla="*/ 76 w 378"/>
                <a:gd name="T21" fmla="*/ 34 h 366"/>
                <a:gd name="T22" fmla="*/ 76 w 378"/>
                <a:gd name="T23" fmla="*/ 34 h 366"/>
                <a:gd name="T24" fmla="*/ 26 w 378"/>
                <a:gd name="T25" fmla="*/ 70 h 366"/>
                <a:gd name="T26" fmla="*/ 26 w 378"/>
                <a:gd name="T27" fmla="*/ 70 h 366"/>
                <a:gd name="T28" fmla="*/ 139 w 378"/>
                <a:gd name="T29" fmla="*/ 209 h 366"/>
                <a:gd name="T30" fmla="*/ 139 w 378"/>
                <a:gd name="T31" fmla="*/ 209 h 366"/>
                <a:gd name="T32" fmla="*/ 27 w 378"/>
                <a:gd name="T33" fmla="*/ 301 h 366"/>
                <a:gd name="T34" fmla="*/ 27 w 378"/>
                <a:gd name="T35" fmla="*/ 301 h 366"/>
                <a:gd name="T36" fmla="*/ 63 w 378"/>
                <a:gd name="T37" fmla="*/ 351 h 366"/>
                <a:gd name="T38" fmla="*/ 63 w 378"/>
                <a:gd name="T39" fmla="*/ 351 h 366"/>
                <a:gd name="T40" fmla="*/ 193 w 378"/>
                <a:gd name="T41" fmla="*/ 250 h 366"/>
                <a:gd name="T42" fmla="*/ 193 w 378"/>
                <a:gd name="T43" fmla="*/ 250 h 366"/>
                <a:gd name="T44" fmla="*/ 334 w 378"/>
                <a:gd name="T45" fmla="*/ 313 h 366"/>
                <a:gd name="T46" fmla="*/ 334 w 378"/>
                <a:gd name="T47" fmla="*/ 313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50"/>
                    <a:pt x="270" y="227"/>
                    <a:pt x="232" y="201"/>
                  </a:cubicBezTo>
                  <a:lnTo>
                    <a:pt x="232" y="201"/>
                  </a:lnTo>
                  <a:cubicBezTo>
                    <a:pt x="268" y="150"/>
                    <a:pt x="294" y="95"/>
                    <a:pt x="307" y="42"/>
                  </a:cubicBezTo>
                  <a:lnTo>
                    <a:pt x="307" y="42"/>
                  </a:lnTo>
                  <a:cubicBezTo>
                    <a:pt x="314" y="20"/>
                    <a:pt x="280" y="0"/>
                    <a:pt x="265" y="22"/>
                  </a:cubicBezTo>
                  <a:lnTo>
                    <a:pt x="265" y="22"/>
                  </a:lnTo>
                  <a:cubicBezTo>
                    <a:pt x="240" y="71"/>
                    <a:pt x="215" y="117"/>
                    <a:pt x="184" y="160"/>
                  </a:cubicBezTo>
                  <a:lnTo>
                    <a:pt x="184" y="160"/>
                  </a:lnTo>
                  <a:cubicBezTo>
                    <a:pt x="143" y="122"/>
                    <a:pt x="113" y="76"/>
                    <a:pt x="76" y="34"/>
                  </a:cubicBezTo>
                  <a:lnTo>
                    <a:pt x="76" y="34"/>
                  </a:lnTo>
                  <a:cubicBezTo>
                    <a:pt x="52" y="7"/>
                    <a:pt x="12" y="38"/>
                    <a:pt x="26" y="70"/>
                  </a:cubicBezTo>
                  <a:lnTo>
                    <a:pt x="26" y="70"/>
                  </a:lnTo>
                  <a:cubicBezTo>
                    <a:pt x="50" y="120"/>
                    <a:pt x="90" y="168"/>
                    <a:pt x="139" y="209"/>
                  </a:cubicBezTo>
                  <a:lnTo>
                    <a:pt x="139" y="209"/>
                  </a:lnTo>
                  <a:cubicBezTo>
                    <a:pt x="104" y="242"/>
                    <a:pt x="64" y="269"/>
                    <a:pt x="27" y="301"/>
                  </a:cubicBezTo>
                  <a:lnTo>
                    <a:pt x="27" y="301"/>
                  </a:lnTo>
                  <a:cubicBezTo>
                    <a:pt x="0" y="325"/>
                    <a:pt x="33" y="365"/>
                    <a:pt x="63" y="351"/>
                  </a:cubicBezTo>
                  <a:lnTo>
                    <a:pt x="63" y="351"/>
                  </a:lnTo>
                  <a:cubicBezTo>
                    <a:pt x="109" y="330"/>
                    <a:pt x="155" y="293"/>
                    <a:pt x="193" y="250"/>
                  </a:cubicBezTo>
                  <a:lnTo>
                    <a:pt x="193" y="250"/>
                  </a:lnTo>
                  <a:cubicBezTo>
                    <a:pt x="239" y="279"/>
                    <a:pt x="289" y="302"/>
                    <a:pt x="334" y="313"/>
                  </a:cubicBezTo>
                  <a:lnTo>
                    <a:pt x="334" y="313"/>
                  </a:lnTo>
                  <a:cubicBezTo>
                    <a:pt x="357" y="318"/>
                    <a:pt x="377" y="285"/>
                    <a:pt x="353" y="272"/>
                  </a:cubicBezTo>
                </a:path>
              </a:pathLst>
            </a:custGeom>
            <a:solidFill>
              <a:schemeClr val="accent3">
                <a:lumMod val="75000"/>
              </a:schemeClr>
            </a:solidFill>
            <a:ln>
              <a:noFill/>
            </a:ln>
            <a:effectLst/>
          </p:spPr>
          <p:txBody>
            <a:bodyPr wrap="none" anchor="ctr"/>
            <a:lstStyle/>
            <a:p>
              <a:pPr>
                <a:defRPr/>
              </a:pPr>
              <a:endParaRPr lang="es-ES_tradnl"/>
            </a:p>
          </p:txBody>
        </p:sp>
        <p:sp>
          <p:nvSpPr>
            <p:cNvPr id="222" name="Freeform 55">
              <a:extLst>
                <a:ext uri="{FF2B5EF4-FFF2-40B4-BE49-F238E27FC236}">
                  <a16:creationId xmlns:a16="http://schemas.microsoft.com/office/drawing/2014/main" id="{5977D827-3641-2B42-ADDF-E2553D46DCF7}"/>
                </a:ext>
              </a:extLst>
            </p:cNvPr>
            <p:cNvSpPr>
              <a:spLocks noChangeArrowheads="1"/>
            </p:cNvSpPr>
            <p:nvPr/>
          </p:nvSpPr>
          <p:spPr bwMode="auto">
            <a:xfrm rot="16200000">
              <a:off x="11987804" y="2653608"/>
              <a:ext cx="180951" cy="173016"/>
            </a:xfrm>
            <a:custGeom>
              <a:avLst/>
              <a:gdLst>
                <a:gd name="T0" fmla="*/ 354 w 378"/>
                <a:gd name="T1" fmla="*/ 272 h 366"/>
                <a:gd name="T2" fmla="*/ 354 w 378"/>
                <a:gd name="T3" fmla="*/ 272 h 366"/>
                <a:gd name="T4" fmla="*/ 231 w 378"/>
                <a:gd name="T5" fmla="*/ 201 h 366"/>
                <a:gd name="T6" fmla="*/ 231 w 378"/>
                <a:gd name="T7" fmla="*/ 201 h 366"/>
                <a:gd name="T8" fmla="*/ 308 w 378"/>
                <a:gd name="T9" fmla="*/ 42 h 366"/>
                <a:gd name="T10" fmla="*/ 308 w 378"/>
                <a:gd name="T11" fmla="*/ 42 h 366"/>
                <a:gd name="T12" fmla="*/ 267 w 378"/>
                <a:gd name="T13" fmla="*/ 22 h 366"/>
                <a:gd name="T14" fmla="*/ 267 w 378"/>
                <a:gd name="T15" fmla="*/ 22 h 366"/>
                <a:gd name="T16" fmla="*/ 183 w 378"/>
                <a:gd name="T17" fmla="*/ 160 h 366"/>
                <a:gd name="T18" fmla="*/ 183 w 378"/>
                <a:gd name="T19" fmla="*/ 160 h 366"/>
                <a:gd name="T20" fmla="*/ 76 w 378"/>
                <a:gd name="T21" fmla="*/ 34 h 366"/>
                <a:gd name="T22" fmla="*/ 76 w 378"/>
                <a:gd name="T23" fmla="*/ 34 h 366"/>
                <a:gd name="T24" fmla="*/ 26 w 378"/>
                <a:gd name="T25" fmla="*/ 70 h 366"/>
                <a:gd name="T26" fmla="*/ 26 w 378"/>
                <a:gd name="T27" fmla="*/ 70 h 366"/>
                <a:gd name="T28" fmla="*/ 139 w 378"/>
                <a:gd name="T29" fmla="*/ 209 h 366"/>
                <a:gd name="T30" fmla="*/ 139 w 378"/>
                <a:gd name="T31" fmla="*/ 209 h 366"/>
                <a:gd name="T32" fmla="*/ 28 w 378"/>
                <a:gd name="T33" fmla="*/ 301 h 366"/>
                <a:gd name="T34" fmla="*/ 28 w 378"/>
                <a:gd name="T35" fmla="*/ 301 h 366"/>
                <a:gd name="T36" fmla="*/ 63 w 378"/>
                <a:gd name="T37" fmla="*/ 351 h 366"/>
                <a:gd name="T38" fmla="*/ 63 w 378"/>
                <a:gd name="T39" fmla="*/ 351 h 366"/>
                <a:gd name="T40" fmla="*/ 193 w 378"/>
                <a:gd name="T41" fmla="*/ 250 h 366"/>
                <a:gd name="T42" fmla="*/ 193 w 378"/>
                <a:gd name="T43" fmla="*/ 250 h 366"/>
                <a:gd name="T44" fmla="*/ 335 w 378"/>
                <a:gd name="T45" fmla="*/ 313 h 366"/>
                <a:gd name="T46" fmla="*/ 335 w 378"/>
                <a:gd name="T47" fmla="*/ 313 h 366"/>
                <a:gd name="T48" fmla="*/ 354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2"/>
                  </a:moveTo>
                  <a:lnTo>
                    <a:pt x="354" y="272"/>
                  </a:lnTo>
                  <a:cubicBezTo>
                    <a:pt x="312" y="250"/>
                    <a:pt x="271" y="227"/>
                    <a:pt x="231" y="201"/>
                  </a:cubicBezTo>
                  <a:lnTo>
                    <a:pt x="231" y="201"/>
                  </a:lnTo>
                  <a:cubicBezTo>
                    <a:pt x="268" y="150"/>
                    <a:pt x="294" y="95"/>
                    <a:pt x="308" y="42"/>
                  </a:cubicBezTo>
                  <a:lnTo>
                    <a:pt x="308" y="42"/>
                  </a:lnTo>
                  <a:cubicBezTo>
                    <a:pt x="313" y="20"/>
                    <a:pt x="280" y="0"/>
                    <a:pt x="267" y="22"/>
                  </a:cubicBezTo>
                  <a:lnTo>
                    <a:pt x="267" y="22"/>
                  </a:lnTo>
                  <a:cubicBezTo>
                    <a:pt x="239" y="71"/>
                    <a:pt x="216" y="117"/>
                    <a:pt x="183" y="160"/>
                  </a:cubicBezTo>
                  <a:lnTo>
                    <a:pt x="183" y="160"/>
                  </a:lnTo>
                  <a:cubicBezTo>
                    <a:pt x="142" y="122"/>
                    <a:pt x="113" y="76"/>
                    <a:pt x="76" y="34"/>
                  </a:cubicBezTo>
                  <a:lnTo>
                    <a:pt x="76" y="34"/>
                  </a:lnTo>
                  <a:cubicBezTo>
                    <a:pt x="53" y="7"/>
                    <a:pt x="12" y="38"/>
                    <a:pt x="26" y="70"/>
                  </a:cubicBezTo>
                  <a:lnTo>
                    <a:pt x="26" y="70"/>
                  </a:lnTo>
                  <a:cubicBezTo>
                    <a:pt x="49" y="120"/>
                    <a:pt x="89" y="168"/>
                    <a:pt x="139" y="209"/>
                  </a:cubicBezTo>
                  <a:lnTo>
                    <a:pt x="139" y="209"/>
                  </a:lnTo>
                  <a:cubicBezTo>
                    <a:pt x="104" y="242"/>
                    <a:pt x="65" y="269"/>
                    <a:pt x="28" y="301"/>
                  </a:cubicBezTo>
                  <a:lnTo>
                    <a:pt x="28" y="301"/>
                  </a:lnTo>
                  <a:cubicBezTo>
                    <a:pt x="0" y="325"/>
                    <a:pt x="32" y="365"/>
                    <a:pt x="63" y="351"/>
                  </a:cubicBezTo>
                  <a:lnTo>
                    <a:pt x="63" y="351"/>
                  </a:lnTo>
                  <a:cubicBezTo>
                    <a:pt x="111" y="330"/>
                    <a:pt x="155" y="293"/>
                    <a:pt x="193" y="250"/>
                  </a:cubicBezTo>
                  <a:lnTo>
                    <a:pt x="193" y="250"/>
                  </a:lnTo>
                  <a:cubicBezTo>
                    <a:pt x="239" y="279"/>
                    <a:pt x="288" y="302"/>
                    <a:pt x="335" y="313"/>
                  </a:cubicBezTo>
                  <a:lnTo>
                    <a:pt x="335" y="313"/>
                  </a:lnTo>
                  <a:cubicBezTo>
                    <a:pt x="358" y="318"/>
                    <a:pt x="377" y="285"/>
                    <a:pt x="354" y="272"/>
                  </a:cubicBezTo>
                </a:path>
              </a:pathLst>
            </a:custGeom>
            <a:solidFill>
              <a:schemeClr val="accent3">
                <a:lumMod val="25000"/>
              </a:schemeClr>
            </a:solidFill>
            <a:ln>
              <a:noFill/>
            </a:ln>
            <a:effectLst/>
          </p:spPr>
          <p:txBody>
            <a:bodyPr wrap="none" anchor="ctr"/>
            <a:lstStyle/>
            <a:p>
              <a:pPr>
                <a:defRPr/>
              </a:pPr>
              <a:endParaRPr lang="es-ES_tradnl"/>
            </a:p>
          </p:txBody>
        </p:sp>
        <p:sp>
          <p:nvSpPr>
            <p:cNvPr id="223" name="Freeform 56">
              <a:extLst>
                <a:ext uri="{FF2B5EF4-FFF2-40B4-BE49-F238E27FC236}">
                  <a16:creationId xmlns:a16="http://schemas.microsoft.com/office/drawing/2014/main" id="{FA42DD67-C741-524E-8FCB-D29583A0E4E5}"/>
                </a:ext>
              </a:extLst>
            </p:cNvPr>
            <p:cNvSpPr>
              <a:spLocks noChangeArrowheads="1"/>
            </p:cNvSpPr>
            <p:nvPr/>
          </p:nvSpPr>
          <p:spPr bwMode="auto">
            <a:xfrm rot="16200000">
              <a:off x="11987804" y="2085357"/>
              <a:ext cx="180951" cy="173016"/>
            </a:xfrm>
            <a:custGeom>
              <a:avLst/>
              <a:gdLst>
                <a:gd name="T0" fmla="*/ 354 w 379"/>
                <a:gd name="T1" fmla="*/ 272 h 366"/>
                <a:gd name="T2" fmla="*/ 354 w 379"/>
                <a:gd name="T3" fmla="*/ 272 h 366"/>
                <a:gd name="T4" fmla="*/ 232 w 379"/>
                <a:gd name="T5" fmla="*/ 201 h 366"/>
                <a:gd name="T6" fmla="*/ 232 w 379"/>
                <a:gd name="T7" fmla="*/ 201 h 366"/>
                <a:gd name="T8" fmla="*/ 307 w 379"/>
                <a:gd name="T9" fmla="*/ 42 h 366"/>
                <a:gd name="T10" fmla="*/ 307 w 379"/>
                <a:gd name="T11" fmla="*/ 42 h 366"/>
                <a:gd name="T12" fmla="*/ 266 w 379"/>
                <a:gd name="T13" fmla="*/ 22 h 366"/>
                <a:gd name="T14" fmla="*/ 266 w 379"/>
                <a:gd name="T15" fmla="*/ 22 h 366"/>
                <a:gd name="T16" fmla="*/ 184 w 379"/>
                <a:gd name="T17" fmla="*/ 160 h 366"/>
                <a:gd name="T18" fmla="*/ 184 w 379"/>
                <a:gd name="T19" fmla="*/ 160 h 366"/>
                <a:gd name="T20" fmla="*/ 76 w 379"/>
                <a:gd name="T21" fmla="*/ 34 h 366"/>
                <a:gd name="T22" fmla="*/ 76 w 379"/>
                <a:gd name="T23" fmla="*/ 34 h 366"/>
                <a:gd name="T24" fmla="*/ 26 w 379"/>
                <a:gd name="T25" fmla="*/ 70 h 366"/>
                <a:gd name="T26" fmla="*/ 26 w 379"/>
                <a:gd name="T27" fmla="*/ 70 h 366"/>
                <a:gd name="T28" fmla="*/ 139 w 379"/>
                <a:gd name="T29" fmla="*/ 209 h 366"/>
                <a:gd name="T30" fmla="*/ 139 w 379"/>
                <a:gd name="T31" fmla="*/ 209 h 366"/>
                <a:gd name="T32" fmla="*/ 27 w 379"/>
                <a:gd name="T33" fmla="*/ 301 h 366"/>
                <a:gd name="T34" fmla="*/ 27 w 379"/>
                <a:gd name="T35" fmla="*/ 301 h 366"/>
                <a:gd name="T36" fmla="*/ 63 w 379"/>
                <a:gd name="T37" fmla="*/ 351 h 366"/>
                <a:gd name="T38" fmla="*/ 63 w 379"/>
                <a:gd name="T39" fmla="*/ 351 h 366"/>
                <a:gd name="T40" fmla="*/ 193 w 379"/>
                <a:gd name="T41" fmla="*/ 250 h 366"/>
                <a:gd name="T42" fmla="*/ 193 w 379"/>
                <a:gd name="T43" fmla="*/ 250 h 366"/>
                <a:gd name="T44" fmla="*/ 335 w 379"/>
                <a:gd name="T45" fmla="*/ 313 h 366"/>
                <a:gd name="T46" fmla="*/ 335 w 379"/>
                <a:gd name="T47" fmla="*/ 313 h 366"/>
                <a:gd name="T48" fmla="*/ 354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4" y="272"/>
                  </a:moveTo>
                  <a:lnTo>
                    <a:pt x="354" y="272"/>
                  </a:lnTo>
                  <a:cubicBezTo>
                    <a:pt x="311" y="250"/>
                    <a:pt x="270" y="227"/>
                    <a:pt x="232" y="201"/>
                  </a:cubicBezTo>
                  <a:lnTo>
                    <a:pt x="232" y="201"/>
                  </a:lnTo>
                  <a:cubicBezTo>
                    <a:pt x="268" y="150"/>
                    <a:pt x="294" y="95"/>
                    <a:pt x="307" y="42"/>
                  </a:cubicBezTo>
                  <a:lnTo>
                    <a:pt x="307" y="42"/>
                  </a:lnTo>
                  <a:cubicBezTo>
                    <a:pt x="312" y="20"/>
                    <a:pt x="280" y="0"/>
                    <a:pt x="266" y="22"/>
                  </a:cubicBezTo>
                  <a:lnTo>
                    <a:pt x="266" y="22"/>
                  </a:lnTo>
                  <a:cubicBezTo>
                    <a:pt x="239" y="71"/>
                    <a:pt x="215" y="117"/>
                    <a:pt x="184" y="160"/>
                  </a:cubicBezTo>
                  <a:lnTo>
                    <a:pt x="184" y="160"/>
                  </a:lnTo>
                  <a:cubicBezTo>
                    <a:pt x="143" y="122"/>
                    <a:pt x="113" y="76"/>
                    <a:pt x="76" y="34"/>
                  </a:cubicBezTo>
                  <a:lnTo>
                    <a:pt x="76" y="34"/>
                  </a:lnTo>
                  <a:cubicBezTo>
                    <a:pt x="52" y="7"/>
                    <a:pt x="11" y="38"/>
                    <a:pt x="26" y="70"/>
                  </a:cubicBezTo>
                  <a:lnTo>
                    <a:pt x="26" y="70"/>
                  </a:lnTo>
                  <a:cubicBezTo>
                    <a:pt x="50" y="120"/>
                    <a:pt x="90" y="168"/>
                    <a:pt x="139" y="209"/>
                  </a:cubicBezTo>
                  <a:lnTo>
                    <a:pt x="139" y="209"/>
                  </a:lnTo>
                  <a:cubicBezTo>
                    <a:pt x="103" y="242"/>
                    <a:pt x="64" y="269"/>
                    <a:pt x="27" y="301"/>
                  </a:cubicBezTo>
                  <a:lnTo>
                    <a:pt x="27" y="301"/>
                  </a:lnTo>
                  <a:cubicBezTo>
                    <a:pt x="0" y="325"/>
                    <a:pt x="32" y="365"/>
                    <a:pt x="63" y="351"/>
                  </a:cubicBezTo>
                  <a:lnTo>
                    <a:pt x="63" y="351"/>
                  </a:lnTo>
                  <a:cubicBezTo>
                    <a:pt x="110" y="330"/>
                    <a:pt x="155" y="293"/>
                    <a:pt x="193" y="250"/>
                  </a:cubicBezTo>
                  <a:lnTo>
                    <a:pt x="193" y="250"/>
                  </a:lnTo>
                  <a:cubicBezTo>
                    <a:pt x="239" y="279"/>
                    <a:pt x="289" y="302"/>
                    <a:pt x="335" y="313"/>
                  </a:cubicBezTo>
                  <a:lnTo>
                    <a:pt x="335" y="313"/>
                  </a:lnTo>
                  <a:cubicBezTo>
                    <a:pt x="358" y="318"/>
                    <a:pt x="378" y="285"/>
                    <a:pt x="354" y="272"/>
                  </a:cubicBezTo>
                </a:path>
              </a:pathLst>
            </a:custGeom>
            <a:solidFill>
              <a:schemeClr val="accent3">
                <a:lumMod val="25000"/>
              </a:schemeClr>
            </a:solidFill>
            <a:ln>
              <a:noFill/>
            </a:ln>
            <a:effectLst/>
          </p:spPr>
          <p:txBody>
            <a:bodyPr wrap="none" anchor="ctr"/>
            <a:lstStyle/>
            <a:p>
              <a:pPr>
                <a:defRPr/>
              </a:pPr>
              <a:endParaRPr lang="es-ES_tradnl"/>
            </a:p>
          </p:txBody>
        </p:sp>
        <p:sp>
          <p:nvSpPr>
            <p:cNvPr id="224" name="Freeform 57">
              <a:extLst>
                <a:ext uri="{FF2B5EF4-FFF2-40B4-BE49-F238E27FC236}">
                  <a16:creationId xmlns:a16="http://schemas.microsoft.com/office/drawing/2014/main" id="{DE06B783-7B22-D249-A1CC-D956AF42C2BF}"/>
                </a:ext>
              </a:extLst>
            </p:cNvPr>
            <p:cNvSpPr>
              <a:spLocks noChangeArrowheads="1"/>
            </p:cNvSpPr>
            <p:nvPr/>
          </p:nvSpPr>
          <p:spPr bwMode="auto">
            <a:xfrm rot="16200000">
              <a:off x="11986217" y="1721867"/>
              <a:ext cx="180951" cy="173015"/>
            </a:xfrm>
            <a:custGeom>
              <a:avLst/>
              <a:gdLst>
                <a:gd name="T0" fmla="*/ 353 w 378"/>
                <a:gd name="T1" fmla="*/ 273 h 367"/>
                <a:gd name="T2" fmla="*/ 353 w 378"/>
                <a:gd name="T3" fmla="*/ 273 h 367"/>
                <a:gd name="T4" fmla="*/ 231 w 378"/>
                <a:gd name="T5" fmla="*/ 201 h 367"/>
                <a:gd name="T6" fmla="*/ 231 w 378"/>
                <a:gd name="T7" fmla="*/ 201 h 367"/>
                <a:gd name="T8" fmla="*/ 307 w 378"/>
                <a:gd name="T9" fmla="*/ 43 h 367"/>
                <a:gd name="T10" fmla="*/ 307 w 378"/>
                <a:gd name="T11" fmla="*/ 43 h 367"/>
                <a:gd name="T12" fmla="*/ 267 w 378"/>
                <a:gd name="T13" fmla="*/ 25 h 367"/>
                <a:gd name="T14" fmla="*/ 267 w 378"/>
                <a:gd name="T15" fmla="*/ 25 h 367"/>
                <a:gd name="T16" fmla="*/ 182 w 378"/>
                <a:gd name="T17" fmla="*/ 161 h 367"/>
                <a:gd name="T18" fmla="*/ 182 w 378"/>
                <a:gd name="T19" fmla="*/ 161 h 367"/>
                <a:gd name="T20" fmla="*/ 76 w 378"/>
                <a:gd name="T21" fmla="*/ 34 h 367"/>
                <a:gd name="T22" fmla="*/ 76 w 378"/>
                <a:gd name="T23" fmla="*/ 34 h 367"/>
                <a:gd name="T24" fmla="*/ 25 w 378"/>
                <a:gd name="T25" fmla="*/ 69 h 367"/>
                <a:gd name="T26" fmla="*/ 25 w 378"/>
                <a:gd name="T27" fmla="*/ 69 h 367"/>
                <a:gd name="T28" fmla="*/ 139 w 378"/>
                <a:gd name="T29" fmla="*/ 210 h 367"/>
                <a:gd name="T30" fmla="*/ 139 w 378"/>
                <a:gd name="T31" fmla="*/ 210 h 367"/>
                <a:gd name="T32" fmla="*/ 27 w 378"/>
                <a:gd name="T33" fmla="*/ 302 h 367"/>
                <a:gd name="T34" fmla="*/ 27 w 378"/>
                <a:gd name="T35" fmla="*/ 302 h 367"/>
                <a:gd name="T36" fmla="*/ 63 w 378"/>
                <a:gd name="T37" fmla="*/ 352 h 367"/>
                <a:gd name="T38" fmla="*/ 63 w 378"/>
                <a:gd name="T39" fmla="*/ 352 h 367"/>
                <a:gd name="T40" fmla="*/ 193 w 378"/>
                <a:gd name="T41" fmla="*/ 249 h 367"/>
                <a:gd name="T42" fmla="*/ 193 w 378"/>
                <a:gd name="T43" fmla="*/ 249 h 367"/>
                <a:gd name="T44" fmla="*/ 334 w 378"/>
                <a:gd name="T45" fmla="*/ 314 h 367"/>
                <a:gd name="T46" fmla="*/ 334 w 378"/>
                <a:gd name="T47" fmla="*/ 314 h 367"/>
                <a:gd name="T48" fmla="*/ 353 w 378"/>
                <a:gd name="T49" fmla="*/ 27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3"/>
                  </a:moveTo>
                  <a:lnTo>
                    <a:pt x="353" y="273"/>
                  </a:lnTo>
                  <a:cubicBezTo>
                    <a:pt x="311" y="249"/>
                    <a:pt x="270" y="228"/>
                    <a:pt x="231" y="201"/>
                  </a:cubicBezTo>
                  <a:lnTo>
                    <a:pt x="231" y="201"/>
                  </a:lnTo>
                  <a:cubicBezTo>
                    <a:pt x="267" y="151"/>
                    <a:pt x="294" y="96"/>
                    <a:pt x="307" y="43"/>
                  </a:cubicBezTo>
                  <a:lnTo>
                    <a:pt x="307" y="43"/>
                  </a:lnTo>
                  <a:cubicBezTo>
                    <a:pt x="312" y="19"/>
                    <a:pt x="280" y="0"/>
                    <a:pt x="267" y="25"/>
                  </a:cubicBezTo>
                  <a:lnTo>
                    <a:pt x="267" y="25"/>
                  </a:lnTo>
                  <a:cubicBezTo>
                    <a:pt x="239" y="72"/>
                    <a:pt x="215" y="118"/>
                    <a:pt x="182" y="161"/>
                  </a:cubicBezTo>
                  <a:lnTo>
                    <a:pt x="182" y="161"/>
                  </a:lnTo>
                  <a:cubicBezTo>
                    <a:pt x="142" y="122"/>
                    <a:pt x="113" y="77"/>
                    <a:pt x="76" y="34"/>
                  </a:cubicBezTo>
                  <a:lnTo>
                    <a:pt x="76" y="34"/>
                  </a:lnTo>
                  <a:cubicBezTo>
                    <a:pt x="51" y="6"/>
                    <a:pt x="12" y="39"/>
                    <a:pt x="25" y="69"/>
                  </a:cubicBezTo>
                  <a:lnTo>
                    <a:pt x="25" y="69"/>
                  </a:lnTo>
                  <a:cubicBezTo>
                    <a:pt x="48" y="119"/>
                    <a:pt x="89" y="169"/>
                    <a:pt x="139" y="210"/>
                  </a:cubicBezTo>
                  <a:lnTo>
                    <a:pt x="139" y="210"/>
                  </a:lnTo>
                  <a:cubicBezTo>
                    <a:pt x="104" y="243"/>
                    <a:pt x="64" y="269"/>
                    <a:pt x="27" y="302"/>
                  </a:cubicBezTo>
                  <a:lnTo>
                    <a:pt x="27" y="302"/>
                  </a:lnTo>
                  <a:cubicBezTo>
                    <a:pt x="0" y="326"/>
                    <a:pt x="31" y="366"/>
                    <a:pt x="63" y="352"/>
                  </a:cubicBezTo>
                  <a:lnTo>
                    <a:pt x="63" y="352"/>
                  </a:lnTo>
                  <a:cubicBezTo>
                    <a:pt x="110" y="331"/>
                    <a:pt x="155" y="294"/>
                    <a:pt x="193" y="249"/>
                  </a:cubicBezTo>
                  <a:lnTo>
                    <a:pt x="193" y="249"/>
                  </a:lnTo>
                  <a:cubicBezTo>
                    <a:pt x="239" y="280"/>
                    <a:pt x="288" y="302"/>
                    <a:pt x="334" y="314"/>
                  </a:cubicBezTo>
                  <a:lnTo>
                    <a:pt x="334" y="314"/>
                  </a:lnTo>
                  <a:cubicBezTo>
                    <a:pt x="357" y="320"/>
                    <a:pt x="377" y="286"/>
                    <a:pt x="353" y="273"/>
                  </a:cubicBezTo>
                </a:path>
              </a:pathLst>
            </a:custGeom>
            <a:solidFill>
              <a:schemeClr val="accent3">
                <a:lumMod val="75000"/>
              </a:schemeClr>
            </a:solidFill>
            <a:ln>
              <a:noFill/>
            </a:ln>
            <a:effectLst/>
          </p:spPr>
          <p:txBody>
            <a:bodyPr wrap="none" anchor="ctr"/>
            <a:lstStyle/>
            <a:p>
              <a:pPr>
                <a:defRPr/>
              </a:pPr>
              <a:endParaRPr lang="es-ES_tradnl"/>
            </a:p>
          </p:txBody>
        </p:sp>
        <p:sp>
          <p:nvSpPr>
            <p:cNvPr id="225" name="Freeform 58">
              <a:extLst>
                <a:ext uri="{FF2B5EF4-FFF2-40B4-BE49-F238E27FC236}">
                  <a16:creationId xmlns:a16="http://schemas.microsoft.com/office/drawing/2014/main" id="{1274F16B-0A88-A241-8186-07DE96CF3D8B}"/>
                </a:ext>
              </a:extLst>
            </p:cNvPr>
            <p:cNvSpPr>
              <a:spLocks noChangeArrowheads="1"/>
            </p:cNvSpPr>
            <p:nvPr/>
          </p:nvSpPr>
          <p:spPr bwMode="auto">
            <a:xfrm rot="16200000">
              <a:off x="11986217" y="1532979"/>
              <a:ext cx="180951" cy="173015"/>
            </a:xfrm>
            <a:custGeom>
              <a:avLst/>
              <a:gdLst>
                <a:gd name="T0" fmla="*/ 353 w 378"/>
                <a:gd name="T1" fmla="*/ 273 h 367"/>
                <a:gd name="T2" fmla="*/ 353 w 378"/>
                <a:gd name="T3" fmla="*/ 273 h 367"/>
                <a:gd name="T4" fmla="*/ 231 w 378"/>
                <a:gd name="T5" fmla="*/ 201 h 367"/>
                <a:gd name="T6" fmla="*/ 231 w 378"/>
                <a:gd name="T7" fmla="*/ 201 h 367"/>
                <a:gd name="T8" fmla="*/ 307 w 378"/>
                <a:gd name="T9" fmla="*/ 43 h 367"/>
                <a:gd name="T10" fmla="*/ 307 w 378"/>
                <a:gd name="T11" fmla="*/ 43 h 367"/>
                <a:gd name="T12" fmla="*/ 265 w 378"/>
                <a:gd name="T13" fmla="*/ 25 h 367"/>
                <a:gd name="T14" fmla="*/ 265 w 378"/>
                <a:gd name="T15" fmla="*/ 25 h 367"/>
                <a:gd name="T16" fmla="*/ 182 w 378"/>
                <a:gd name="T17" fmla="*/ 161 h 367"/>
                <a:gd name="T18" fmla="*/ 182 w 378"/>
                <a:gd name="T19" fmla="*/ 161 h 367"/>
                <a:gd name="T20" fmla="*/ 76 w 378"/>
                <a:gd name="T21" fmla="*/ 34 h 367"/>
                <a:gd name="T22" fmla="*/ 76 w 378"/>
                <a:gd name="T23" fmla="*/ 34 h 367"/>
                <a:gd name="T24" fmla="*/ 26 w 378"/>
                <a:gd name="T25" fmla="*/ 69 h 367"/>
                <a:gd name="T26" fmla="*/ 26 w 378"/>
                <a:gd name="T27" fmla="*/ 69 h 367"/>
                <a:gd name="T28" fmla="*/ 139 w 378"/>
                <a:gd name="T29" fmla="*/ 210 h 367"/>
                <a:gd name="T30" fmla="*/ 139 w 378"/>
                <a:gd name="T31" fmla="*/ 210 h 367"/>
                <a:gd name="T32" fmla="*/ 27 w 378"/>
                <a:gd name="T33" fmla="*/ 302 h 367"/>
                <a:gd name="T34" fmla="*/ 27 w 378"/>
                <a:gd name="T35" fmla="*/ 302 h 367"/>
                <a:gd name="T36" fmla="*/ 63 w 378"/>
                <a:gd name="T37" fmla="*/ 352 h 367"/>
                <a:gd name="T38" fmla="*/ 63 w 378"/>
                <a:gd name="T39" fmla="*/ 352 h 367"/>
                <a:gd name="T40" fmla="*/ 193 w 378"/>
                <a:gd name="T41" fmla="*/ 249 h 367"/>
                <a:gd name="T42" fmla="*/ 193 w 378"/>
                <a:gd name="T43" fmla="*/ 249 h 367"/>
                <a:gd name="T44" fmla="*/ 333 w 378"/>
                <a:gd name="T45" fmla="*/ 314 h 367"/>
                <a:gd name="T46" fmla="*/ 333 w 378"/>
                <a:gd name="T47" fmla="*/ 314 h 367"/>
                <a:gd name="T48" fmla="*/ 353 w 378"/>
                <a:gd name="T49" fmla="*/ 27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3"/>
                  </a:moveTo>
                  <a:lnTo>
                    <a:pt x="353" y="273"/>
                  </a:lnTo>
                  <a:cubicBezTo>
                    <a:pt x="311" y="249"/>
                    <a:pt x="270" y="228"/>
                    <a:pt x="231" y="201"/>
                  </a:cubicBezTo>
                  <a:lnTo>
                    <a:pt x="231" y="201"/>
                  </a:lnTo>
                  <a:cubicBezTo>
                    <a:pt x="266" y="151"/>
                    <a:pt x="294" y="96"/>
                    <a:pt x="307" y="43"/>
                  </a:cubicBezTo>
                  <a:lnTo>
                    <a:pt x="307" y="43"/>
                  </a:lnTo>
                  <a:cubicBezTo>
                    <a:pt x="314" y="19"/>
                    <a:pt x="278" y="0"/>
                    <a:pt x="265" y="25"/>
                  </a:cubicBezTo>
                  <a:lnTo>
                    <a:pt x="265" y="25"/>
                  </a:lnTo>
                  <a:cubicBezTo>
                    <a:pt x="240" y="72"/>
                    <a:pt x="215" y="118"/>
                    <a:pt x="182" y="161"/>
                  </a:cubicBezTo>
                  <a:lnTo>
                    <a:pt x="182" y="161"/>
                  </a:lnTo>
                  <a:cubicBezTo>
                    <a:pt x="143" y="122"/>
                    <a:pt x="113" y="77"/>
                    <a:pt x="76" y="34"/>
                  </a:cubicBezTo>
                  <a:lnTo>
                    <a:pt x="76" y="34"/>
                  </a:lnTo>
                  <a:cubicBezTo>
                    <a:pt x="52" y="6"/>
                    <a:pt x="11" y="39"/>
                    <a:pt x="26" y="69"/>
                  </a:cubicBezTo>
                  <a:lnTo>
                    <a:pt x="26" y="69"/>
                  </a:lnTo>
                  <a:cubicBezTo>
                    <a:pt x="50" y="119"/>
                    <a:pt x="90" y="169"/>
                    <a:pt x="139" y="210"/>
                  </a:cubicBezTo>
                  <a:lnTo>
                    <a:pt x="139" y="210"/>
                  </a:lnTo>
                  <a:cubicBezTo>
                    <a:pt x="103" y="243"/>
                    <a:pt x="64" y="269"/>
                    <a:pt x="27" y="302"/>
                  </a:cubicBezTo>
                  <a:lnTo>
                    <a:pt x="27" y="302"/>
                  </a:lnTo>
                  <a:cubicBezTo>
                    <a:pt x="0" y="326"/>
                    <a:pt x="32" y="366"/>
                    <a:pt x="63" y="352"/>
                  </a:cubicBezTo>
                  <a:lnTo>
                    <a:pt x="63" y="352"/>
                  </a:lnTo>
                  <a:cubicBezTo>
                    <a:pt x="109" y="331"/>
                    <a:pt x="155" y="294"/>
                    <a:pt x="193" y="249"/>
                  </a:cubicBezTo>
                  <a:lnTo>
                    <a:pt x="193" y="249"/>
                  </a:lnTo>
                  <a:cubicBezTo>
                    <a:pt x="239" y="280"/>
                    <a:pt x="289" y="302"/>
                    <a:pt x="333" y="314"/>
                  </a:cubicBezTo>
                  <a:lnTo>
                    <a:pt x="333" y="314"/>
                  </a:lnTo>
                  <a:cubicBezTo>
                    <a:pt x="357" y="320"/>
                    <a:pt x="377" y="286"/>
                    <a:pt x="353" y="273"/>
                  </a:cubicBezTo>
                </a:path>
              </a:pathLst>
            </a:custGeom>
            <a:solidFill>
              <a:schemeClr val="accent3">
                <a:lumMod val="25000"/>
              </a:schemeClr>
            </a:solidFill>
            <a:ln>
              <a:noFill/>
            </a:ln>
            <a:effectLst/>
          </p:spPr>
          <p:txBody>
            <a:bodyPr wrap="none" anchor="ctr"/>
            <a:lstStyle/>
            <a:p>
              <a:pPr>
                <a:defRPr/>
              </a:pPr>
              <a:endParaRPr lang="es-ES_tradnl"/>
            </a:p>
          </p:txBody>
        </p:sp>
        <p:sp>
          <p:nvSpPr>
            <p:cNvPr id="226" name="Freeform 59">
              <a:extLst>
                <a:ext uri="{FF2B5EF4-FFF2-40B4-BE49-F238E27FC236}">
                  <a16:creationId xmlns:a16="http://schemas.microsoft.com/office/drawing/2014/main" id="{632A09A4-9CD4-3445-83BD-F7AF866C1BE2}"/>
                </a:ext>
              </a:extLst>
            </p:cNvPr>
            <p:cNvSpPr>
              <a:spLocks noChangeArrowheads="1"/>
            </p:cNvSpPr>
            <p:nvPr/>
          </p:nvSpPr>
          <p:spPr bwMode="auto">
            <a:xfrm rot="16200000">
              <a:off x="11986217" y="1910754"/>
              <a:ext cx="180951" cy="173015"/>
            </a:xfrm>
            <a:custGeom>
              <a:avLst/>
              <a:gdLst>
                <a:gd name="T0" fmla="*/ 353 w 378"/>
                <a:gd name="T1" fmla="*/ 273 h 367"/>
                <a:gd name="T2" fmla="*/ 353 w 378"/>
                <a:gd name="T3" fmla="*/ 273 h 367"/>
                <a:gd name="T4" fmla="*/ 231 w 378"/>
                <a:gd name="T5" fmla="*/ 201 h 367"/>
                <a:gd name="T6" fmla="*/ 231 w 378"/>
                <a:gd name="T7" fmla="*/ 201 h 367"/>
                <a:gd name="T8" fmla="*/ 306 w 378"/>
                <a:gd name="T9" fmla="*/ 43 h 367"/>
                <a:gd name="T10" fmla="*/ 306 w 378"/>
                <a:gd name="T11" fmla="*/ 43 h 367"/>
                <a:gd name="T12" fmla="*/ 265 w 378"/>
                <a:gd name="T13" fmla="*/ 25 h 367"/>
                <a:gd name="T14" fmla="*/ 265 w 378"/>
                <a:gd name="T15" fmla="*/ 25 h 367"/>
                <a:gd name="T16" fmla="*/ 183 w 378"/>
                <a:gd name="T17" fmla="*/ 161 h 367"/>
                <a:gd name="T18" fmla="*/ 183 w 378"/>
                <a:gd name="T19" fmla="*/ 161 h 367"/>
                <a:gd name="T20" fmla="*/ 76 w 378"/>
                <a:gd name="T21" fmla="*/ 34 h 367"/>
                <a:gd name="T22" fmla="*/ 76 w 378"/>
                <a:gd name="T23" fmla="*/ 34 h 367"/>
                <a:gd name="T24" fmla="*/ 26 w 378"/>
                <a:gd name="T25" fmla="*/ 69 h 367"/>
                <a:gd name="T26" fmla="*/ 26 w 378"/>
                <a:gd name="T27" fmla="*/ 69 h 367"/>
                <a:gd name="T28" fmla="*/ 139 w 378"/>
                <a:gd name="T29" fmla="*/ 210 h 367"/>
                <a:gd name="T30" fmla="*/ 139 w 378"/>
                <a:gd name="T31" fmla="*/ 210 h 367"/>
                <a:gd name="T32" fmla="*/ 28 w 378"/>
                <a:gd name="T33" fmla="*/ 302 h 367"/>
                <a:gd name="T34" fmla="*/ 28 w 378"/>
                <a:gd name="T35" fmla="*/ 302 h 367"/>
                <a:gd name="T36" fmla="*/ 63 w 378"/>
                <a:gd name="T37" fmla="*/ 352 h 367"/>
                <a:gd name="T38" fmla="*/ 63 w 378"/>
                <a:gd name="T39" fmla="*/ 352 h 367"/>
                <a:gd name="T40" fmla="*/ 193 w 378"/>
                <a:gd name="T41" fmla="*/ 249 h 367"/>
                <a:gd name="T42" fmla="*/ 193 w 378"/>
                <a:gd name="T43" fmla="*/ 249 h 367"/>
                <a:gd name="T44" fmla="*/ 334 w 378"/>
                <a:gd name="T45" fmla="*/ 314 h 367"/>
                <a:gd name="T46" fmla="*/ 334 w 378"/>
                <a:gd name="T47" fmla="*/ 314 h 367"/>
                <a:gd name="T48" fmla="*/ 353 w 378"/>
                <a:gd name="T49" fmla="*/ 27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3"/>
                  </a:moveTo>
                  <a:lnTo>
                    <a:pt x="353" y="273"/>
                  </a:lnTo>
                  <a:cubicBezTo>
                    <a:pt x="311" y="249"/>
                    <a:pt x="271" y="228"/>
                    <a:pt x="231" y="201"/>
                  </a:cubicBezTo>
                  <a:lnTo>
                    <a:pt x="231" y="201"/>
                  </a:lnTo>
                  <a:cubicBezTo>
                    <a:pt x="268" y="151"/>
                    <a:pt x="294" y="96"/>
                    <a:pt x="306" y="43"/>
                  </a:cubicBezTo>
                  <a:lnTo>
                    <a:pt x="306" y="43"/>
                  </a:lnTo>
                  <a:cubicBezTo>
                    <a:pt x="313" y="19"/>
                    <a:pt x="278" y="0"/>
                    <a:pt x="265" y="25"/>
                  </a:cubicBezTo>
                  <a:lnTo>
                    <a:pt x="265" y="25"/>
                  </a:lnTo>
                  <a:cubicBezTo>
                    <a:pt x="239" y="72"/>
                    <a:pt x="215" y="118"/>
                    <a:pt x="183" y="161"/>
                  </a:cubicBezTo>
                  <a:lnTo>
                    <a:pt x="183" y="161"/>
                  </a:lnTo>
                  <a:cubicBezTo>
                    <a:pt x="142" y="122"/>
                    <a:pt x="112" y="77"/>
                    <a:pt x="76" y="34"/>
                  </a:cubicBezTo>
                  <a:lnTo>
                    <a:pt x="76" y="34"/>
                  </a:lnTo>
                  <a:cubicBezTo>
                    <a:pt x="52" y="6"/>
                    <a:pt x="12" y="39"/>
                    <a:pt x="26" y="69"/>
                  </a:cubicBezTo>
                  <a:lnTo>
                    <a:pt x="26" y="69"/>
                  </a:lnTo>
                  <a:cubicBezTo>
                    <a:pt x="49" y="119"/>
                    <a:pt x="89" y="169"/>
                    <a:pt x="139" y="210"/>
                  </a:cubicBezTo>
                  <a:lnTo>
                    <a:pt x="139" y="210"/>
                  </a:lnTo>
                  <a:cubicBezTo>
                    <a:pt x="104" y="243"/>
                    <a:pt x="64" y="269"/>
                    <a:pt x="28" y="302"/>
                  </a:cubicBezTo>
                  <a:lnTo>
                    <a:pt x="28" y="302"/>
                  </a:lnTo>
                  <a:cubicBezTo>
                    <a:pt x="0" y="326"/>
                    <a:pt x="31" y="366"/>
                    <a:pt x="63" y="352"/>
                  </a:cubicBezTo>
                  <a:lnTo>
                    <a:pt x="63" y="352"/>
                  </a:lnTo>
                  <a:cubicBezTo>
                    <a:pt x="109" y="331"/>
                    <a:pt x="154" y="294"/>
                    <a:pt x="193" y="249"/>
                  </a:cubicBezTo>
                  <a:lnTo>
                    <a:pt x="193" y="249"/>
                  </a:lnTo>
                  <a:cubicBezTo>
                    <a:pt x="239" y="280"/>
                    <a:pt x="288" y="302"/>
                    <a:pt x="334" y="314"/>
                  </a:cubicBezTo>
                  <a:lnTo>
                    <a:pt x="334" y="314"/>
                  </a:lnTo>
                  <a:cubicBezTo>
                    <a:pt x="357" y="320"/>
                    <a:pt x="377" y="286"/>
                    <a:pt x="353" y="273"/>
                  </a:cubicBezTo>
                </a:path>
              </a:pathLst>
            </a:custGeom>
            <a:solidFill>
              <a:schemeClr val="accent3">
                <a:lumMod val="50000"/>
              </a:schemeClr>
            </a:solidFill>
            <a:ln>
              <a:noFill/>
            </a:ln>
            <a:effectLst/>
          </p:spPr>
          <p:txBody>
            <a:bodyPr wrap="none" anchor="ctr"/>
            <a:lstStyle/>
            <a:p>
              <a:pPr>
                <a:defRPr/>
              </a:pPr>
              <a:endParaRPr lang="es-ES_tradnl"/>
            </a:p>
          </p:txBody>
        </p:sp>
        <p:sp>
          <p:nvSpPr>
            <p:cNvPr id="227" name="Freeform 60">
              <a:extLst>
                <a:ext uri="{FF2B5EF4-FFF2-40B4-BE49-F238E27FC236}">
                  <a16:creationId xmlns:a16="http://schemas.microsoft.com/office/drawing/2014/main" id="{5D35D81B-3C46-C94D-8E27-2695601F2AC5}"/>
                </a:ext>
              </a:extLst>
            </p:cNvPr>
            <p:cNvSpPr>
              <a:spLocks noChangeArrowheads="1"/>
            </p:cNvSpPr>
            <p:nvPr/>
          </p:nvSpPr>
          <p:spPr bwMode="auto">
            <a:xfrm rot="16200000">
              <a:off x="11986217" y="1344090"/>
              <a:ext cx="180951" cy="173015"/>
            </a:xfrm>
            <a:custGeom>
              <a:avLst/>
              <a:gdLst>
                <a:gd name="T0" fmla="*/ 354 w 379"/>
                <a:gd name="T1" fmla="*/ 273 h 367"/>
                <a:gd name="T2" fmla="*/ 354 w 379"/>
                <a:gd name="T3" fmla="*/ 273 h 367"/>
                <a:gd name="T4" fmla="*/ 233 w 379"/>
                <a:gd name="T5" fmla="*/ 201 h 367"/>
                <a:gd name="T6" fmla="*/ 233 w 379"/>
                <a:gd name="T7" fmla="*/ 201 h 367"/>
                <a:gd name="T8" fmla="*/ 308 w 379"/>
                <a:gd name="T9" fmla="*/ 43 h 367"/>
                <a:gd name="T10" fmla="*/ 308 w 379"/>
                <a:gd name="T11" fmla="*/ 43 h 367"/>
                <a:gd name="T12" fmla="*/ 266 w 379"/>
                <a:gd name="T13" fmla="*/ 25 h 367"/>
                <a:gd name="T14" fmla="*/ 266 w 379"/>
                <a:gd name="T15" fmla="*/ 25 h 367"/>
                <a:gd name="T16" fmla="*/ 184 w 379"/>
                <a:gd name="T17" fmla="*/ 161 h 367"/>
                <a:gd name="T18" fmla="*/ 184 w 379"/>
                <a:gd name="T19" fmla="*/ 161 h 367"/>
                <a:gd name="T20" fmla="*/ 77 w 379"/>
                <a:gd name="T21" fmla="*/ 34 h 367"/>
                <a:gd name="T22" fmla="*/ 77 w 379"/>
                <a:gd name="T23" fmla="*/ 34 h 367"/>
                <a:gd name="T24" fmla="*/ 27 w 379"/>
                <a:gd name="T25" fmla="*/ 69 h 367"/>
                <a:gd name="T26" fmla="*/ 27 w 379"/>
                <a:gd name="T27" fmla="*/ 69 h 367"/>
                <a:gd name="T28" fmla="*/ 140 w 379"/>
                <a:gd name="T29" fmla="*/ 210 h 367"/>
                <a:gd name="T30" fmla="*/ 140 w 379"/>
                <a:gd name="T31" fmla="*/ 210 h 367"/>
                <a:gd name="T32" fmla="*/ 28 w 379"/>
                <a:gd name="T33" fmla="*/ 302 h 367"/>
                <a:gd name="T34" fmla="*/ 28 w 379"/>
                <a:gd name="T35" fmla="*/ 302 h 367"/>
                <a:gd name="T36" fmla="*/ 63 w 379"/>
                <a:gd name="T37" fmla="*/ 352 h 367"/>
                <a:gd name="T38" fmla="*/ 63 w 379"/>
                <a:gd name="T39" fmla="*/ 352 h 367"/>
                <a:gd name="T40" fmla="*/ 194 w 379"/>
                <a:gd name="T41" fmla="*/ 249 h 367"/>
                <a:gd name="T42" fmla="*/ 194 w 379"/>
                <a:gd name="T43" fmla="*/ 249 h 367"/>
                <a:gd name="T44" fmla="*/ 334 w 379"/>
                <a:gd name="T45" fmla="*/ 314 h 367"/>
                <a:gd name="T46" fmla="*/ 334 w 379"/>
                <a:gd name="T47" fmla="*/ 314 h 367"/>
                <a:gd name="T48" fmla="*/ 354 w 379"/>
                <a:gd name="T49" fmla="*/ 27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7">
                  <a:moveTo>
                    <a:pt x="354" y="273"/>
                  </a:moveTo>
                  <a:lnTo>
                    <a:pt x="354" y="273"/>
                  </a:lnTo>
                  <a:cubicBezTo>
                    <a:pt x="312" y="249"/>
                    <a:pt x="271" y="228"/>
                    <a:pt x="233" y="201"/>
                  </a:cubicBezTo>
                  <a:lnTo>
                    <a:pt x="233" y="201"/>
                  </a:lnTo>
                  <a:cubicBezTo>
                    <a:pt x="268" y="151"/>
                    <a:pt x="295" y="96"/>
                    <a:pt x="308" y="43"/>
                  </a:cubicBezTo>
                  <a:lnTo>
                    <a:pt x="308" y="43"/>
                  </a:lnTo>
                  <a:cubicBezTo>
                    <a:pt x="313" y="19"/>
                    <a:pt x="279" y="0"/>
                    <a:pt x="266" y="25"/>
                  </a:cubicBezTo>
                  <a:lnTo>
                    <a:pt x="266" y="25"/>
                  </a:lnTo>
                  <a:cubicBezTo>
                    <a:pt x="240" y="72"/>
                    <a:pt x="216" y="118"/>
                    <a:pt x="184" y="161"/>
                  </a:cubicBezTo>
                  <a:lnTo>
                    <a:pt x="184" y="161"/>
                  </a:lnTo>
                  <a:cubicBezTo>
                    <a:pt x="144" y="122"/>
                    <a:pt x="113" y="77"/>
                    <a:pt x="77" y="34"/>
                  </a:cubicBezTo>
                  <a:lnTo>
                    <a:pt x="77" y="34"/>
                  </a:lnTo>
                  <a:cubicBezTo>
                    <a:pt x="53" y="6"/>
                    <a:pt x="12" y="39"/>
                    <a:pt x="27" y="69"/>
                  </a:cubicBezTo>
                  <a:lnTo>
                    <a:pt x="27" y="69"/>
                  </a:lnTo>
                  <a:cubicBezTo>
                    <a:pt x="50" y="119"/>
                    <a:pt x="91" y="169"/>
                    <a:pt x="140" y="210"/>
                  </a:cubicBezTo>
                  <a:lnTo>
                    <a:pt x="140" y="210"/>
                  </a:lnTo>
                  <a:cubicBezTo>
                    <a:pt x="104" y="243"/>
                    <a:pt x="65" y="269"/>
                    <a:pt x="28" y="302"/>
                  </a:cubicBezTo>
                  <a:lnTo>
                    <a:pt x="28" y="302"/>
                  </a:lnTo>
                  <a:cubicBezTo>
                    <a:pt x="0" y="326"/>
                    <a:pt x="33" y="366"/>
                    <a:pt x="63" y="352"/>
                  </a:cubicBezTo>
                  <a:lnTo>
                    <a:pt x="63" y="352"/>
                  </a:lnTo>
                  <a:cubicBezTo>
                    <a:pt x="109" y="331"/>
                    <a:pt x="155" y="294"/>
                    <a:pt x="194" y="249"/>
                  </a:cubicBezTo>
                  <a:lnTo>
                    <a:pt x="194" y="249"/>
                  </a:lnTo>
                  <a:cubicBezTo>
                    <a:pt x="240" y="280"/>
                    <a:pt x="290" y="302"/>
                    <a:pt x="334" y="314"/>
                  </a:cubicBezTo>
                  <a:lnTo>
                    <a:pt x="334" y="314"/>
                  </a:lnTo>
                  <a:cubicBezTo>
                    <a:pt x="358" y="320"/>
                    <a:pt x="378" y="286"/>
                    <a:pt x="354" y="273"/>
                  </a:cubicBezTo>
                </a:path>
              </a:pathLst>
            </a:custGeom>
            <a:solidFill>
              <a:schemeClr val="accent3">
                <a:lumMod val="50000"/>
              </a:schemeClr>
            </a:solidFill>
            <a:ln>
              <a:noFill/>
            </a:ln>
            <a:effectLst/>
          </p:spPr>
          <p:txBody>
            <a:bodyPr wrap="none" anchor="ctr"/>
            <a:lstStyle/>
            <a:p>
              <a:pPr>
                <a:defRPr/>
              </a:pPr>
              <a:endParaRPr lang="es-ES_tradnl"/>
            </a:p>
          </p:txBody>
        </p:sp>
        <p:sp>
          <p:nvSpPr>
            <p:cNvPr id="228" name="Freeform 61">
              <a:extLst>
                <a:ext uri="{FF2B5EF4-FFF2-40B4-BE49-F238E27FC236}">
                  <a16:creationId xmlns:a16="http://schemas.microsoft.com/office/drawing/2014/main" id="{660E9ACB-E2A6-A247-AD09-BC7C33CE5829}"/>
                </a:ext>
              </a:extLst>
            </p:cNvPr>
            <p:cNvSpPr>
              <a:spLocks noChangeArrowheads="1"/>
            </p:cNvSpPr>
            <p:nvPr/>
          </p:nvSpPr>
          <p:spPr bwMode="auto">
            <a:xfrm rot="16200000">
              <a:off x="11981455" y="950441"/>
              <a:ext cx="180951" cy="173016"/>
            </a:xfrm>
            <a:custGeom>
              <a:avLst/>
              <a:gdLst>
                <a:gd name="T0" fmla="*/ 353 w 379"/>
                <a:gd name="T1" fmla="*/ 272 h 366"/>
                <a:gd name="T2" fmla="*/ 353 w 379"/>
                <a:gd name="T3" fmla="*/ 272 h 366"/>
                <a:gd name="T4" fmla="*/ 232 w 379"/>
                <a:gd name="T5" fmla="*/ 201 h 366"/>
                <a:gd name="T6" fmla="*/ 232 w 379"/>
                <a:gd name="T7" fmla="*/ 201 h 366"/>
                <a:gd name="T8" fmla="*/ 307 w 379"/>
                <a:gd name="T9" fmla="*/ 43 h 366"/>
                <a:gd name="T10" fmla="*/ 307 w 379"/>
                <a:gd name="T11" fmla="*/ 43 h 366"/>
                <a:gd name="T12" fmla="*/ 266 w 379"/>
                <a:gd name="T13" fmla="*/ 23 h 366"/>
                <a:gd name="T14" fmla="*/ 266 w 379"/>
                <a:gd name="T15" fmla="*/ 23 h 366"/>
                <a:gd name="T16" fmla="*/ 184 w 379"/>
                <a:gd name="T17" fmla="*/ 160 h 366"/>
                <a:gd name="T18" fmla="*/ 184 w 379"/>
                <a:gd name="T19" fmla="*/ 160 h 366"/>
                <a:gd name="T20" fmla="*/ 76 w 379"/>
                <a:gd name="T21" fmla="*/ 34 h 366"/>
                <a:gd name="T22" fmla="*/ 76 w 379"/>
                <a:gd name="T23" fmla="*/ 34 h 366"/>
                <a:gd name="T24" fmla="*/ 26 w 379"/>
                <a:gd name="T25" fmla="*/ 69 h 366"/>
                <a:gd name="T26" fmla="*/ 26 w 379"/>
                <a:gd name="T27" fmla="*/ 69 h 366"/>
                <a:gd name="T28" fmla="*/ 139 w 379"/>
                <a:gd name="T29" fmla="*/ 209 h 366"/>
                <a:gd name="T30" fmla="*/ 139 w 379"/>
                <a:gd name="T31" fmla="*/ 209 h 366"/>
                <a:gd name="T32" fmla="*/ 27 w 379"/>
                <a:gd name="T33" fmla="*/ 301 h 366"/>
                <a:gd name="T34" fmla="*/ 27 w 379"/>
                <a:gd name="T35" fmla="*/ 301 h 366"/>
                <a:gd name="T36" fmla="*/ 64 w 379"/>
                <a:gd name="T37" fmla="*/ 351 h 366"/>
                <a:gd name="T38" fmla="*/ 64 w 379"/>
                <a:gd name="T39" fmla="*/ 351 h 366"/>
                <a:gd name="T40" fmla="*/ 194 w 379"/>
                <a:gd name="T41" fmla="*/ 249 h 366"/>
                <a:gd name="T42" fmla="*/ 194 w 379"/>
                <a:gd name="T43" fmla="*/ 249 h 366"/>
                <a:gd name="T44" fmla="*/ 333 w 379"/>
                <a:gd name="T45" fmla="*/ 313 h 366"/>
                <a:gd name="T46" fmla="*/ 333 w 379"/>
                <a:gd name="T47" fmla="*/ 313 h 366"/>
                <a:gd name="T48" fmla="*/ 353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3" y="272"/>
                  </a:moveTo>
                  <a:lnTo>
                    <a:pt x="353" y="272"/>
                  </a:lnTo>
                  <a:cubicBezTo>
                    <a:pt x="312" y="249"/>
                    <a:pt x="270" y="227"/>
                    <a:pt x="232" y="201"/>
                  </a:cubicBezTo>
                  <a:lnTo>
                    <a:pt x="232" y="201"/>
                  </a:lnTo>
                  <a:cubicBezTo>
                    <a:pt x="268" y="150"/>
                    <a:pt x="294" y="94"/>
                    <a:pt x="307" y="43"/>
                  </a:cubicBezTo>
                  <a:lnTo>
                    <a:pt x="307" y="43"/>
                  </a:lnTo>
                  <a:cubicBezTo>
                    <a:pt x="314" y="20"/>
                    <a:pt x="280" y="0"/>
                    <a:pt x="266" y="23"/>
                  </a:cubicBezTo>
                  <a:lnTo>
                    <a:pt x="266" y="23"/>
                  </a:lnTo>
                  <a:cubicBezTo>
                    <a:pt x="240" y="71"/>
                    <a:pt x="216" y="118"/>
                    <a:pt x="184" y="160"/>
                  </a:cubicBezTo>
                  <a:lnTo>
                    <a:pt x="184" y="160"/>
                  </a:lnTo>
                  <a:cubicBezTo>
                    <a:pt x="143" y="122"/>
                    <a:pt x="113" y="76"/>
                    <a:pt x="76" y="34"/>
                  </a:cubicBezTo>
                  <a:lnTo>
                    <a:pt x="76" y="34"/>
                  </a:lnTo>
                  <a:cubicBezTo>
                    <a:pt x="52" y="6"/>
                    <a:pt x="11" y="38"/>
                    <a:pt x="26" y="69"/>
                  </a:cubicBezTo>
                  <a:lnTo>
                    <a:pt x="26" y="69"/>
                  </a:lnTo>
                  <a:cubicBezTo>
                    <a:pt x="50" y="119"/>
                    <a:pt x="90" y="168"/>
                    <a:pt x="139" y="209"/>
                  </a:cubicBezTo>
                  <a:lnTo>
                    <a:pt x="139" y="209"/>
                  </a:lnTo>
                  <a:cubicBezTo>
                    <a:pt x="105" y="242"/>
                    <a:pt x="65" y="269"/>
                    <a:pt x="27" y="301"/>
                  </a:cubicBezTo>
                  <a:lnTo>
                    <a:pt x="27" y="301"/>
                  </a:lnTo>
                  <a:cubicBezTo>
                    <a:pt x="0" y="324"/>
                    <a:pt x="32" y="365"/>
                    <a:pt x="64" y="351"/>
                  </a:cubicBezTo>
                  <a:lnTo>
                    <a:pt x="64" y="351"/>
                  </a:lnTo>
                  <a:cubicBezTo>
                    <a:pt x="110" y="330"/>
                    <a:pt x="155" y="293"/>
                    <a:pt x="194" y="249"/>
                  </a:cubicBezTo>
                  <a:lnTo>
                    <a:pt x="194" y="249"/>
                  </a:lnTo>
                  <a:cubicBezTo>
                    <a:pt x="239" y="280"/>
                    <a:pt x="289" y="302"/>
                    <a:pt x="333" y="313"/>
                  </a:cubicBezTo>
                  <a:lnTo>
                    <a:pt x="333" y="313"/>
                  </a:lnTo>
                  <a:cubicBezTo>
                    <a:pt x="358" y="319"/>
                    <a:pt x="378" y="285"/>
                    <a:pt x="353" y="272"/>
                  </a:cubicBezTo>
                </a:path>
              </a:pathLst>
            </a:custGeom>
            <a:solidFill>
              <a:schemeClr val="accent3">
                <a:lumMod val="25000"/>
              </a:schemeClr>
            </a:solidFill>
            <a:ln>
              <a:noFill/>
            </a:ln>
            <a:effectLst/>
          </p:spPr>
          <p:txBody>
            <a:bodyPr wrap="none" anchor="ctr"/>
            <a:lstStyle/>
            <a:p>
              <a:pPr>
                <a:defRPr/>
              </a:pPr>
              <a:endParaRPr lang="es-ES_tradnl"/>
            </a:p>
          </p:txBody>
        </p:sp>
        <p:sp>
          <p:nvSpPr>
            <p:cNvPr id="229" name="Freeform 62">
              <a:extLst>
                <a:ext uri="{FF2B5EF4-FFF2-40B4-BE49-F238E27FC236}">
                  <a16:creationId xmlns:a16="http://schemas.microsoft.com/office/drawing/2014/main" id="{83D745A5-5405-074D-BC33-ADB9D8E31109}"/>
                </a:ext>
              </a:extLst>
            </p:cNvPr>
            <p:cNvSpPr>
              <a:spLocks noChangeArrowheads="1"/>
            </p:cNvSpPr>
            <p:nvPr/>
          </p:nvSpPr>
          <p:spPr bwMode="auto">
            <a:xfrm rot="16200000">
              <a:off x="11981455" y="761555"/>
              <a:ext cx="180951" cy="173016"/>
            </a:xfrm>
            <a:custGeom>
              <a:avLst/>
              <a:gdLst>
                <a:gd name="T0" fmla="*/ 355 w 380"/>
                <a:gd name="T1" fmla="*/ 272 h 366"/>
                <a:gd name="T2" fmla="*/ 355 w 380"/>
                <a:gd name="T3" fmla="*/ 272 h 366"/>
                <a:gd name="T4" fmla="*/ 233 w 380"/>
                <a:gd name="T5" fmla="*/ 201 h 366"/>
                <a:gd name="T6" fmla="*/ 233 w 380"/>
                <a:gd name="T7" fmla="*/ 201 h 366"/>
                <a:gd name="T8" fmla="*/ 308 w 380"/>
                <a:gd name="T9" fmla="*/ 43 h 366"/>
                <a:gd name="T10" fmla="*/ 308 w 380"/>
                <a:gd name="T11" fmla="*/ 43 h 366"/>
                <a:gd name="T12" fmla="*/ 267 w 380"/>
                <a:gd name="T13" fmla="*/ 23 h 366"/>
                <a:gd name="T14" fmla="*/ 267 w 380"/>
                <a:gd name="T15" fmla="*/ 23 h 366"/>
                <a:gd name="T16" fmla="*/ 184 w 380"/>
                <a:gd name="T17" fmla="*/ 160 h 366"/>
                <a:gd name="T18" fmla="*/ 184 w 380"/>
                <a:gd name="T19" fmla="*/ 160 h 366"/>
                <a:gd name="T20" fmla="*/ 77 w 380"/>
                <a:gd name="T21" fmla="*/ 34 h 366"/>
                <a:gd name="T22" fmla="*/ 77 w 380"/>
                <a:gd name="T23" fmla="*/ 34 h 366"/>
                <a:gd name="T24" fmla="*/ 27 w 380"/>
                <a:gd name="T25" fmla="*/ 69 h 366"/>
                <a:gd name="T26" fmla="*/ 27 w 380"/>
                <a:gd name="T27" fmla="*/ 69 h 366"/>
                <a:gd name="T28" fmla="*/ 140 w 380"/>
                <a:gd name="T29" fmla="*/ 209 h 366"/>
                <a:gd name="T30" fmla="*/ 140 w 380"/>
                <a:gd name="T31" fmla="*/ 209 h 366"/>
                <a:gd name="T32" fmla="*/ 28 w 380"/>
                <a:gd name="T33" fmla="*/ 301 h 366"/>
                <a:gd name="T34" fmla="*/ 28 w 380"/>
                <a:gd name="T35" fmla="*/ 301 h 366"/>
                <a:gd name="T36" fmla="*/ 64 w 380"/>
                <a:gd name="T37" fmla="*/ 351 h 366"/>
                <a:gd name="T38" fmla="*/ 64 w 380"/>
                <a:gd name="T39" fmla="*/ 351 h 366"/>
                <a:gd name="T40" fmla="*/ 195 w 380"/>
                <a:gd name="T41" fmla="*/ 249 h 366"/>
                <a:gd name="T42" fmla="*/ 195 w 380"/>
                <a:gd name="T43" fmla="*/ 249 h 366"/>
                <a:gd name="T44" fmla="*/ 336 w 380"/>
                <a:gd name="T45" fmla="*/ 313 h 366"/>
                <a:gd name="T46" fmla="*/ 336 w 380"/>
                <a:gd name="T47" fmla="*/ 313 h 366"/>
                <a:gd name="T48" fmla="*/ 355 w 380"/>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6">
                  <a:moveTo>
                    <a:pt x="355" y="272"/>
                  </a:moveTo>
                  <a:lnTo>
                    <a:pt x="355" y="272"/>
                  </a:lnTo>
                  <a:cubicBezTo>
                    <a:pt x="312" y="249"/>
                    <a:pt x="271" y="227"/>
                    <a:pt x="233" y="201"/>
                  </a:cubicBezTo>
                  <a:lnTo>
                    <a:pt x="233" y="201"/>
                  </a:lnTo>
                  <a:cubicBezTo>
                    <a:pt x="269" y="150"/>
                    <a:pt x="295" y="94"/>
                    <a:pt x="308" y="43"/>
                  </a:cubicBezTo>
                  <a:lnTo>
                    <a:pt x="308" y="43"/>
                  </a:lnTo>
                  <a:cubicBezTo>
                    <a:pt x="315" y="20"/>
                    <a:pt x="280" y="0"/>
                    <a:pt x="267" y="23"/>
                  </a:cubicBezTo>
                  <a:lnTo>
                    <a:pt x="267" y="23"/>
                  </a:lnTo>
                  <a:cubicBezTo>
                    <a:pt x="241" y="71"/>
                    <a:pt x="217" y="118"/>
                    <a:pt x="184" y="160"/>
                  </a:cubicBezTo>
                  <a:lnTo>
                    <a:pt x="184" y="160"/>
                  </a:lnTo>
                  <a:cubicBezTo>
                    <a:pt x="144" y="122"/>
                    <a:pt x="113" y="76"/>
                    <a:pt x="77" y="34"/>
                  </a:cubicBezTo>
                  <a:lnTo>
                    <a:pt x="77" y="34"/>
                  </a:lnTo>
                  <a:cubicBezTo>
                    <a:pt x="53" y="6"/>
                    <a:pt x="14" y="38"/>
                    <a:pt x="27" y="69"/>
                  </a:cubicBezTo>
                  <a:lnTo>
                    <a:pt x="27" y="69"/>
                  </a:lnTo>
                  <a:cubicBezTo>
                    <a:pt x="50" y="119"/>
                    <a:pt x="91" y="168"/>
                    <a:pt x="140" y="209"/>
                  </a:cubicBezTo>
                  <a:lnTo>
                    <a:pt x="140" y="209"/>
                  </a:lnTo>
                  <a:cubicBezTo>
                    <a:pt x="106" y="242"/>
                    <a:pt x="66" y="269"/>
                    <a:pt x="28" y="301"/>
                  </a:cubicBezTo>
                  <a:lnTo>
                    <a:pt x="28" y="301"/>
                  </a:lnTo>
                  <a:cubicBezTo>
                    <a:pt x="0" y="324"/>
                    <a:pt x="33" y="365"/>
                    <a:pt x="64" y="351"/>
                  </a:cubicBezTo>
                  <a:lnTo>
                    <a:pt x="64" y="351"/>
                  </a:lnTo>
                  <a:cubicBezTo>
                    <a:pt x="110" y="330"/>
                    <a:pt x="156" y="293"/>
                    <a:pt x="195" y="249"/>
                  </a:cubicBezTo>
                  <a:lnTo>
                    <a:pt x="195" y="249"/>
                  </a:lnTo>
                  <a:cubicBezTo>
                    <a:pt x="240" y="280"/>
                    <a:pt x="290" y="302"/>
                    <a:pt x="336" y="313"/>
                  </a:cubicBezTo>
                  <a:lnTo>
                    <a:pt x="336" y="313"/>
                  </a:lnTo>
                  <a:cubicBezTo>
                    <a:pt x="359" y="319"/>
                    <a:pt x="379" y="285"/>
                    <a:pt x="355" y="272"/>
                  </a:cubicBezTo>
                </a:path>
              </a:pathLst>
            </a:custGeom>
            <a:solidFill>
              <a:schemeClr val="accent3">
                <a:lumMod val="50000"/>
              </a:schemeClr>
            </a:solidFill>
            <a:ln>
              <a:noFill/>
            </a:ln>
            <a:effectLst/>
          </p:spPr>
          <p:txBody>
            <a:bodyPr wrap="none" anchor="ctr"/>
            <a:lstStyle/>
            <a:p>
              <a:pPr>
                <a:defRPr/>
              </a:pPr>
              <a:endParaRPr lang="es-ES_tradnl"/>
            </a:p>
          </p:txBody>
        </p:sp>
        <p:sp>
          <p:nvSpPr>
            <p:cNvPr id="230" name="Freeform 63">
              <a:extLst>
                <a:ext uri="{FF2B5EF4-FFF2-40B4-BE49-F238E27FC236}">
                  <a16:creationId xmlns:a16="http://schemas.microsoft.com/office/drawing/2014/main" id="{BECAAFA3-6DEA-CE4F-9A15-11BB502C26E2}"/>
                </a:ext>
              </a:extLst>
            </p:cNvPr>
            <p:cNvSpPr>
              <a:spLocks noChangeArrowheads="1"/>
            </p:cNvSpPr>
            <p:nvPr/>
          </p:nvSpPr>
          <p:spPr bwMode="auto">
            <a:xfrm rot="16200000">
              <a:off x="11981455" y="1139330"/>
              <a:ext cx="180951" cy="173016"/>
            </a:xfrm>
            <a:custGeom>
              <a:avLst/>
              <a:gdLst>
                <a:gd name="T0" fmla="*/ 353 w 379"/>
                <a:gd name="T1" fmla="*/ 272 h 366"/>
                <a:gd name="T2" fmla="*/ 353 w 379"/>
                <a:gd name="T3" fmla="*/ 272 h 366"/>
                <a:gd name="T4" fmla="*/ 232 w 379"/>
                <a:gd name="T5" fmla="*/ 201 h 366"/>
                <a:gd name="T6" fmla="*/ 232 w 379"/>
                <a:gd name="T7" fmla="*/ 201 h 366"/>
                <a:gd name="T8" fmla="*/ 307 w 379"/>
                <a:gd name="T9" fmla="*/ 43 h 366"/>
                <a:gd name="T10" fmla="*/ 307 w 379"/>
                <a:gd name="T11" fmla="*/ 43 h 366"/>
                <a:gd name="T12" fmla="*/ 267 w 379"/>
                <a:gd name="T13" fmla="*/ 23 h 366"/>
                <a:gd name="T14" fmla="*/ 267 w 379"/>
                <a:gd name="T15" fmla="*/ 23 h 366"/>
                <a:gd name="T16" fmla="*/ 184 w 379"/>
                <a:gd name="T17" fmla="*/ 160 h 366"/>
                <a:gd name="T18" fmla="*/ 184 w 379"/>
                <a:gd name="T19" fmla="*/ 160 h 366"/>
                <a:gd name="T20" fmla="*/ 76 w 379"/>
                <a:gd name="T21" fmla="*/ 34 h 366"/>
                <a:gd name="T22" fmla="*/ 76 w 379"/>
                <a:gd name="T23" fmla="*/ 34 h 366"/>
                <a:gd name="T24" fmla="*/ 26 w 379"/>
                <a:gd name="T25" fmla="*/ 69 h 366"/>
                <a:gd name="T26" fmla="*/ 26 w 379"/>
                <a:gd name="T27" fmla="*/ 69 h 366"/>
                <a:gd name="T28" fmla="*/ 139 w 379"/>
                <a:gd name="T29" fmla="*/ 209 h 366"/>
                <a:gd name="T30" fmla="*/ 139 w 379"/>
                <a:gd name="T31" fmla="*/ 209 h 366"/>
                <a:gd name="T32" fmla="*/ 27 w 379"/>
                <a:gd name="T33" fmla="*/ 301 h 366"/>
                <a:gd name="T34" fmla="*/ 27 w 379"/>
                <a:gd name="T35" fmla="*/ 301 h 366"/>
                <a:gd name="T36" fmla="*/ 63 w 379"/>
                <a:gd name="T37" fmla="*/ 351 h 366"/>
                <a:gd name="T38" fmla="*/ 63 w 379"/>
                <a:gd name="T39" fmla="*/ 351 h 366"/>
                <a:gd name="T40" fmla="*/ 193 w 379"/>
                <a:gd name="T41" fmla="*/ 249 h 366"/>
                <a:gd name="T42" fmla="*/ 193 w 379"/>
                <a:gd name="T43" fmla="*/ 249 h 366"/>
                <a:gd name="T44" fmla="*/ 335 w 379"/>
                <a:gd name="T45" fmla="*/ 313 h 366"/>
                <a:gd name="T46" fmla="*/ 335 w 379"/>
                <a:gd name="T47" fmla="*/ 313 h 366"/>
                <a:gd name="T48" fmla="*/ 353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3" y="272"/>
                  </a:moveTo>
                  <a:lnTo>
                    <a:pt x="353" y="272"/>
                  </a:lnTo>
                  <a:cubicBezTo>
                    <a:pt x="311" y="249"/>
                    <a:pt x="270" y="227"/>
                    <a:pt x="232" y="201"/>
                  </a:cubicBezTo>
                  <a:lnTo>
                    <a:pt x="232" y="201"/>
                  </a:lnTo>
                  <a:cubicBezTo>
                    <a:pt x="268" y="150"/>
                    <a:pt x="294" y="94"/>
                    <a:pt x="307" y="43"/>
                  </a:cubicBezTo>
                  <a:lnTo>
                    <a:pt x="307" y="43"/>
                  </a:lnTo>
                  <a:cubicBezTo>
                    <a:pt x="313" y="20"/>
                    <a:pt x="280" y="0"/>
                    <a:pt x="267" y="23"/>
                  </a:cubicBezTo>
                  <a:lnTo>
                    <a:pt x="267" y="23"/>
                  </a:lnTo>
                  <a:cubicBezTo>
                    <a:pt x="240" y="71"/>
                    <a:pt x="215" y="118"/>
                    <a:pt x="184" y="160"/>
                  </a:cubicBezTo>
                  <a:lnTo>
                    <a:pt x="184" y="160"/>
                  </a:lnTo>
                  <a:cubicBezTo>
                    <a:pt x="142" y="122"/>
                    <a:pt x="113" y="76"/>
                    <a:pt x="76" y="34"/>
                  </a:cubicBezTo>
                  <a:lnTo>
                    <a:pt x="76" y="34"/>
                  </a:lnTo>
                  <a:cubicBezTo>
                    <a:pt x="52" y="6"/>
                    <a:pt x="12" y="38"/>
                    <a:pt x="26" y="69"/>
                  </a:cubicBezTo>
                  <a:lnTo>
                    <a:pt x="26" y="69"/>
                  </a:lnTo>
                  <a:cubicBezTo>
                    <a:pt x="48" y="119"/>
                    <a:pt x="90" y="168"/>
                    <a:pt x="139" y="209"/>
                  </a:cubicBezTo>
                  <a:lnTo>
                    <a:pt x="139" y="209"/>
                  </a:lnTo>
                  <a:cubicBezTo>
                    <a:pt x="104" y="242"/>
                    <a:pt x="64" y="269"/>
                    <a:pt x="27" y="301"/>
                  </a:cubicBezTo>
                  <a:lnTo>
                    <a:pt x="27" y="301"/>
                  </a:lnTo>
                  <a:cubicBezTo>
                    <a:pt x="0" y="324"/>
                    <a:pt x="33" y="365"/>
                    <a:pt x="63" y="351"/>
                  </a:cubicBezTo>
                  <a:lnTo>
                    <a:pt x="63" y="351"/>
                  </a:lnTo>
                  <a:cubicBezTo>
                    <a:pt x="110" y="330"/>
                    <a:pt x="155" y="293"/>
                    <a:pt x="193" y="249"/>
                  </a:cubicBezTo>
                  <a:lnTo>
                    <a:pt x="193" y="249"/>
                  </a:lnTo>
                  <a:cubicBezTo>
                    <a:pt x="239" y="280"/>
                    <a:pt x="289" y="302"/>
                    <a:pt x="335" y="313"/>
                  </a:cubicBezTo>
                  <a:lnTo>
                    <a:pt x="335" y="313"/>
                  </a:lnTo>
                  <a:cubicBezTo>
                    <a:pt x="359" y="319"/>
                    <a:pt x="378" y="285"/>
                    <a:pt x="353" y="272"/>
                  </a:cubicBezTo>
                </a:path>
              </a:pathLst>
            </a:custGeom>
            <a:solidFill>
              <a:schemeClr val="accent3">
                <a:lumMod val="75000"/>
              </a:schemeClr>
            </a:solidFill>
            <a:ln>
              <a:noFill/>
            </a:ln>
            <a:effectLst/>
          </p:spPr>
          <p:txBody>
            <a:bodyPr wrap="none" anchor="ctr"/>
            <a:lstStyle/>
            <a:p>
              <a:pPr>
                <a:defRPr/>
              </a:pPr>
              <a:endParaRPr lang="es-ES_tradnl"/>
            </a:p>
          </p:txBody>
        </p:sp>
        <p:sp>
          <p:nvSpPr>
            <p:cNvPr id="231" name="Freeform 64">
              <a:extLst>
                <a:ext uri="{FF2B5EF4-FFF2-40B4-BE49-F238E27FC236}">
                  <a16:creationId xmlns:a16="http://schemas.microsoft.com/office/drawing/2014/main" id="{00C8CC8D-F592-6848-882C-04C4F4BF86E1}"/>
                </a:ext>
              </a:extLst>
            </p:cNvPr>
            <p:cNvSpPr>
              <a:spLocks noChangeArrowheads="1"/>
            </p:cNvSpPr>
            <p:nvPr/>
          </p:nvSpPr>
          <p:spPr bwMode="auto">
            <a:xfrm rot="16200000">
              <a:off x="11981455" y="571079"/>
              <a:ext cx="180951" cy="173016"/>
            </a:xfrm>
            <a:custGeom>
              <a:avLst/>
              <a:gdLst>
                <a:gd name="T0" fmla="*/ 353 w 378"/>
                <a:gd name="T1" fmla="*/ 272 h 366"/>
                <a:gd name="T2" fmla="*/ 353 w 378"/>
                <a:gd name="T3" fmla="*/ 272 h 366"/>
                <a:gd name="T4" fmla="*/ 231 w 378"/>
                <a:gd name="T5" fmla="*/ 201 h 366"/>
                <a:gd name="T6" fmla="*/ 231 w 378"/>
                <a:gd name="T7" fmla="*/ 201 h 366"/>
                <a:gd name="T8" fmla="*/ 306 w 378"/>
                <a:gd name="T9" fmla="*/ 43 h 366"/>
                <a:gd name="T10" fmla="*/ 306 w 378"/>
                <a:gd name="T11" fmla="*/ 43 h 366"/>
                <a:gd name="T12" fmla="*/ 265 w 378"/>
                <a:gd name="T13" fmla="*/ 23 h 366"/>
                <a:gd name="T14" fmla="*/ 265 w 378"/>
                <a:gd name="T15" fmla="*/ 23 h 366"/>
                <a:gd name="T16" fmla="*/ 182 w 378"/>
                <a:gd name="T17" fmla="*/ 160 h 366"/>
                <a:gd name="T18" fmla="*/ 182 w 378"/>
                <a:gd name="T19" fmla="*/ 160 h 366"/>
                <a:gd name="T20" fmla="*/ 75 w 378"/>
                <a:gd name="T21" fmla="*/ 34 h 366"/>
                <a:gd name="T22" fmla="*/ 75 w 378"/>
                <a:gd name="T23" fmla="*/ 34 h 366"/>
                <a:gd name="T24" fmla="*/ 25 w 378"/>
                <a:gd name="T25" fmla="*/ 69 h 366"/>
                <a:gd name="T26" fmla="*/ 25 w 378"/>
                <a:gd name="T27" fmla="*/ 69 h 366"/>
                <a:gd name="T28" fmla="*/ 138 w 378"/>
                <a:gd name="T29" fmla="*/ 209 h 366"/>
                <a:gd name="T30" fmla="*/ 138 w 378"/>
                <a:gd name="T31" fmla="*/ 209 h 366"/>
                <a:gd name="T32" fmla="*/ 26 w 378"/>
                <a:gd name="T33" fmla="*/ 301 h 366"/>
                <a:gd name="T34" fmla="*/ 26 w 378"/>
                <a:gd name="T35" fmla="*/ 301 h 366"/>
                <a:gd name="T36" fmla="*/ 61 w 378"/>
                <a:gd name="T37" fmla="*/ 351 h 366"/>
                <a:gd name="T38" fmla="*/ 61 w 378"/>
                <a:gd name="T39" fmla="*/ 351 h 366"/>
                <a:gd name="T40" fmla="*/ 191 w 378"/>
                <a:gd name="T41" fmla="*/ 249 h 366"/>
                <a:gd name="T42" fmla="*/ 191 w 378"/>
                <a:gd name="T43" fmla="*/ 249 h 366"/>
                <a:gd name="T44" fmla="*/ 333 w 378"/>
                <a:gd name="T45" fmla="*/ 313 h 366"/>
                <a:gd name="T46" fmla="*/ 333 w 378"/>
                <a:gd name="T47" fmla="*/ 313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49"/>
                    <a:pt x="269" y="227"/>
                    <a:pt x="231" y="201"/>
                  </a:cubicBezTo>
                  <a:lnTo>
                    <a:pt x="231" y="201"/>
                  </a:lnTo>
                  <a:cubicBezTo>
                    <a:pt x="266" y="150"/>
                    <a:pt x="293" y="94"/>
                    <a:pt x="306" y="43"/>
                  </a:cubicBezTo>
                  <a:lnTo>
                    <a:pt x="306" y="43"/>
                  </a:lnTo>
                  <a:cubicBezTo>
                    <a:pt x="311" y="20"/>
                    <a:pt x="278" y="0"/>
                    <a:pt x="265" y="23"/>
                  </a:cubicBezTo>
                  <a:lnTo>
                    <a:pt x="265" y="23"/>
                  </a:lnTo>
                  <a:cubicBezTo>
                    <a:pt x="239" y="71"/>
                    <a:pt x="214" y="118"/>
                    <a:pt x="182" y="160"/>
                  </a:cubicBezTo>
                  <a:lnTo>
                    <a:pt x="182" y="160"/>
                  </a:lnTo>
                  <a:cubicBezTo>
                    <a:pt x="142" y="122"/>
                    <a:pt x="111" y="76"/>
                    <a:pt x="75" y="34"/>
                  </a:cubicBezTo>
                  <a:lnTo>
                    <a:pt x="75" y="34"/>
                  </a:lnTo>
                  <a:cubicBezTo>
                    <a:pt x="52" y="6"/>
                    <a:pt x="11" y="38"/>
                    <a:pt x="25" y="69"/>
                  </a:cubicBezTo>
                  <a:lnTo>
                    <a:pt x="25" y="69"/>
                  </a:lnTo>
                  <a:cubicBezTo>
                    <a:pt x="48" y="119"/>
                    <a:pt x="89" y="168"/>
                    <a:pt x="138" y="209"/>
                  </a:cubicBezTo>
                  <a:lnTo>
                    <a:pt x="138" y="209"/>
                  </a:lnTo>
                  <a:cubicBezTo>
                    <a:pt x="102" y="242"/>
                    <a:pt x="63" y="269"/>
                    <a:pt x="26" y="301"/>
                  </a:cubicBezTo>
                  <a:lnTo>
                    <a:pt x="26" y="301"/>
                  </a:lnTo>
                  <a:cubicBezTo>
                    <a:pt x="0" y="324"/>
                    <a:pt x="31" y="365"/>
                    <a:pt x="61" y="351"/>
                  </a:cubicBezTo>
                  <a:lnTo>
                    <a:pt x="61" y="351"/>
                  </a:lnTo>
                  <a:cubicBezTo>
                    <a:pt x="109" y="330"/>
                    <a:pt x="153" y="293"/>
                    <a:pt x="191" y="249"/>
                  </a:cubicBezTo>
                  <a:lnTo>
                    <a:pt x="191" y="249"/>
                  </a:lnTo>
                  <a:cubicBezTo>
                    <a:pt x="239" y="280"/>
                    <a:pt x="287" y="302"/>
                    <a:pt x="333" y="313"/>
                  </a:cubicBezTo>
                  <a:lnTo>
                    <a:pt x="333" y="313"/>
                  </a:lnTo>
                  <a:cubicBezTo>
                    <a:pt x="357" y="319"/>
                    <a:pt x="377" y="285"/>
                    <a:pt x="353" y="272"/>
                  </a:cubicBezTo>
                </a:path>
              </a:pathLst>
            </a:custGeom>
            <a:solidFill>
              <a:schemeClr val="accent3">
                <a:lumMod val="75000"/>
              </a:schemeClr>
            </a:solidFill>
            <a:ln>
              <a:noFill/>
            </a:ln>
            <a:effectLst/>
          </p:spPr>
          <p:txBody>
            <a:bodyPr wrap="none" anchor="ctr"/>
            <a:lstStyle/>
            <a:p>
              <a:pPr>
                <a:defRPr/>
              </a:pPr>
              <a:endParaRPr lang="es-ES_tradnl"/>
            </a:p>
          </p:txBody>
        </p:sp>
        <p:sp>
          <p:nvSpPr>
            <p:cNvPr id="232" name="Freeform 65">
              <a:extLst>
                <a:ext uri="{FF2B5EF4-FFF2-40B4-BE49-F238E27FC236}">
                  <a16:creationId xmlns:a16="http://schemas.microsoft.com/office/drawing/2014/main" id="{C73D65CF-B7B3-964F-A97B-47E45D76D93C}"/>
                </a:ext>
              </a:extLst>
            </p:cNvPr>
            <p:cNvSpPr>
              <a:spLocks noChangeArrowheads="1"/>
            </p:cNvSpPr>
            <p:nvPr/>
          </p:nvSpPr>
          <p:spPr bwMode="auto">
            <a:xfrm rot="16200000">
              <a:off x="11981455" y="193304"/>
              <a:ext cx="180951" cy="173016"/>
            </a:xfrm>
            <a:custGeom>
              <a:avLst/>
              <a:gdLst>
                <a:gd name="T0" fmla="*/ 352 w 378"/>
                <a:gd name="T1" fmla="*/ 272 h 366"/>
                <a:gd name="T2" fmla="*/ 352 w 378"/>
                <a:gd name="T3" fmla="*/ 272 h 366"/>
                <a:gd name="T4" fmla="*/ 231 w 378"/>
                <a:gd name="T5" fmla="*/ 201 h 366"/>
                <a:gd name="T6" fmla="*/ 231 w 378"/>
                <a:gd name="T7" fmla="*/ 201 h 366"/>
                <a:gd name="T8" fmla="*/ 306 w 378"/>
                <a:gd name="T9" fmla="*/ 43 h 366"/>
                <a:gd name="T10" fmla="*/ 306 w 378"/>
                <a:gd name="T11" fmla="*/ 43 h 366"/>
                <a:gd name="T12" fmla="*/ 265 w 378"/>
                <a:gd name="T13" fmla="*/ 23 h 366"/>
                <a:gd name="T14" fmla="*/ 265 w 378"/>
                <a:gd name="T15" fmla="*/ 23 h 366"/>
                <a:gd name="T16" fmla="*/ 182 w 378"/>
                <a:gd name="T17" fmla="*/ 160 h 366"/>
                <a:gd name="T18" fmla="*/ 182 w 378"/>
                <a:gd name="T19" fmla="*/ 160 h 366"/>
                <a:gd name="T20" fmla="*/ 76 w 378"/>
                <a:gd name="T21" fmla="*/ 34 h 366"/>
                <a:gd name="T22" fmla="*/ 76 w 378"/>
                <a:gd name="T23" fmla="*/ 34 h 366"/>
                <a:gd name="T24" fmla="*/ 26 w 378"/>
                <a:gd name="T25" fmla="*/ 69 h 366"/>
                <a:gd name="T26" fmla="*/ 26 w 378"/>
                <a:gd name="T27" fmla="*/ 69 h 366"/>
                <a:gd name="T28" fmla="*/ 138 w 378"/>
                <a:gd name="T29" fmla="*/ 209 h 366"/>
                <a:gd name="T30" fmla="*/ 138 w 378"/>
                <a:gd name="T31" fmla="*/ 209 h 366"/>
                <a:gd name="T32" fmla="*/ 27 w 378"/>
                <a:gd name="T33" fmla="*/ 301 h 366"/>
                <a:gd name="T34" fmla="*/ 27 w 378"/>
                <a:gd name="T35" fmla="*/ 301 h 366"/>
                <a:gd name="T36" fmla="*/ 63 w 378"/>
                <a:gd name="T37" fmla="*/ 351 h 366"/>
                <a:gd name="T38" fmla="*/ 63 w 378"/>
                <a:gd name="T39" fmla="*/ 351 h 366"/>
                <a:gd name="T40" fmla="*/ 193 w 378"/>
                <a:gd name="T41" fmla="*/ 249 h 366"/>
                <a:gd name="T42" fmla="*/ 193 w 378"/>
                <a:gd name="T43" fmla="*/ 249 h 366"/>
                <a:gd name="T44" fmla="*/ 333 w 378"/>
                <a:gd name="T45" fmla="*/ 313 h 366"/>
                <a:gd name="T46" fmla="*/ 333 w 378"/>
                <a:gd name="T47" fmla="*/ 313 h 366"/>
                <a:gd name="T48" fmla="*/ 352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2" y="272"/>
                  </a:moveTo>
                  <a:lnTo>
                    <a:pt x="352" y="272"/>
                  </a:lnTo>
                  <a:cubicBezTo>
                    <a:pt x="311" y="249"/>
                    <a:pt x="269" y="227"/>
                    <a:pt x="231" y="201"/>
                  </a:cubicBezTo>
                  <a:lnTo>
                    <a:pt x="231" y="201"/>
                  </a:lnTo>
                  <a:cubicBezTo>
                    <a:pt x="268" y="150"/>
                    <a:pt x="293" y="94"/>
                    <a:pt x="306" y="43"/>
                  </a:cubicBezTo>
                  <a:lnTo>
                    <a:pt x="306" y="43"/>
                  </a:lnTo>
                  <a:cubicBezTo>
                    <a:pt x="312" y="20"/>
                    <a:pt x="278" y="0"/>
                    <a:pt x="265" y="23"/>
                  </a:cubicBezTo>
                  <a:lnTo>
                    <a:pt x="265" y="23"/>
                  </a:lnTo>
                  <a:cubicBezTo>
                    <a:pt x="239" y="71"/>
                    <a:pt x="215" y="118"/>
                    <a:pt x="182" y="160"/>
                  </a:cubicBezTo>
                  <a:lnTo>
                    <a:pt x="182" y="160"/>
                  </a:lnTo>
                  <a:cubicBezTo>
                    <a:pt x="141" y="122"/>
                    <a:pt x="111" y="76"/>
                    <a:pt x="76" y="34"/>
                  </a:cubicBezTo>
                  <a:lnTo>
                    <a:pt x="76" y="34"/>
                  </a:lnTo>
                  <a:cubicBezTo>
                    <a:pt x="52" y="6"/>
                    <a:pt x="10" y="38"/>
                    <a:pt x="26" y="69"/>
                  </a:cubicBezTo>
                  <a:lnTo>
                    <a:pt x="26" y="69"/>
                  </a:lnTo>
                  <a:cubicBezTo>
                    <a:pt x="48" y="119"/>
                    <a:pt x="89" y="168"/>
                    <a:pt x="138" y="209"/>
                  </a:cubicBezTo>
                  <a:lnTo>
                    <a:pt x="138" y="209"/>
                  </a:lnTo>
                  <a:cubicBezTo>
                    <a:pt x="103" y="242"/>
                    <a:pt x="64" y="269"/>
                    <a:pt x="27" y="301"/>
                  </a:cubicBezTo>
                  <a:lnTo>
                    <a:pt x="27" y="301"/>
                  </a:lnTo>
                  <a:cubicBezTo>
                    <a:pt x="0" y="324"/>
                    <a:pt x="31" y="365"/>
                    <a:pt x="63" y="351"/>
                  </a:cubicBezTo>
                  <a:lnTo>
                    <a:pt x="63" y="351"/>
                  </a:lnTo>
                  <a:cubicBezTo>
                    <a:pt x="109" y="330"/>
                    <a:pt x="153" y="293"/>
                    <a:pt x="193" y="249"/>
                  </a:cubicBezTo>
                  <a:lnTo>
                    <a:pt x="193" y="249"/>
                  </a:lnTo>
                  <a:cubicBezTo>
                    <a:pt x="239" y="280"/>
                    <a:pt x="287" y="302"/>
                    <a:pt x="333" y="313"/>
                  </a:cubicBezTo>
                  <a:lnTo>
                    <a:pt x="333" y="313"/>
                  </a:lnTo>
                  <a:cubicBezTo>
                    <a:pt x="357" y="319"/>
                    <a:pt x="377" y="285"/>
                    <a:pt x="352" y="272"/>
                  </a:cubicBezTo>
                </a:path>
              </a:pathLst>
            </a:custGeom>
            <a:solidFill>
              <a:schemeClr val="accent3">
                <a:lumMod val="50000"/>
              </a:schemeClr>
            </a:solidFill>
            <a:ln>
              <a:noFill/>
            </a:ln>
            <a:effectLst/>
          </p:spPr>
          <p:txBody>
            <a:bodyPr wrap="none" anchor="ctr"/>
            <a:lstStyle/>
            <a:p>
              <a:pPr>
                <a:defRPr/>
              </a:pPr>
              <a:endParaRPr lang="es-ES_tradnl"/>
            </a:p>
          </p:txBody>
        </p:sp>
        <p:sp>
          <p:nvSpPr>
            <p:cNvPr id="233" name="Freeform 67">
              <a:extLst>
                <a:ext uri="{FF2B5EF4-FFF2-40B4-BE49-F238E27FC236}">
                  <a16:creationId xmlns:a16="http://schemas.microsoft.com/office/drawing/2014/main" id="{BB1BCCE4-22BF-EF47-9C06-18980362117E}"/>
                </a:ext>
              </a:extLst>
            </p:cNvPr>
            <p:cNvSpPr>
              <a:spLocks noChangeArrowheads="1"/>
            </p:cNvSpPr>
            <p:nvPr/>
          </p:nvSpPr>
          <p:spPr bwMode="auto">
            <a:xfrm rot="16200000">
              <a:off x="11981455" y="382190"/>
              <a:ext cx="180951" cy="173016"/>
            </a:xfrm>
            <a:custGeom>
              <a:avLst/>
              <a:gdLst>
                <a:gd name="T0" fmla="*/ 353 w 378"/>
                <a:gd name="T1" fmla="*/ 272 h 366"/>
                <a:gd name="T2" fmla="*/ 353 w 378"/>
                <a:gd name="T3" fmla="*/ 272 h 366"/>
                <a:gd name="T4" fmla="*/ 231 w 378"/>
                <a:gd name="T5" fmla="*/ 201 h 366"/>
                <a:gd name="T6" fmla="*/ 231 w 378"/>
                <a:gd name="T7" fmla="*/ 201 h 366"/>
                <a:gd name="T8" fmla="*/ 307 w 378"/>
                <a:gd name="T9" fmla="*/ 43 h 366"/>
                <a:gd name="T10" fmla="*/ 307 w 378"/>
                <a:gd name="T11" fmla="*/ 43 h 366"/>
                <a:gd name="T12" fmla="*/ 265 w 378"/>
                <a:gd name="T13" fmla="*/ 23 h 366"/>
                <a:gd name="T14" fmla="*/ 265 w 378"/>
                <a:gd name="T15" fmla="*/ 23 h 366"/>
                <a:gd name="T16" fmla="*/ 182 w 378"/>
                <a:gd name="T17" fmla="*/ 160 h 366"/>
                <a:gd name="T18" fmla="*/ 182 w 378"/>
                <a:gd name="T19" fmla="*/ 160 h 366"/>
                <a:gd name="T20" fmla="*/ 75 w 378"/>
                <a:gd name="T21" fmla="*/ 34 h 366"/>
                <a:gd name="T22" fmla="*/ 75 w 378"/>
                <a:gd name="T23" fmla="*/ 34 h 366"/>
                <a:gd name="T24" fmla="*/ 25 w 378"/>
                <a:gd name="T25" fmla="*/ 69 h 366"/>
                <a:gd name="T26" fmla="*/ 25 w 378"/>
                <a:gd name="T27" fmla="*/ 69 h 366"/>
                <a:gd name="T28" fmla="*/ 138 w 378"/>
                <a:gd name="T29" fmla="*/ 209 h 366"/>
                <a:gd name="T30" fmla="*/ 138 w 378"/>
                <a:gd name="T31" fmla="*/ 209 h 366"/>
                <a:gd name="T32" fmla="*/ 26 w 378"/>
                <a:gd name="T33" fmla="*/ 301 h 366"/>
                <a:gd name="T34" fmla="*/ 26 w 378"/>
                <a:gd name="T35" fmla="*/ 301 h 366"/>
                <a:gd name="T36" fmla="*/ 62 w 378"/>
                <a:gd name="T37" fmla="*/ 351 h 366"/>
                <a:gd name="T38" fmla="*/ 62 w 378"/>
                <a:gd name="T39" fmla="*/ 351 h 366"/>
                <a:gd name="T40" fmla="*/ 192 w 378"/>
                <a:gd name="T41" fmla="*/ 249 h 366"/>
                <a:gd name="T42" fmla="*/ 192 w 378"/>
                <a:gd name="T43" fmla="*/ 249 h 366"/>
                <a:gd name="T44" fmla="*/ 334 w 378"/>
                <a:gd name="T45" fmla="*/ 313 h 366"/>
                <a:gd name="T46" fmla="*/ 334 w 378"/>
                <a:gd name="T47" fmla="*/ 313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0" y="249"/>
                    <a:pt x="269" y="227"/>
                    <a:pt x="231" y="201"/>
                  </a:cubicBezTo>
                  <a:lnTo>
                    <a:pt x="231" y="201"/>
                  </a:lnTo>
                  <a:cubicBezTo>
                    <a:pt x="266" y="150"/>
                    <a:pt x="294" y="94"/>
                    <a:pt x="307" y="43"/>
                  </a:cubicBezTo>
                  <a:lnTo>
                    <a:pt x="307" y="43"/>
                  </a:lnTo>
                  <a:cubicBezTo>
                    <a:pt x="311" y="20"/>
                    <a:pt x="278" y="0"/>
                    <a:pt x="265" y="23"/>
                  </a:cubicBezTo>
                  <a:lnTo>
                    <a:pt x="265" y="23"/>
                  </a:lnTo>
                  <a:cubicBezTo>
                    <a:pt x="239" y="71"/>
                    <a:pt x="215" y="118"/>
                    <a:pt x="182" y="160"/>
                  </a:cubicBezTo>
                  <a:lnTo>
                    <a:pt x="182" y="160"/>
                  </a:lnTo>
                  <a:cubicBezTo>
                    <a:pt x="142" y="122"/>
                    <a:pt x="111" y="76"/>
                    <a:pt x="75" y="34"/>
                  </a:cubicBezTo>
                  <a:lnTo>
                    <a:pt x="75" y="34"/>
                  </a:lnTo>
                  <a:cubicBezTo>
                    <a:pt x="52" y="6"/>
                    <a:pt x="12" y="38"/>
                    <a:pt x="25" y="69"/>
                  </a:cubicBezTo>
                  <a:lnTo>
                    <a:pt x="25" y="69"/>
                  </a:lnTo>
                  <a:cubicBezTo>
                    <a:pt x="48" y="119"/>
                    <a:pt x="89" y="168"/>
                    <a:pt x="138" y="209"/>
                  </a:cubicBezTo>
                  <a:lnTo>
                    <a:pt x="138" y="209"/>
                  </a:lnTo>
                  <a:cubicBezTo>
                    <a:pt x="102" y="242"/>
                    <a:pt x="64" y="269"/>
                    <a:pt x="26" y="301"/>
                  </a:cubicBezTo>
                  <a:lnTo>
                    <a:pt x="26" y="301"/>
                  </a:lnTo>
                  <a:cubicBezTo>
                    <a:pt x="0" y="324"/>
                    <a:pt x="31" y="365"/>
                    <a:pt x="62" y="351"/>
                  </a:cubicBezTo>
                  <a:lnTo>
                    <a:pt x="62" y="351"/>
                  </a:lnTo>
                  <a:cubicBezTo>
                    <a:pt x="109" y="330"/>
                    <a:pt x="153" y="293"/>
                    <a:pt x="192" y="249"/>
                  </a:cubicBezTo>
                  <a:lnTo>
                    <a:pt x="192" y="249"/>
                  </a:lnTo>
                  <a:cubicBezTo>
                    <a:pt x="239" y="280"/>
                    <a:pt x="288" y="302"/>
                    <a:pt x="334" y="313"/>
                  </a:cubicBezTo>
                  <a:lnTo>
                    <a:pt x="334" y="313"/>
                  </a:lnTo>
                  <a:cubicBezTo>
                    <a:pt x="357" y="319"/>
                    <a:pt x="377" y="285"/>
                    <a:pt x="353" y="272"/>
                  </a:cubicBezTo>
                </a:path>
              </a:pathLst>
            </a:custGeom>
            <a:solidFill>
              <a:schemeClr val="accent3">
                <a:lumMod val="25000"/>
              </a:schemeClr>
            </a:solidFill>
            <a:ln>
              <a:noFill/>
            </a:ln>
            <a:effectLst/>
          </p:spPr>
          <p:txBody>
            <a:bodyPr wrap="none" anchor="ctr"/>
            <a:lstStyle/>
            <a:p>
              <a:pPr>
                <a:defRPr/>
              </a:pPr>
              <a:endParaRPr lang="es-ES_tradnl"/>
            </a:p>
          </p:txBody>
        </p:sp>
      </p:grpSp>
      <p:sp>
        <p:nvSpPr>
          <p:cNvPr id="234" name="TextBox 233">
            <a:extLst>
              <a:ext uri="{FF2B5EF4-FFF2-40B4-BE49-F238E27FC236}">
                <a16:creationId xmlns:a16="http://schemas.microsoft.com/office/drawing/2014/main" id="{A90D9147-49C0-6A4B-9222-A40E04CA3632}"/>
              </a:ext>
            </a:extLst>
          </p:cNvPr>
          <p:cNvSpPr txBox="1"/>
          <p:nvPr/>
        </p:nvSpPr>
        <p:spPr>
          <a:xfrm>
            <a:off x="945193" y="468090"/>
            <a:ext cx="10141637" cy="5049011"/>
          </a:xfrm>
          <a:prstGeom prst="rect">
            <a:avLst/>
          </a:prstGeom>
          <a:noFill/>
        </p:spPr>
        <p:txBody>
          <a:bodyPr wrap="square" rtlCol="0" anchor="b">
            <a:spAutoFit/>
          </a:bodyPr>
          <a:lstStyle/>
          <a:p>
            <a:pPr algn="ctr">
              <a:lnSpc>
                <a:spcPct val="200000"/>
              </a:lnSpc>
            </a:pPr>
            <a:r>
              <a:rPr lang="fr-FR" sz="36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t>
            </a:r>
            <a:r>
              <a:rPr lang="vi-VN" sz="36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iết</a:t>
            </a:r>
            <a:r>
              <a:rPr lang="fr-FR" sz="36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36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fr-FR" sz="36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lnSpc>
                <a:spcPct val="150000"/>
              </a:lnSpc>
            </a:pPr>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NÓI – NGHE</a:t>
            </a:r>
            <a:endParaRPr lang="vi-VN"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lnSpc>
                <a:spcPct val="150000"/>
              </a:lnSpc>
            </a:pPr>
            <a:r>
              <a:rPr lang="es-MX" sz="4400" b="1" dirty="0">
                <a:solidFill>
                  <a:srgbClr val="FF0000"/>
                </a:solidFill>
                <a:latin typeface="Times New Roman" panose="02020603050405020304" pitchFamily="18" charset="0"/>
                <a:cs typeface="Times New Roman" panose="02020603050405020304" pitchFamily="18" charset="0"/>
              </a:rPr>
              <a:t>NGHE VÀ TÓM TẮT NỘI </a:t>
            </a:r>
            <a:r>
              <a:rPr lang="vi-VN" sz="4400" b="1" dirty="0">
                <a:solidFill>
                  <a:srgbClr val="FF0000"/>
                </a:solidFill>
                <a:latin typeface="Times New Roman" panose="02020603050405020304" pitchFamily="18" charset="0"/>
                <a:cs typeface="Times New Roman" panose="02020603050405020304" pitchFamily="18" charset="0"/>
              </a:rPr>
              <a:t>DUNG</a:t>
            </a:r>
          </a:p>
          <a:p>
            <a:pPr algn="ctr">
              <a:lnSpc>
                <a:spcPct val="150000"/>
              </a:lnSpc>
            </a:pPr>
            <a:r>
              <a:rPr lang="vi-VN" sz="4400" b="1" dirty="0">
                <a:solidFill>
                  <a:srgbClr val="FF0000"/>
                </a:solidFill>
                <a:latin typeface="Times New Roman" panose="02020603050405020304" pitchFamily="18" charset="0"/>
                <a:cs typeface="Times New Roman" panose="02020603050405020304" pitchFamily="18" charset="0"/>
              </a:rPr>
              <a:t> NGƯỜI KHÁC THUYẾT TRÌNH </a:t>
            </a:r>
          </a:p>
          <a:p>
            <a:pPr algn="ctr">
              <a:lnSpc>
                <a:spcPct val="150000"/>
              </a:lnSpc>
            </a:pPr>
            <a:r>
              <a:rPr lang="vi-VN" sz="4400" b="1" dirty="0">
                <a:solidFill>
                  <a:srgbClr val="FF0000"/>
                </a:solidFill>
                <a:latin typeface="Times New Roman" panose="02020603050405020304" pitchFamily="18" charset="0"/>
                <a:cs typeface="Times New Roman" panose="02020603050405020304" pitchFamily="18" charset="0"/>
              </a:rPr>
              <a:t>VỀ MỘT TÁC PHẨM THƠ</a:t>
            </a:r>
            <a:r>
              <a:rPr lang="vi-VN"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ea typeface="Roboto" panose="02000000000000000000" pitchFamily="2" charset="0"/>
              <a:cs typeface="Times New Roman" panose="02020603050405020304" pitchFamily="18" charset="0"/>
            </a:endParaRPr>
          </a:p>
        </p:txBody>
      </p:sp>
      <p:pic>
        <p:nvPicPr>
          <p:cNvPr id="237" name="Picture 236">
            <a:extLst>
              <a:ext uri="{FF2B5EF4-FFF2-40B4-BE49-F238E27FC236}">
                <a16:creationId xmlns:a16="http://schemas.microsoft.com/office/drawing/2014/main" id="{7575E461-3651-423D-A558-88E2F862CABC}"/>
              </a:ext>
            </a:extLst>
          </p:cNvPr>
          <p:cNvPicPr>
            <a:picLocks noChangeAspect="1"/>
          </p:cNvPicPr>
          <p:nvPr/>
        </p:nvPicPr>
        <p:blipFill>
          <a:blip r:embed="rId3"/>
          <a:stretch>
            <a:fillRect/>
          </a:stretch>
        </p:blipFill>
        <p:spPr>
          <a:xfrm>
            <a:off x="39301" y="-416876"/>
            <a:ext cx="2293639" cy="2293639"/>
          </a:xfrm>
          <a:prstGeom prst="rect">
            <a:avLst/>
          </a:prstGeom>
        </p:spPr>
      </p:pic>
      <p:pic>
        <p:nvPicPr>
          <p:cNvPr id="241" name="Picture 240">
            <a:extLst>
              <a:ext uri="{FF2B5EF4-FFF2-40B4-BE49-F238E27FC236}">
                <a16:creationId xmlns:a16="http://schemas.microsoft.com/office/drawing/2014/main" id="{F8B6C498-58CA-4760-8CBD-8A928B07B86E}"/>
              </a:ext>
            </a:extLst>
          </p:cNvPr>
          <p:cNvPicPr>
            <a:picLocks noChangeAspect="1"/>
          </p:cNvPicPr>
          <p:nvPr/>
        </p:nvPicPr>
        <p:blipFill>
          <a:blip r:embed="rId4"/>
          <a:stretch>
            <a:fillRect/>
          </a:stretch>
        </p:blipFill>
        <p:spPr>
          <a:xfrm>
            <a:off x="9969026" y="5069199"/>
            <a:ext cx="2232841" cy="1855593"/>
          </a:xfrm>
          <a:prstGeom prst="rect">
            <a:avLst/>
          </a:prstGeom>
        </p:spPr>
      </p:pic>
      <p:pic>
        <p:nvPicPr>
          <p:cNvPr id="243" name="Picture 242">
            <a:extLst>
              <a:ext uri="{FF2B5EF4-FFF2-40B4-BE49-F238E27FC236}">
                <a16:creationId xmlns:a16="http://schemas.microsoft.com/office/drawing/2014/main" id="{8B6ADD57-39C8-42EA-A827-3DFA33180C34}"/>
              </a:ext>
            </a:extLst>
          </p:cNvPr>
          <p:cNvPicPr>
            <a:picLocks noChangeAspect="1"/>
          </p:cNvPicPr>
          <p:nvPr/>
        </p:nvPicPr>
        <p:blipFill>
          <a:blip r:embed="rId5"/>
          <a:stretch>
            <a:fillRect/>
          </a:stretch>
        </p:blipFill>
        <p:spPr>
          <a:xfrm flipH="1">
            <a:off x="9969026" y="-97674"/>
            <a:ext cx="2183292" cy="2079834"/>
          </a:xfrm>
          <a:prstGeom prst="rect">
            <a:avLst/>
          </a:prstGeom>
        </p:spPr>
      </p:pic>
      <p:pic>
        <p:nvPicPr>
          <p:cNvPr id="245" name="Picture 244">
            <a:extLst>
              <a:ext uri="{FF2B5EF4-FFF2-40B4-BE49-F238E27FC236}">
                <a16:creationId xmlns:a16="http://schemas.microsoft.com/office/drawing/2014/main" id="{E13C22AF-F332-42FF-A3A7-6801BBB5C63B}"/>
              </a:ext>
            </a:extLst>
          </p:cNvPr>
          <p:cNvPicPr>
            <a:picLocks noChangeAspect="1"/>
          </p:cNvPicPr>
          <p:nvPr/>
        </p:nvPicPr>
        <p:blipFill>
          <a:blip r:embed="rId6"/>
          <a:stretch>
            <a:fillRect/>
          </a:stretch>
        </p:blipFill>
        <p:spPr>
          <a:xfrm>
            <a:off x="-170754" y="4625211"/>
            <a:ext cx="2567657" cy="2567657"/>
          </a:xfrm>
          <a:prstGeom prst="rect">
            <a:avLst/>
          </a:prstGeom>
        </p:spPr>
      </p:pic>
    </p:spTree>
    <p:extLst>
      <p:ext uri="{BB962C8B-B14F-4D97-AF65-F5344CB8AC3E}">
        <p14:creationId xmlns:p14="http://schemas.microsoft.com/office/powerpoint/2010/main" val="2179595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4"/>
                                        </p:tgtEl>
                                        <p:attrNameLst>
                                          <p:attrName>style.visibility</p:attrName>
                                        </p:attrNameLst>
                                      </p:cBhvr>
                                      <p:to>
                                        <p:strVal val="visible"/>
                                      </p:to>
                                    </p:set>
                                    <p:animEffect transition="in" filter="fade">
                                      <p:cBhvr>
                                        <p:cTn id="7" dur="1000"/>
                                        <p:tgtEl>
                                          <p:spTgt spid="234"/>
                                        </p:tgtEl>
                                      </p:cBhvr>
                                    </p:animEffect>
                                    <p:anim calcmode="lin" valueType="num">
                                      <p:cBhvr>
                                        <p:cTn id="8" dur="1000" fill="hold"/>
                                        <p:tgtEl>
                                          <p:spTgt spid="234"/>
                                        </p:tgtEl>
                                        <p:attrNameLst>
                                          <p:attrName>ppt_x</p:attrName>
                                        </p:attrNameLst>
                                      </p:cBhvr>
                                      <p:tavLst>
                                        <p:tav tm="0">
                                          <p:val>
                                            <p:strVal val="#ppt_x"/>
                                          </p:val>
                                        </p:tav>
                                        <p:tav tm="100000">
                                          <p:val>
                                            <p:strVal val="#ppt_x"/>
                                          </p:val>
                                        </p:tav>
                                      </p:tavLst>
                                    </p:anim>
                                    <p:anim calcmode="lin" valueType="num">
                                      <p:cBhvr>
                                        <p:cTn id="9" dur="1000" fill="hold"/>
                                        <p:tgtEl>
                                          <p:spTgt spid="23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37"/>
                                        </p:tgtEl>
                                        <p:attrNameLst>
                                          <p:attrName>style.visibility</p:attrName>
                                        </p:attrNameLst>
                                      </p:cBhvr>
                                      <p:to>
                                        <p:strVal val="visible"/>
                                      </p:to>
                                    </p:set>
                                    <p:animEffect transition="in" filter="fade">
                                      <p:cBhvr>
                                        <p:cTn id="12" dur="1000"/>
                                        <p:tgtEl>
                                          <p:spTgt spid="237"/>
                                        </p:tgtEl>
                                      </p:cBhvr>
                                    </p:animEffect>
                                    <p:anim calcmode="lin" valueType="num">
                                      <p:cBhvr>
                                        <p:cTn id="13" dur="1000" fill="hold"/>
                                        <p:tgtEl>
                                          <p:spTgt spid="237"/>
                                        </p:tgtEl>
                                        <p:attrNameLst>
                                          <p:attrName>ppt_x</p:attrName>
                                        </p:attrNameLst>
                                      </p:cBhvr>
                                      <p:tavLst>
                                        <p:tav tm="0">
                                          <p:val>
                                            <p:strVal val="#ppt_x"/>
                                          </p:val>
                                        </p:tav>
                                        <p:tav tm="100000">
                                          <p:val>
                                            <p:strVal val="#ppt_x"/>
                                          </p:val>
                                        </p:tav>
                                      </p:tavLst>
                                    </p:anim>
                                    <p:anim calcmode="lin" valueType="num">
                                      <p:cBhvr>
                                        <p:cTn id="14" dur="1000" fill="hold"/>
                                        <p:tgtEl>
                                          <p:spTgt spid="23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45"/>
                                        </p:tgtEl>
                                        <p:attrNameLst>
                                          <p:attrName>style.visibility</p:attrName>
                                        </p:attrNameLst>
                                      </p:cBhvr>
                                      <p:to>
                                        <p:strVal val="visible"/>
                                      </p:to>
                                    </p:set>
                                    <p:animEffect transition="in" filter="fade">
                                      <p:cBhvr>
                                        <p:cTn id="17" dur="1000"/>
                                        <p:tgtEl>
                                          <p:spTgt spid="245"/>
                                        </p:tgtEl>
                                      </p:cBhvr>
                                    </p:animEffect>
                                    <p:anim calcmode="lin" valueType="num">
                                      <p:cBhvr>
                                        <p:cTn id="18" dur="1000" fill="hold"/>
                                        <p:tgtEl>
                                          <p:spTgt spid="245"/>
                                        </p:tgtEl>
                                        <p:attrNameLst>
                                          <p:attrName>ppt_x</p:attrName>
                                        </p:attrNameLst>
                                      </p:cBhvr>
                                      <p:tavLst>
                                        <p:tav tm="0">
                                          <p:val>
                                            <p:strVal val="#ppt_x"/>
                                          </p:val>
                                        </p:tav>
                                        <p:tav tm="100000">
                                          <p:val>
                                            <p:strVal val="#ppt_x"/>
                                          </p:val>
                                        </p:tav>
                                      </p:tavLst>
                                    </p:anim>
                                    <p:anim calcmode="lin" valueType="num">
                                      <p:cBhvr>
                                        <p:cTn id="19" dur="1000" fill="hold"/>
                                        <p:tgtEl>
                                          <p:spTgt spid="24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41"/>
                                        </p:tgtEl>
                                        <p:attrNameLst>
                                          <p:attrName>style.visibility</p:attrName>
                                        </p:attrNameLst>
                                      </p:cBhvr>
                                      <p:to>
                                        <p:strVal val="visible"/>
                                      </p:to>
                                    </p:set>
                                    <p:animEffect transition="in" filter="fade">
                                      <p:cBhvr>
                                        <p:cTn id="22" dur="1000"/>
                                        <p:tgtEl>
                                          <p:spTgt spid="241"/>
                                        </p:tgtEl>
                                      </p:cBhvr>
                                    </p:animEffect>
                                    <p:anim calcmode="lin" valueType="num">
                                      <p:cBhvr>
                                        <p:cTn id="23" dur="1000" fill="hold"/>
                                        <p:tgtEl>
                                          <p:spTgt spid="241"/>
                                        </p:tgtEl>
                                        <p:attrNameLst>
                                          <p:attrName>ppt_x</p:attrName>
                                        </p:attrNameLst>
                                      </p:cBhvr>
                                      <p:tavLst>
                                        <p:tav tm="0">
                                          <p:val>
                                            <p:strVal val="#ppt_x"/>
                                          </p:val>
                                        </p:tav>
                                        <p:tav tm="100000">
                                          <p:val>
                                            <p:strVal val="#ppt_x"/>
                                          </p:val>
                                        </p:tav>
                                      </p:tavLst>
                                    </p:anim>
                                    <p:anim calcmode="lin" valueType="num">
                                      <p:cBhvr>
                                        <p:cTn id="24" dur="1000" fill="hold"/>
                                        <p:tgtEl>
                                          <p:spTgt spid="24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43"/>
                                        </p:tgtEl>
                                        <p:attrNameLst>
                                          <p:attrName>style.visibility</p:attrName>
                                        </p:attrNameLst>
                                      </p:cBhvr>
                                      <p:to>
                                        <p:strVal val="visible"/>
                                      </p:to>
                                    </p:set>
                                    <p:animEffect transition="in" filter="fade">
                                      <p:cBhvr>
                                        <p:cTn id="27" dur="1000"/>
                                        <p:tgtEl>
                                          <p:spTgt spid="243"/>
                                        </p:tgtEl>
                                      </p:cBhvr>
                                    </p:animEffect>
                                    <p:anim calcmode="lin" valueType="num">
                                      <p:cBhvr>
                                        <p:cTn id="28" dur="1000" fill="hold"/>
                                        <p:tgtEl>
                                          <p:spTgt spid="243"/>
                                        </p:tgtEl>
                                        <p:attrNameLst>
                                          <p:attrName>ppt_x</p:attrName>
                                        </p:attrNameLst>
                                      </p:cBhvr>
                                      <p:tavLst>
                                        <p:tav tm="0">
                                          <p:val>
                                            <p:strVal val="#ppt_x"/>
                                          </p:val>
                                        </p:tav>
                                        <p:tav tm="100000">
                                          <p:val>
                                            <p:strVal val="#ppt_x"/>
                                          </p:val>
                                        </p:tav>
                                      </p:tavLst>
                                    </p:anim>
                                    <p:anim calcmode="lin" valueType="num">
                                      <p:cBhvr>
                                        <p:cTn id="29" dur="1000" fill="hold"/>
                                        <p:tgtEl>
                                          <p:spTgt spid="2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087BE0-0178-A6C2-9697-A583533700B9}"/>
              </a:ext>
            </a:extLst>
          </p:cNvPr>
          <p:cNvSpPr txBox="1"/>
          <p:nvPr/>
        </p:nvSpPr>
        <p:spPr>
          <a:xfrm flipH="1">
            <a:off x="-245150" y="1773942"/>
            <a:ext cx="12682300" cy="2834943"/>
          </a:xfrm>
          <a:prstGeom prst="rect">
            <a:avLst/>
          </a:prstGeom>
          <a:noFill/>
        </p:spPr>
        <p:txBody>
          <a:bodyPr wrap="square" rtlCol="0">
            <a:spAutoFit/>
          </a:bodyPr>
          <a:lstStyle/>
          <a:p>
            <a:pPr algn="ctr">
              <a:lnSpc>
                <a:spcPct val="150000"/>
              </a:lnSpc>
            </a:pPr>
            <a:r>
              <a:rPr lang="vi-VN" sz="6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 ĐỊNH HƯỚNG</a:t>
            </a:r>
            <a:r>
              <a:rPr lang="en-US" sz="6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vi-VN" sz="6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lnSpc>
                <a:spcPct val="150000"/>
              </a:lnSpc>
            </a:pPr>
            <a:r>
              <a:rPr lang="vi-VN" sz="6000" b="1" i="1" dirty="0">
                <a:solidFill>
                  <a:srgbClr val="060606"/>
                </a:solidFill>
                <a:latin typeface="Times New Roman" panose="02020603050405020304" pitchFamily="18" charset="0"/>
                <a:cs typeface="Times New Roman" panose="02020603050405020304" pitchFamily="18" charset="0"/>
              </a:rPr>
              <a:t> </a:t>
            </a:r>
            <a:endParaRPr lang="en-SG" sz="6000" b="1" i="1" dirty="0">
              <a:solidFill>
                <a:srgbClr val="06060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85923699"/>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oogle Shape;253;p39">
            <a:extLst>
              <a:ext uri="{FF2B5EF4-FFF2-40B4-BE49-F238E27FC236}">
                <a16:creationId xmlns:a16="http://schemas.microsoft.com/office/drawing/2014/main" id="{1C4602D8-7C8B-4F97-A2B3-222D555310C1}"/>
              </a:ext>
            </a:extLst>
          </p:cNvPr>
          <p:cNvGrpSpPr/>
          <p:nvPr/>
        </p:nvGrpSpPr>
        <p:grpSpPr>
          <a:xfrm>
            <a:off x="142876" y="2691830"/>
            <a:ext cx="11572620" cy="1359621"/>
            <a:chOff x="2897146" y="974685"/>
            <a:chExt cx="8588774" cy="1131315"/>
          </a:xfrm>
        </p:grpSpPr>
        <p:sp>
          <p:nvSpPr>
            <p:cNvPr id="46" name="Google Shape;254;p39">
              <a:extLst>
                <a:ext uri="{FF2B5EF4-FFF2-40B4-BE49-F238E27FC236}">
                  <a16:creationId xmlns:a16="http://schemas.microsoft.com/office/drawing/2014/main" id="{7B9CA81B-3A7D-44A3-89CC-29DDFEEE28EE}"/>
                </a:ext>
              </a:extLst>
            </p:cNvPr>
            <p:cNvSpPr/>
            <p:nvPr/>
          </p:nvSpPr>
          <p:spPr>
            <a:xfrm>
              <a:off x="4571999" y="1301100"/>
              <a:ext cx="6913921" cy="804900"/>
            </a:xfrm>
            <a:prstGeom prst="homePlate">
              <a:avLst>
                <a:gd name="adj" fmla="val 50000"/>
              </a:avLst>
            </a:prstGeom>
            <a:solidFill>
              <a:schemeClr val="accent1">
                <a:lumMod val="40000"/>
                <a:lumOff val="60000"/>
              </a:schemeClr>
            </a:solidFill>
            <a:ln>
              <a:noFill/>
            </a:ln>
          </p:spPr>
          <p:txBody>
            <a:bodyPr spcFirstLastPara="1" wrap="square" lIns="162533" tIns="162533" rIns="162533" bIns="162533" anchor="ctr" anchorCtr="0">
              <a:noAutofit/>
            </a:bodyPr>
            <a:lstStyle/>
            <a:p>
              <a:endParaRPr sz="2750" dirty="0">
                <a:solidFill>
                  <a:srgbClr val="060606"/>
                </a:solidFill>
                <a:latin typeface="Times New Roman" panose="02020603050405020304" pitchFamily="18" charset="0"/>
                <a:cs typeface="Times New Roman" panose="02020603050405020304" pitchFamily="18" charset="0"/>
              </a:endParaRPr>
            </a:p>
          </p:txBody>
        </p:sp>
        <p:sp>
          <p:nvSpPr>
            <p:cNvPr id="47" name="Google Shape;255;p39">
              <a:extLst>
                <a:ext uri="{FF2B5EF4-FFF2-40B4-BE49-F238E27FC236}">
                  <a16:creationId xmlns:a16="http://schemas.microsoft.com/office/drawing/2014/main" id="{8068E21F-A755-4BE4-80BC-4AF2410E774F}"/>
                </a:ext>
              </a:extLst>
            </p:cNvPr>
            <p:cNvSpPr/>
            <p:nvPr/>
          </p:nvSpPr>
          <p:spPr>
            <a:xfrm rot="10800000" flipH="1">
              <a:off x="4572000" y="1934400"/>
              <a:ext cx="401700" cy="171600"/>
            </a:xfrm>
            <a:prstGeom prst="rtTriangle">
              <a:avLst/>
            </a:prstGeom>
            <a:solidFill>
              <a:schemeClr val="accent1">
                <a:lumMod val="60000"/>
                <a:lumOff val="40000"/>
              </a:schemeClr>
            </a:solidFill>
            <a:ln>
              <a:noFill/>
            </a:ln>
          </p:spPr>
          <p:txBody>
            <a:bodyPr spcFirstLastPara="1" wrap="square" lIns="162533" tIns="162533" rIns="162533" bIns="162533" anchor="ctr" anchorCtr="0">
              <a:noAutofit/>
            </a:bodyPr>
            <a:lstStyle/>
            <a:p>
              <a:endParaRPr sz="2750" dirty="0">
                <a:solidFill>
                  <a:srgbClr val="060606"/>
                </a:solidFill>
                <a:latin typeface="Times New Roman" panose="02020603050405020304" pitchFamily="18" charset="0"/>
                <a:cs typeface="Times New Roman" panose="02020603050405020304" pitchFamily="18" charset="0"/>
              </a:endParaRPr>
            </a:p>
          </p:txBody>
        </p:sp>
        <p:sp>
          <p:nvSpPr>
            <p:cNvPr id="48" name="Google Shape;256;p39">
              <a:extLst>
                <a:ext uri="{FF2B5EF4-FFF2-40B4-BE49-F238E27FC236}">
                  <a16:creationId xmlns:a16="http://schemas.microsoft.com/office/drawing/2014/main" id="{CE503FC4-A0D1-4C76-8996-BB720DC4C85E}"/>
                </a:ext>
              </a:extLst>
            </p:cNvPr>
            <p:cNvSpPr/>
            <p:nvPr/>
          </p:nvSpPr>
          <p:spPr>
            <a:xfrm>
              <a:off x="2897146" y="974685"/>
              <a:ext cx="2077306" cy="965715"/>
            </a:xfrm>
            <a:prstGeom prst="rect">
              <a:avLst/>
            </a:prstGeom>
            <a:solidFill>
              <a:schemeClr val="accent1">
                <a:lumMod val="20000"/>
                <a:lumOff val="80000"/>
              </a:schemeClr>
            </a:solidFill>
            <a:ln>
              <a:noFill/>
            </a:ln>
          </p:spPr>
          <p:txBody>
            <a:bodyPr spcFirstLastPara="1" wrap="square" lIns="162533" tIns="162533" rIns="162533" bIns="162533" anchor="ctr" anchorCtr="0">
              <a:noAutofit/>
            </a:bodyPr>
            <a:lstStyle/>
            <a:p>
              <a:pPr algn="ctr"/>
              <a:r>
                <a:rPr lang="vi-VN" sz="2750" b="1" dirty="0">
                  <a:solidFill>
                    <a:srgbClr val="060606"/>
                  </a:solidFill>
                  <a:latin typeface="Times New Roman" panose="02020603050405020304" pitchFamily="18" charset="0"/>
                  <a:cs typeface="Times New Roman" panose="02020603050405020304" pitchFamily="18" charset="0"/>
                </a:rPr>
                <a:t> Mục đích của bài </a:t>
              </a:r>
              <a:endParaRPr sz="2750" b="1" dirty="0">
                <a:solidFill>
                  <a:srgbClr val="060606"/>
                </a:solidFill>
                <a:latin typeface="Times New Roman" panose="02020603050405020304" pitchFamily="18" charset="0"/>
                <a:cs typeface="Times New Roman" panose="02020603050405020304" pitchFamily="18" charset="0"/>
              </a:endParaRPr>
            </a:p>
          </p:txBody>
        </p:sp>
      </p:grpSp>
      <p:grpSp>
        <p:nvGrpSpPr>
          <p:cNvPr id="50" name="Google Shape;253;p39">
            <a:extLst>
              <a:ext uri="{FF2B5EF4-FFF2-40B4-BE49-F238E27FC236}">
                <a16:creationId xmlns:a16="http://schemas.microsoft.com/office/drawing/2014/main" id="{53A2054F-48B6-4E42-A571-E7C1C3281654}"/>
              </a:ext>
            </a:extLst>
          </p:cNvPr>
          <p:cNvGrpSpPr/>
          <p:nvPr/>
        </p:nvGrpSpPr>
        <p:grpSpPr>
          <a:xfrm>
            <a:off x="307389" y="4683339"/>
            <a:ext cx="11515523" cy="1605738"/>
            <a:chOff x="2934562" y="1194179"/>
            <a:chExt cx="8683616" cy="1336104"/>
          </a:xfrm>
        </p:grpSpPr>
        <p:sp>
          <p:nvSpPr>
            <p:cNvPr id="51" name="Google Shape;254;p39">
              <a:extLst>
                <a:ext uri="{FF2B5EF4-FFF2-40B4-BE49-F238E27FC236}">
                  <a16:creationId xmlns:a16="http://schemas.microsoft.com/office/drawing/2014/main" id="{B16CAE86-3F14-471B-BCBA-B79322713C40}"/>
                </a:ext>
              </a:extLst>
            </p:cNvPr>
            <p:cNvSpPr/>
            <p:nvPr/>
          </p:nvSpPr>
          <p:spPr>
            <a:xfrm>
              <a:off x="4650857" y="1703550"/>
              <a:ext cx="6967321" cy="804900"/>
            </a:xfrm>
            <a:prstGeom prst="homePlate">
              <a:avLst>
                <a:gd name="adj" fmla="val 50000"/>
              </a:avLst>
            </a:prstGeom>
            <a:solidFill>
              <a:srgbClr val="C5E0B4"/>
            </a:solidFill>
            <a:ln>
              <a:noFill/>
            </a:ln>
          </p:spPr>
          <p:txBody>
            <a:bodyPr spcFirstLastPara="1" wrap="square" lIns="162533" tIns="162533" rIns="162533" bIns="162533" anchor="ctr" anchorCtr="0">
              <a:noAutofit/>
            </a:bodyPr>
            <a:lstStyle/>
            <a:p>
              <a:endParaRPr sz="2750" dirty="0">
                <a:solidFill>
                  <a:srgbClr val="060606"/>
                </a:solidFill>
                <a:latin typeface="Times New Roman" panose="02020603050405020304" pitchFamily="18" charset="0"/>
                <a:cs typeface="Times New Roman" panose="02020603050405020304" pitchFamily="18" charset="0"/>
              </a:endParaRPr>
            </a:p>
          </p:txBody>
        </p:sp>
        <p:sp>
          <p:nvSpPr>
            <p:cNvPr id="52" name="Google Shape;255;p39">
              <a:extLst>
                <a:ext uri="{FF2B5EF4-FFF2-40B4-BE49-F238E27FC236}">
                  <a16:creationId xmlns:a16="http://schemas.microsoft.com/office/drawing/2014/main" id="{1410A0D8-EE5E-4194-A2A0-751866A5450F}"/>
                </a:ext>
              </a:extLst>
            </p:cNvPr>
            <p:cNvSpPr/>
            <p:nvPr/>
          </p:nvSpPr>
          <p:spPr>
            <a:xfrm rot="10800000" flipH="1">
              <a:off x="4680241" y="2230423"/>
              <a:ext cx="394159" cy="299860"/>
            </a:xfrm>
            <a:prstGeom prst="rtTriangle">
              <a:avLst/>
            </a:prstGeom>
            <a:solidFill>
              <a:srgbClr val="B5D79E"/>
            </a:solidFill>
            <a:ln>
              <a:noFill/>
            </a:ln>
          </p:spPr>
          <p:txBody>
            <a:bodyPr spcFirstLastPara="1" wrap="square" lIns="162533" tIns="162533" rIns="162533" bIns="162533" anchor="ctr" anchorCtr="0">
              <a:noAutofit/>
            </a:bodyPr>
            <a:lstStyle/>
            <a:p>
              <a:endParaRPr sz="2750" dirty="0">
                <a:solidFill>
                  <a:srgbClr val="060606"/>
                </a:solidFill>
                <a:latin typeface="Times New Roman" panose="02020603050405020304" pitchFamily="18" charset="0"/>
                <a:cs typeface="Times New Roman" panose="02020603050405020304" pitchFamily="18" charset="0"/>
              </a:endParaRPr>
            </a:p>
          </p:txBody>
        </p:sp>
        <p:sp>
          <p:nvSpPr>
            <p:cNvPr id="53" name="Google Shape;256;p39">
              <a:extLst>
                <a:ext uri="{FF2B5EF4-FFF2-40B4-BE49-F238E27FC236}">
                  <a16:creationId xmlns:a16="http://schemas.microsoft.com/office/drawing/2014/main" id="{7D25DDA2-55C8-483E-A68D-4003AFA80920}"/>
                </a:ext>
              </a:extLst>
            </p:cNvPr>
            <p:cNvSpPr/>
            <p:nvPr/>
          </p:nvSpPr>
          <p:spPr>
            <a:xfrm>
              <a:off x="2934562" y="1194179"/>
              <a:ext cx="2114321" cy="1103861"/>
            </a:xfrm>
            <a:prstGeom prst="rect">
              <a:avLst/>
            </a:prstGeom>
            <a:solidFill>
              <a:srgbClr val="E2F0D9"/>
            </a:solidFill>
            <a:ln>
              <a:noFill/>
            </a:ln>
          </p:spPr>
          <p:txBody>
            <a:bodyPr spcFirstLastPara="1" wrap="square" lIns="162533" tIns="162533" rIns="162533" bIns="162533" anchor="ctr" anchorCtr="0">
              <a:noAutofit/>
            </a:bodyPr>
            <a:lstStyle/>
            <a:p>
              <a:pPr algn="ctr"/>
              <a:r>
                <a:rPr lang="vi-VN" sz="2750" b="1" dirty="0">
                  <a:solidFill>
                    <a:srgbClr val="060606"/>
                  </a:solidFill>
                  <a:latin typeface="Times New Roman" panose="02020603050405020304" pitchFamily="18" charset="0"/>
                  <a:cs typeface="Times New Roman" panose="02020603050405020304" pitchFamily="18" charset="0"/>
                </a:rPr>
                <a:t>Lưu ý của bài</a:t>
              </a:r>
              <a:endParaRPr sz="2750" b="1" dirty="0">
                <a:solidFill>
                  <a:srgbClr val="060606"/>
                </a:solidFill>
                <a:latin typeface="Times New Roman" panose="02020603050405020304" pitchFamily="18" charset="0"/>
                <a:cs typeface="Times New Roman" panose="02020603050405020304" pitchFamily="18" charset="0"/>
              </a:endParaRPr>
            </a:p>
          </p:txBody>
        </p:sp>
      </p:grpSp>
      <p:sp>
        <p:nvSpPr>
          <p:cNvPr id="31" name="Text Box 5">
            <a:extLst>
              <a:ext uri="{FF2B5EF4-FFF2-40B4-BE49-F238E27FC236}">
                <a16:creationId xmlns:a16="http://schemas.microsoft.com/office/drawing/2014/main" id="{9E4D3B50-006D-401C-8316-C4DFE991AEC3}"/>
              </a:ext>
            </a:extLst>
          </p:cNvPr>
          <p:cNvSpPr txBox="1">
            <a:spLocks noChangeArrowheads="1"/>
          </p:cNvSpPr>
          <p:nvPr/>
        </p:nvSpPr>
        <p:spPr bwMode="auto">
          <a:xfrm>
            <a:off x="3456533" y="419757"/>
            <a:ext cx="527893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1pPr>
            <a:lvl2pPr marL="742950" indent="-28575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2pPr>
            <a:lvl3pPr marL="1143000" indent="-22860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3pPr>
            <a:lvl4pPr marL="1600200" indent="-22860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4pPr>
            <a:lvl5pPr marL="2057400" indent="-22860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5pPr>
            <a:lvl6pPr marL="2514600" indent="-228600" eaLnBrk="0" fontAlgn="base" hangingPunct="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6pPr>
            <a:lvl7pPr marL="2971800" indent="-228600" eaLnBrk="0" fontAlgn="base" hangingPunct="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7pPr>
            <a:lvl8pPr marL="3429000" indent="-228600" eaLnBrk="0" fontAlgn="base" hangingPunct="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8pPr>
            <a:lvl9pPr marL="3886200" indent="-228600" eaLnBrk="0" fontAlgn="base" hangingPunct="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9pPr>
          </a:lstStyle>
          <a:p>
            <a:pPr algn="ctr">
              <a:spcBef>
                <a:spcPct val="50000"/>
              </a:spcBef>
              <a:spcAft>
                <a:spcPct val="0"/>
              </a:spcAft>
              <a:buClrTx/>
              <a:buFontTx/>
              <a:buNone/>
            </a:pPr>
            <a:r>
              <a:rPr lang="vi-VN" altLang="en-US" sz="3200" b="1" dirty="0">
                <a:solidFill>
                  <a:srgbClr val="FF0000"/>
                </a:solidFill>
                <a:latin typeface="Times New Roman" panose="02020603050405020304" pitchFamily="18" charset="0"/>
                <a:cs typeface="Times New Roman" panose="02020603050405020304" pitchFamily="18" charset="0"/>
              </a:rPr>
              <a:t>PHIẾU HỌC TẬP</a:t>
            </a:r>
            <a:endParaRPr lang="en-US" altLang="en-US" sz="3200" b="1" dirty="0">
              <a:solidFill>
                <a:srgbClr val="FF0000"/>
              </a:solidFill>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21D36395-7E23-5DE7-5681-83E76531C5AD}"/>
              </a:ext>
            </a:extLst>
          </p:cNvPr>
          <p:cNvSpPr txBox="1"/>
          <p:nvPr/>
        </p:nvSpPr>
        <p:spPr>
          <a:xfrm>
            <a:off x="2399594" y="1167097"/>
            <a:ext cx="7710712" cy="954107"/>
          </a:xfrm>
          <a:prstGeom prst="rect">
            <a:avLst/>
          </a:prstGeom>
          <a:noFill/>
        </p:spPr>
        <p:txBody>
          <a:bodyPr wrap="square" rtlCol="0">
            <a:spAutoFit/>
          </a:bodyPr>
          <a:lstStyle/>
          <a:p>
            <a:r>
              <a:rPr lang="vi-VN" sz="2800" b="1" dirty="0">
                <a:solidFill>
                  <a:srgbClr val="0000FF"/>
                </a:solidFill>
                <a:latin typeface="Times New Roman" panose="02020603050405020304" pitchFamily="18" charset="0"/>
                <a:cs typeface="Times New Roman" panose="02020603050405020304" pitchFamily="18" charset="0"/>
              </a:rPr>
              <a:t>Dựa vào phần I. Định hướng – SGK hãy hoàn thành nội dung còn thiếu </a:t>
            </a:r>
            <a:endParaRPr lang="en-SG" sz="2800" b="1" dirty="0">
              <a:solidFill>
                <a:srgbClr val="0000FF"/>
              </a:solidFill>
              <a:latin typeface="Times New Roman" panose="02020603050405020304" pitchFamily="18" charset="0"/>
              <a:cs typeface="Times New Roman" panose="02020603050405020304" pitchFamily="18" charset="0"/>
            </a:endParaRPr>
          </a:p>
        </p:txBody>
      </p:sp>
      <p:pic>
        <p:nvPicPr>
          <p:cNvPr id="24" name="Picture 4" descr="Người kể chuyện png | PNGEgg">
            <a:extLst>
              <a:ext uri="{FF2B5EF4-FFF2-40B4-BE49-F238E27FC236}">
                <a16:creationId xmlns:a16="http://schemas.microsoft.com/office/drawing/2014/main" id="{3B8EA5C0-700D-5FCC-5D58-9C330DCD662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735" b="89971" l="8908" r="89943">
                        <a14:foregroundMark x1="38793" y1="38053" x2="24425" y2="57522"/>
                        <a14:foregroundMark x1="70977" y1="26549" x2="75862" y2="22419"/>
                        <a14:foregroundMark x1="67241" y1="21829" x2="68678" y2="38643"/>
                        <a14:foregroundMark x1="8908" y1="69617" x2="8908" y2="86726"/>
                        <a14:foregroundMark x1="34195" y1="50737" x2="41667" y2="62242"/>
                      </a14:backgroundRemoval>
                    </a14:imgEffect>
                  </a14:imgLayer>
                </a14:imgProps>
              </a:ext>
              <a:ext uri="{28A0092B-C50C-407E-A947-70E740481C1C}">
                <a14:useLocalDpi xmlns:a14="http://schemas.microsoft.com/office/drawing/2010/main" val="0"/>
              </a:ext>
            </a:extLst>
          </a:blip>
          <a:srcRect/>
          <a:stretch>
            <a:fillRect/>
          </a:stretch>
        </p:blipFill>
        <p:spPr bwMode="auto">
          <a:xfrm>
            <a:off x="285255" y="-108382"/>
            <a:ext cx="1361848" cy="1326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8318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ppt_x"/>
                                          </p:val>
                                        </p:tav>
                                        <p:tav tm="100000">
                                          <p:val>
                                            <p:strVal val="#ppt_x"/>
                                          </p:val>
                                        </p:tav>
                                      </p:tavLst>
                                    </p:anim>
                                    <p:anim calcmode="lin" valueType="num">
                                      <p:cBhvr additive="base">
                                        <p:cTn id="1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randombar(horizontal)">
                                      <p:cBhvr>
                                        <p:cTn id="18" dur="500"/>
                                        <p:tgtEl>
                                          <p:spTgt spid="45"/>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randombar(horizontal)">
                                      <p:cBhvr>
                                        <p:cTn id="23"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oogle Shape;253;p39">
            <a:extLst>
              <a:ext uri="{FF2B5EF4-FFF2-40B4-BE49-F238E27FC236}">
                <a16:creationId xmlns:a16="http://schemas.microsoft.com/office/drawing/2014/main" id="{1C4602D8-7C8B-4F97-A2B3-222D555310C1}"/>
              </a:ext>
            </a:extLst>
          </p:cNvPr>
          <p:cNvGrpSpPr/>
          <p:nvPr/>
        </p:nvGrpSpPr>
        <p:grpSpPr>
          <a:xfrm>
            <a:off x="460376" y="2051929"/>
            <a:ext cx="11883208" cy="3374182"/>
            <a:chOff x="2895258" y="588213"/>
            <a:chExt cx="8590662" cy="1517787"/>
          </a:xfrm>
        </p:grpSpPr>
        <p:sp>
          <p:nvSpPr>
            <p:cNvPr id="46" name="Google Shape;254;p39">
              <a:extLst>
                <a:ext uri="{FF2B5EF4-FFF2-40B4-BE49-F238E27FC236}">
                  <a16:creationId xmlns:a16="http://schemas.microsoft.com/office/drawing/2014/main" id="{7B9CA81B-3A7D-44A3-89CC-29DDFEEE28EE}"/>
                </a:ext>
              </a:extLst>
            </p:cNvPr>
            <p:cNvSpPr/>
            <p:nvPr/>
          </p:nvSpPr>
          <p:spPr>
            <a:xfrm>
              <a:off x="4571999" y="1089920"/>
              <a:ext cx="6913921" cy="1016080"/>
            </a:xfrm>
            <a:prstGeom prst="homePlate">
              <a:avLst>
                <a:gd name="adj" fmla="val 50000"/>
              </a:avLst>
            </a:prstGeom>
            <a:solidFill>
              <a:schemeClr val="accent1">
                <a:lumMod val="40000"/>
                <a:lumOff val="60000"/>
              </a:schemeClr>
            </a:solidFill>
            <a:ln>
              <a:noFill/>
            </a:ln>
          </p:spPr>
          <p:txBody>
            <a:bodyPr spcFirstLastPara="1" wrap="square" lIns="162533" tIns="162533" rIns="162533" bIns="162533" anchor="ctr" anchorCtr="0">
              <a:noAutofit/>
            </a:bodyPr>
            <a:lstStyle/>
            <a:p>
              <a:endParaRPr sz="2750" dirty="0">
                <a:solidFill>
                  <a:srgbClr val="060606"/>
                </a:solidFill>
                <a:latin typeface="Times New Roman" panose="02020603050405020304" pitchFamily="18" charset="0"/>
                <a:cs typeface="Times New Roman" panose="02020603050405020304" pitchFamily="18" charset="0"/>
              </a:endParaRPr>
            </a:p>
          </p:txBody>
        </p:sp>
        <p:sp>
          <p:nvSpPr>
            <p:cNvPr id="47" name="Google Shape;255;p39">
              <a:extLst>
                <a:ext uri="{FF2B5EF4-FFF2-40B4-BE49-F238E27FC236}">
                  <a16:creationId xmlns:a16="http://schemas.microsoft.com/office/drawing/2014/main" id="{8068E21F-A755-4BE4-80BC-4AF2410E774F}"/>
                </a:ext>
              </a:extLst>
            </p:cNvPr>
            <p:cNvSpPr/>
            <p:nvPr/>
          </p:nvSpPr>
          <p:spPr>
            <a:xfrm rot="10800000" flipH="1">
              <a:off x="4572000" y="1934400"/>
              <a:ext cx="401700" cy="171600"/>
            </a:xfrm>
            <a:prstGeom prst="rtTriangle">
              <a:avLst/>
            </a:prstGeom>
            <a:solidFill>
              <a:schemeClr val="accent1">
                <a:lumMod val="60000"/>
                <a:lumOff val="40000"/>
              </a:schemeClr>
            </a:solidFill>
            <a:ln>
              <a:noFill/>
            </a:ln>
          </p:spPr>
          <p:txBody>
            <a:bodyPr spcFirstLastPara="1" wrap="square" lIns="162533" tIns="162533" rIns="162533" bIns="162533" anchor="ctr" anchorCtr="0">
              <a:noAutofit/>
            </a:bodyPr>
            <a:lstStyle/>
            <a:p>
              <a:endParaRPr sz="2750" dirty="0">
                <a:solidFill>
                  <a:srgbClr val="060606"/>
                </a:solidFill>
                <a:latin typeface="Times New Roman" panose="02020603050405020304" pitchFamily="18" charset="0"/>
                <a:cs typeface="Times New Roman" panose="02020603050405020304" pitchFamily="18" charset="0"/>
              </a:endParaRPr>
            </a:p>
          </p:txBody>
        </p:sp>
        <p:sp>
          <p:nvSpPr>
            <p:cNvPr id="48" name="Google Shape;256;p39">
              <a:extLst>
                <a:ext uri="{FF2B5EF4-FFF2-40B4-BE49-F238E27FC236}">
                  <a16:creationId xmlns:a16="http://schemas.microsoft.com/office/drawing/2014/main" id="{CE503FC4-A0D1-4C76-8996-BB720DC4C85E}"/>
                </a:ext>
              </a:extLst>
            </p:cNvPr>
            <p:cNvSpPr/>
            <p:nvPr/>
          </p:nvSpPr>
          <p:spPr>
            <a:xfrm>
              <a:off x="2895258" y="588213"/>
              <a:ext cx="2077306" cy="965715"/>
            </a:xfrm>
            <a:prstGeom prst="rect">
              <a:avLst/>
            </a:prstGeom>
            <a:solidFill>
              <a:schemeClr val="accent1">
                <a:lumMod val="20000"/>
                <a:lumOff val="80000"/>
              </a:schemeClr>
            </a:solidFill>
            <a:ln>
              <a:noFill/>
            </a:ln>
          </p:spPr>
          <p:txBody>
            <a:bodyPr spcFirstLastPara="1" wrap="square" lIns="162533" tIns="162533" rIns="162533" bIns="162533" anchor="ctr" anchorCtr="0">
              <a:noAutofit/>
            </a:bodyPr>
            <a:lstStyle/>
            <a:p>
              <a:pPr algn="ctr"/>
              <a:r>
                <a:rPr lang="vi-VN" sz="2750" b="1" dirty="0">
                  <a:solidFill>
                    <a:srgbClr val="060606"/>
                  </a:solidFill>
                  <a:latin typeface="Times New Roman" panose="02020603050405020304" pitchFamily="18" charset="0"/>
                  <a:cs typeface="Times New Roman" panose="02020603050405020304" pitchFamily="18" charset="0"/>
                </a:rPr>
                <a:t> </a:t>
              </a:r>
              <a:r>
                <a:rPr lang="vi-VN" sz="2750" b="1" dirty="0">
                  <a:solidFill>
                    <a:srgbClr val="C00000"/>
                  </a:solidFill>
                  <a:latin typeface="Times New Roman" panose="02020603050405020304" pitchFamily="18" charset="0"/>
                  <a:cs typeface="Times New Roman" panose="02020603050405020304" pitchFamily="18" charset="0"/>
                </a:rPr>
                <a:t>Mục đích của bài</a:t>
              </a:r>
              <a:endParaRPr sz="2750" b="1" dirty="0">
                <a:solidFill>
                  <a:srgbClr val="C00000"/>
                </a:solidFill>
                <a:latin typeface="Times New Roman" panose="02020603050405020304" pitchFamily="18" charset="0"/>
                <a:cs typeface="Times New Roman" panose="02020603050405020304" pitchFamily="18" charset="0"/>
              </a:endParaRPr>
            </a:p>
          </p:txBody>
        </p:sp>
      </p:grpSp>
      <p:sp>
        <p:nvSpPr>
          <p:cNvPr id="31" name="Text Box 5">
            <a:extLst>
              <a:ext uri="{FF2B5EF4-FFF2-40B4-BE49-F238E27FC236}">
                <a16:creationId xmlns:a16="http://schemas.microsoft.com/office/drawing/2014/main" id="{9E4D3B50-006D-401C-8316-C4DFE991AEC3}"/>
              </a:ext>
            </a:extLst>
          </p:cNvPr>
          <p:cNvSpPr txBox="1">
            <a:spLocks noChangeArrowheads="1"/>
          </p:cNvSpPr>
          <p:nvPr/>
        </p:nvSpPr>
        <p:spPr bwMode="auto">
          <a:xfrm>
            <a:off x="3456533" y="228121"/>
            <a:ext cx="527893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1pPr>
            <a:lvl2pPr marL="742950" indent="-28575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2pPr>
            <a:lvl3pPr marL="1143000" indent="-22860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3pPr>
            <a:lvl4pPr marL="1600200" indent="-22860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4pPr>
            <a:lvl5pPr marL="2057400" indent="-22860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5pPr>
            <a:lvl6pPr marL="2514600" indent="-228600" eaLnBrk="0" fontAlgn="base" hangingPunct="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6pPr>
            <a:lvl7pPr marL="2971800" indent="-228600" eaLnBrk="0" fontAlgn="base" hangingPunct="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7pPr>
            <a:lvl8pPr marL="3429000" indent="-228600" eaLnBrk="0" fontAlgn="base" hangingPunct="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8pPr>
            <a:lvl9pPr marL="3886200" indent="-228600" eaLnBrk="0" fontAlgn="base" hangingPunct="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9pPr>
          </a:lstStyle>
          <a:p>
            <a:pPr algn="ctr">
              <a:spcBef>
                <a:spcPct val="50000"/>
              </a:spcBef>
              <a:spcAft>
                <a:spcPct val="0"/>
              </a:spcAft>
              <a:buClrTx/>
              <a:buFontTx/>
              <a:buNone/>
            </a:pPr>
            <a:r>
              <a:rPr lang="vi-VN" altLang="en-US" sz="3200" b="1" dirty="0">
                <a:solidFill>
                  <a:srgbClr val="FF0000"/>
                </a:solidFill>
                <a:latin typeface="Times New Roman" panose="02020603050405020304" pitchFamily="18" charset="0"/>
                <a:cs typeface="Times New Roman" panose="02020603050405020304" pitchFamily="18" charset="0"/>
              </a:rPr>
              <a:t>PHIẾU HỌC TẬP</a:t>
            </a:r>
            <a:endParaRPr lang="en-US" altLang="en-US" sz="3200" b="1" dirty="0">
              <a:solidFill>
                <a:srgbClr val="FF0000"/>
              </a:solidFill>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21D36395-7E23-5DE7-5681-83E76531C5AD}"/>
              </a:ext>
            </a:extLst>
          </p:cNvPr>
          <p:cNvSpPr txBox="1"/>
          <p:nvPr/>
        </p:nvSpPr>
        <p:spPr>
          <a:xfrm>
            <a:off x="3333852" y="812896"/>
            <a:ext cx="6664423" cy="954107"/>
          </a:xfrm>
          <a:prstGeom prst="rect">
            <a:avLst/>
          </a:prstGeom>
          <a:noFill/>
        </p:spPr>
        <p:txBody>
          <a:bodyPr wrap="square" rtlCol="0">
            <a:spAutoFit/>
          </a:bodyPr>
          <a:lstStyle/>
          <a:p>
            <a:r>
              <a:rPr lang="vi-VN" sz="2800" b="1" dirty="0">
                <a:solidFill>
                  <a:srgbClr val="0000FF"/>
                </a:solidFill>
                <a:latin typeface="Times New Roman" panose="02020603050405020304" pitchFamily="18" charset="0"/>
                <a:cs typeface="Times New Roman" panose="02020603050405020304" pitchFamily="18" charset="0"/>
              </a:rPr>
              <a:t>Dựa vào phần I. Định hướng – SGK hãy hoàn thành nội dung còn thiếu </a:t>
            </a:r>
            <a:endParaRPr lang="en-SG" sz="2800" b="1" dirty="0">
              <a:solidFill>
                <a:srgbClr val="0000FF"/>
              </a:solidFill>
              <a:latin typeface="Times New Roman" panose="02020603050405020304" pitchFamily="18" charset="0"/>
              <a:cs typeface="Times New Roman" panose="02020603050405020304" pitchFamily="18" charset="0"/>
            </a:endParaRPr>
          </a:p>
        </p:txBody>
      </p:sp>
      <p:pic>
        <p:nvPicPr>
          <p:cNvPr id="24" name="Picture 4" descr="Người kể chuyện png | PNGEgg">
            <a:extLst>
              <a:ext uri="{FF2B5EF4-FFF2-40B4-BE49-F238E27FC236}">
                <a16:creationId xmlns:a16="http://schemas.microsoft.com/office/drawing/2014/main" id="{3B8EA5C0-700D-5FCC-5D58-9C330DCD662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735" b="89971" l="8908" r="89943">
                        <a14:foregroundMark x1="38793" y1="38053" x2="24425" y2="57522"/>
                        <a14:foregroundMark x1="70977" y1="26549" x2="75862" y2="22419"/>
                        <a14:foregroundMark x1="67241" y1="21829" x2="68678" y2="38643"/>
                        <a14:foregroundMark x1="8908" y1="69617" x2="8908" y2="86726"/>
                        <a14:foregroundMark x1="34195" y1="50737" x2="41667" y2="62242"/>
                      </a14:backgroundRemoval>
                    </a14:imgEffect>
                  </a14:imgLayer>
                </a14:imgProps>
              </a:ext>
              <a:ext uri="{28A0092B-C50C-407E-A947-70E740481C1C}">
                <a14:useLocalDpi xmlns:a14="http://schemas.microsoft.com/office/drawing/2010/main" val="0"/>
              </a:ext>
            </a:extLst>
          </a:blip>
          <a:srcRect/>
          <a:stretch>
            <a:fillRect/>
          </a:stretch>
        </p:blipFill>
        <p:spPr bwMode="auto">
          <a:xfrm>
            <a:off x="285255" y="-108382"/>
            <a:ext cx="1361848" cy="132662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D142202A-774A-CB1A-D275-58CD96DD7DB5}"/>
              </a:ext>
            </a:extLst>
          </p:cNvPr>
          <p:cNvSpPr txBox="1"/>
          <p:nvPr/>
        </p:nvSpPr>
        <p:spPr>
          <a:xfrm>
            <a:off x="3293380" y="3721749"/>
            <a:ext cx="8536585" cy="954107"/>
          </a:xfrm>
          <a:prstGeom prst="rect">
            <a:avLst/>
          </a:prstGeom>
          <a:noFill/>
        </p:spPr>
        <p:txBody>
          <a:bodyPr wrap="square" rtlCol="0">
            <a:spAutoFit/>
          </a:bodyPr>
          <a:lstStyle/>
          <a:p>
            <a:r>
              <a:rPr lang="vi-VN" sz="2800" b="1" dirty="0">
                <a:solidFill>
                  <a:srgbClr val="008000"/>
                </a:solidFill>
                <a:latin typeface="Times New Roman" panose="02020603050405020304" pitchFamily="18" charset="0"/>
                <a:cs typeface="Times New Roman" panose="02020603050405020304" pitchFamily="18" charset="0"/>
              </a:rPr>
              <a:t> - Tiếp tục rèn luyện kĩ năng nghe và tóm tắt nội dung thuyết trình về một bài thơ, tập thơ.</a:t>
            </a:r>
            <a:endParaRPr lang="en-SG" sz="2800" b="1" dirty="0">
              <a:solidFill>
                <a:srgbClr val="008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1572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254;p39">
            <a:extLst>
              <a:ext uri="{FF2B5EF4-FFF2-40B4-BE49-F238E27FC236}">
                <a16:creationId xmlns:a16="http://schemas.microsoft.com/office/drawing/2014/main" id="{3F81D049-C6C0-7434-D829-999136ABBC59}"/>
              </a:ext>
            </a:extLst>
          </p:cNvPr>
          <p:cNvSpPr/>
          <p:nvPr/>
        </p:nvSpPr>
        <p:spPr>
          <a:xfrm>
            <a:off x="2757402" y="2095327"/>
            <a:ext cx="9315902" cy="967334"/>
          </a:xfrm>
          <a:prstGeom prst="homePlate">
            <a:avLst>
              <a:gd name="adj" fmla="val 50000"/>
            </a:avLst>
          </a:prstGeom>
          <a:solidFill>
            <a:schemeClr val="accent1">
              <a:lumMod val="40000"/>
              <a:lumOff val="60000"/>
            </a:schemeClr>
          </a:solidFill>
          <a:ln>
            <a:noFill/>
          </a:ln>
        </p:spPr>
        <p:txBody>
          <a:bodyPr spcFirstLastPara="1" wrap="square" lIns="162533" tIns="162533" rIns="162533" bIns="162533" anchor="ctr" anchorCtr="0">
            <a:noAutofit/>
          </a:bodyPr>
          <a:lstStyle/>
          <a:p>
            <a:endParaRPr sz="2750" dirty="0">
              <a:solidFill>
                <a:srgbClr val="060606"/>
              </a:solidFill>
              <a:latin typeface="Times New Roman" panose="02020603050405020304" pitchFamily="18" charset="0"/>
              <a:cs typeface="Times New Roman" panose="02020603050405020304" pitchFamily="18" charset="0"/>
            </a:endParaRPr>
          </a:p>
        </p:txBody>
      </p:sp>
      <p:sp>
        <p:nvSpPr>
          <p:cNvPr id="7" name="Google Shape;254;p39">
            <a:extLst>
              <a:ext uri="{FF2B5EF4-FFF2-40B4-BE49-F238E27FC236}">
                <a16:creationId xmlns:a16="http://schemas.microsoft.com/office/drawing/2014/main" id="{4EED157D-43F8-40B5-9331-89200B54EE71}"/>
              </a:ext>
            </a:extLst>
          </p:cNvPr>
          <p:cNvSpPr/>
          <p:nvPr/>
        </p:nvSpPr>
        <p:spPr>
          <a:xfrm>
            <a:off x="2757402" y="890661"/>
            <a:ext cx="9315902" cy="967334"/>
          </a:xfrm>
          <a:prstGeom prst="homePlate">
            <a:avLst>
              <a:gd name="adj" fmla="val 50000"/>
            </a:avLst>
          </a:prstGeom>
          <a:solidFill>
            <a:schemeClr val="accent1">
              <a:lumMod val="40000"/>
              <a:lumOff val="60000"/>
            </a:schemeClr>
          </a:solidFill>
          <a:ln>
            <a:noFill/>
          </a:ln>
        </p:spPr>
        <p:txBody>
          <a:bodyPr spcFirstLastPara="1" wrap="square" lIns="162533" tIns="162533" rIns="162533" bIns="162533" anchor="ctr" anchorCtr="0">
            <a:noAutofit/>
          </a:bodyPr>
          <a:lstStyle/>
          <a:p>
            <a:endParaRPr sz="2750" dirty="0">
              <a:solidFill>
                <a:srgbClr val="060606"/>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A3AF3BA6-F4A7-5BB4-32A7-8D0D30725C85}"/>
              </a:ext>
            </a:extLst>
          </p:cNvPr>
          <p:cNvSpPr txBox="1"/>
          <p:nvPr/>
        </p:nvSpPr>
        <p:spPr>
          <a:xfrm>
            <a:off x="3044798" y="1117816"/>
            <a:ext cx="7513983" cy="461665"/>
          </a:xfrm>
          <a:prstGeom prst="rect">
            <a:avLst/>
          </a:prstGeom>
          <a:noFill/>
        </p:spPr>
        <p:txBody>
          <a:bodyPr wrap="square" rtlCol="0">
            <a:spAutoFit/>
          </a:bodyPr>
          <a:lstStyle/>
          <a:p>
            <a:pPr algn="ctr"/>
            <a:r>
              <a:rPr lang="vi-VN" sz="2400" b="1" dirty="0">
                <a:latin typeface="Times New Roman" panose="02020603050405020304" pitchFamily="18" charset="0"/>
                <a:ea typeface="Roboto" charset="0"/>
                <a:cs typeface="Times New Roman" panose="02020603050405020304" pitchFamily="18" charset="0"/>
              </a:rPr>
              <a:t>Xác định rõ vấn đề và thời gian người nói sẽ trình bày</a:t>
            </a:r>
            <a:endParaRPr lang="en-US" sz="2400" b="1" dirty="0">
              <a:latin typeface="Times New Roman" panose="02020603050405020304" pitchFamily="18" charset="0"/>
              <a:ea typeface="Roboto" charset="0"/>
              <a:cs typeface="Times New Roman" panose="02020603050405020304" pitchFamily="18" charset="0"/>
            </a:endParaRPr>
          </a:p>
        </p:txBody>
      </p:sp>
      <p:sp>
        <p:nvSpPr>
          <p:cNvPr id="9" name="Google Shape;254;p39">
            <a:extLst>
              <a:ext uri="{FF2B5EF4-FFF2-40B4-BE49-F238E27FC236}">
                <a16:creationId xmlns:a16="http://schemas.microsoft.com/office/drawing/2014/main" id="{FC02D71B-1125-86BC-E9AE-291BDFDBFB65}"/>
              </a:ext>
            </a:extLst>
          </p:cNvPr>
          <p:cNvSpPr/>
          <p:nvPr/>
        </p:nvSpPr>
        <p:spPr>
          <a:xfrm>
            <a:off x="2757402" y="3379841"/>
            <a:ext cx="9315902" cy="1086141"/>
          </a:xfrm>
          <a:prstGeom prst="homePlate">
            <a:avLst>
              <a:gd name="adj" fmla="val 50000"/>
            </a:avLst>
          </a:prstGeom>
          <a:solidFill>
            <a:schemeClr val="accent1">
              <a:lumMod val="40000"/>
              <a:lumOff val="60000"/>
            </a:schemeClr>
          </a:solidFill>
          <a:ln>
            <a:noFill/>
          </a:ln>
        </p:spPr>
        <p:txBody>
          <a:bodyPr spcFirstLastPara="1" wrap="square" lIns="162533" tIns="162533" rIns="162533" bIns="162533" anchor="ctr" anchorCtr="0">
            <a:noAutofit/>
          </a:bodyPr>
          <a:lstStyle/>
          <a:p>
            <a:r>
              <a:rPr lang="vi-VN" sz="2400" b="1" dirty="0">
                <a:latin typeface="Times New Roman" panose="02020603050405020304" pitchFamily="18" charset="0"/>
                <a:ea typeface="Roboto" charset="0"/>
                <a:cs typeface="Times New Roman" panose="02020603050405020304" pitchFamily="18" charset="0"/>
              </a:rPr>
              <a:t>Chuẩn bị các phương tiện để ghi chép và tóm tắt nội dung bài thuyết trình như giấy bút, sổ tay, máy tính cá nhân (nếu có)</a:t>
            </a:r>
            <a:endParaRPr sz="24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C48E804C-4D3D-AA09-6D2A-1164677049C3}"/>
              </a:ext>
            </a:extLst>
          </p:cNvPr>
          <p:cNvSpPr txBox="1"/>
          <p:nvPr/>
        </p:nvSpPr>
        <p:spPr>
          <a:xfrm>
            <a:off x="2706176" y="2163495"/>
            <a:ext cx="8467188" cy="830997"/>
          </a:xfrm>
          <a:prstGeom prst="rect">
            <a:avLst/>
          </a:prstGeom>
          <a:noFill/>
          <a:ln>
            <a:noFill/>
          </a:ln>
        </p:spPr>
        <p:txBody>
          <a:bodyPr wrap="square" rtlCol="0">
            <a:spAutoFit/>
          </a:bodyPr>
          <a:lstStyle/>
          <a:p>
            <a:pPr algn="ctr"/>
            <a:r>
              <a:rPr lang="vi-VN" sz="2400" b="1" dirty="0">
                <a:latin typeface="Times New Roman" panose="02020603050405020304" pitchFamily="18" charset="0"/>
                <a:ea typeface="Roboto" charset="0"/>
                <a:cs typeface="Times New Roman" panose="02020603050405020304" pitchFamily="18" charset="0"/>
                <a:sym typeface="Wingdings" panose="05000000000000000000" pitchFamily="2" charset="2"/>
              </a:rPr>
              <a:t>Tìm đọc trước bài thơ sẽ trình bày; tìm hiểu thông tin về tác giả và một số ý kiến, bài viết xung quanh tác phẩm</a:t>
            </a:r>
            <a:endParaRPr lang="en-US" sz="2400" b="1" dirty="0">
              <a:latin typeface="Times New Roman" panose="02020603050405020304" pitchFamily="18" charset="0"/>
              <a:ea typeface="Roboto" charset="0"/>
              <a:cs typeface="Times New Roman" panose="02020603050405020304" pitchFamily="18" charset="0"/>
            </a:endParaRPr>
          </a:p>
        </p:txBody>
      </p:sp>
      <p:sp>
        <p:nvSpPr>
          <p:cNvPr id="12" name="Google Shape;254;p39">
            <a:extLst>
              <a:ext uri="{FF2B5EF4-FFF2-40B4-BE49-F238E27FC236}">
                <a16:creationId xmlns:a16="http://schemas.microsoft.com/office/drawing/2014/main" id="{A78C4375-9AC1-81B9-4EB9-178E741FCD31}"/>
              </a:ext>
            </a:extLst>
          </p:cNvPr>
          <p:cNvSpPr/>
          <p:nvPr/>
        </p:nvSpPr>
        <p:spPr>
          <a:xfrm>
            <a:off x="2757402" y="4664356"/>
            <a:ext cx="9315902" cy="1550913"/>
          </a:xfrm>
          <a:prstGeom prst="homePlate">
            <a:avLst>
              <a:gd name="adj" fmla="val 50000"/>
            </a:avLst>
          </a:prstGeom>
          <a:solidFill>
            <a:schemeClr val="accent1">
              <a:lumMod val="40000"/>
              <a:lumOff val="60000"/>
            </a:schemeClr>
          </a:solidFill>
          <a:ln>
            <a:noFill/>
          </a:ln>
        </p:spPr>
        <p:txBody>
          <a:bodyPr spcFirstLastPara="1" wrap="square" lIns="162533" tIns="162533" rIns="162533" bIns="162533" anchor="ctr" anchorCtr="0">
            <a:noAutofit/>
          </a:bodyPr>
          <a:lstStyle/>
          <a:p>
            <a:pPr algn="just"/>
            <a:r>
              <a:rPr lang="vi-VN" sz="2400" b="1" dirty="0">
                <a:solidFill>
                  <a:srgbClr val="000000"/>
                </a:solidFill>
                <a:latin typeface="Times New Roman" panose="02020603050405020304" pitchFamily="18" charset="0"/>
                <a:ea typeface="Calibri" panose="020F0502020204030204" pitchFamily="34" charset="0"/>
                <a:cs typeface="Arial" panose="020B0604020202020204" pitchFamily="34" charset="0"/>
              </a:rPr>
              <a:t>B</a:t>
            </a:r>
            <a:r>
              <a:rPr lang="vi-VN" sz="2400" b="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ài thuyết trình theo trình tự 3 phần: mở đầu, phát triển, kết thúc; ghi chép những chỗ cần lưu ý, những ý kiến khác biệt, những vấn đề còn chưa hiểu để đề nghị người nói giải thích, trình bày thêm hoặc tham gia ý kiến khi thảo luận.</a:t>
            </a:r>
            <a:endParaRPr lang="en-GB" sz="2400" b="1" dirty="0">
              <a:effectLst/>
              <a:latin typeface="Calibri" panose="020F0502020204030204" pitchFamily="34" charset="0"/>
              <a:ea typeface="Calibri" panose="020F050202020403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889EEF9F-E279-FC93-8EAB-781C63F74639}"/>
              </a:ext>
            </a:extLst>
          </p:cNvPr>
          <p:cNvGrpSpPr/>
          <p:nvPr/>
        </p:nvGrpSpPr>
        <p:grpSpPr>
          <a:xfrm>
            <a:off x="1" y="1159233"/>
            <a:ext cx="2706175" cy="5443763"/>
            <a:chOff x="4527061" y="2859409"/>
            <a:chExt cx="2626795" cy="4379709"/>
          </a:xfrm>
        </p:grpSpPr>
        <p:sp>
          <p:nvSpPr>
            <p:cNvPr id="14" name="Rounded Rectangle 121">
              <a:extLst>
                <a:ext uri="{FF2B5EF4-FFF2-40B4-BE49-F238E27FC236}">
                  <a16:creationId xmlns:a16="http://schemas.microsoft.com/office/drawing/2014/main" id="{48E5338A-06CB-9840-0173-43F5C509E481}"/>
                </a:ext>
              </a:extLst>
            </p:cNvPr>
            <p:cNvSpPr>
              <a:spLocks noChangeAspect="1"/>
            </p:cNvSpPr>
            <p:nvPr/>
          </p:nvSpPr>
          <p:spPr>
            <a:xfrm>
              <a:off x="5356659" y="2859409"/>
              <a:ext cx="1478681" cy="1481533"/>
            </a:xfrm>
            <a:prstGeom prst="roundRect">
              <a:avLst/>
            </a:prstGeom>
            <a:solidFill>
              <a:srgbClr val="FEDA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2400" b="1">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FE3F2734-66CE-0EFB-5360-A586CB972DAB}"/>
                </a:ext>
              </a:extLst>
            </p:cNvPr>
            <p:cNvSpPr txBox="1"/>
            <p:nvPr/>
          </p:nvSpPr>
          <p:spPr>
            <a:xfrm>
              <a:off x="4527061" y="4688656"/>
              <a:ext cx="2626795" cy="2550462"/>
            </a:xfrm>
            <a:prstGeom prst="rect">
              <a:avLst/>
            </a:prstGeom>
            <a:noFill/>
          </p:spPr>
          <p:txBody>
            <a:bodyPr wrap="square" rtlCol="0">
              <a:spAutoFit/>
            </a:bodyPr>
            <a:lstStyle/>
            <a:p>
              <a:pPr algn="ctr"/>
              <a:r>
                <a:rPr lang="vi-VN" sz="4000" b="1" dirty="0">
                  <a:solidFill>
                    <a:srgbClr val="002060"/>
                  </a:solidFill>
                  <a:latin typeface="Times New Roman" panose="02020603050405020304" pitchFamily="18" charset="0"/>
                  <a:ea typeface="Nunito Bold" charset="0"/>
                  <a:cs typeface="Times New Roman" panose="02020603050405020304" pitchFamily="18" charset="0"/>
                </a:rPr>
                <a:t> </a:t>
              </a:r>
              <a:r>
                <a:rPr lang="vi-VN" sz="3200" b="1" dirty="0">
                  <a:solidFill>
                    <a:srgbClr val="002060"/>
                  </a:solidFill>
                  <a:latin typeface="Times New Roman" panose="02020603050405020304" pitchFamily="18" charset="0"/>
                  <a:ea typeface="Nunito Bold" charset="0"/>
                  <a:cs typeface="Times New Roman" panose="02020603050405020304" pitchFamily="18" charset="0"/>
                </a:rPr>
                <a:t>Để nghe và tóm tắt nội dung thuyết trình về một bài thơ, tập thơ</a:t>
              </a:r>
              <a:endParaRPr lang="en-US" sz="3200" b="1" dirty="0">
                <a:solidFill>
                  <a:srgbClr val="0000FF"/>
                </a:solidFill>
                <a:latin typeface="Times New Roman" panose="02020603050405020304" pitchFamily="18" charset="0"/>
                <a:ea typeface="Nunito Bold" charset="0"/>
                <a:cs typeface="Times New Roman" panose="02020603050405020304" pitchFamily="18" charset="0"/>
              </a:endParaRPr>
            </a:p>
          </p:txBody>
        </p:sp>
        <p:pic>
          <p:nvPicPr>
            <p:cNvPr id="16" name="Picture 15">
              <a:extLst>
                <a:ext uri="{FF2B5EF4-FFF2-40B4-BE49-F238E27FC236}">
                  <a16:creationId xmlns:a16="http://schemas.microsoft.com/office/drawing/2014/main" id="{68E15F45-7E5B-3A89-E926-3BA1E85BC9A0}"/>
                </a:ext>
              </a:extLst>
            </p:cNvPr>
            <p:cNvPicPr>
              <a:picLocks noChangeAspect="1"/>
            </p:cNvPicPr>
            <p:nvPr/>
          </p:nvPicPr>
          <p:blipFill rotWithShape="1">
            <a:blip r:embed="rId2"/>
            <a:srcRect t="8203" r="42023" b="38664"/>
            <a:stretch/>
          </p:blipFill>
          <p:spPr>
            <a:xfrm>
              <a:off x="5515817" y="3035299"/>
              <a:ext cx="1196328" cy="1096373"/>
            </a:xfrm>
            <a:prstGeom prst="rect">
              <a:avLst/>
            </a:prstGeom>
          </p:spPr>
        </p:pic>
      </p:grpSp>
      <p:sp>
        <p:nvSpPr>
          <p:cNvPr id="17" name="Rectangle 16">
            <a:extLst>
              <a:ext uri="{FF2B5EF4-FFF2-40B4-BE49-F238E27FC236}">
                <a16:creationId xmlns:a16="http://schemas.microsoft.com/office/drawing/2014/main" id="{9C626052-B6E5-7309-2393-8EFE232BCC8F}"/>
              </a:ext>
            </a:extLst>
          </p:cNvPr>
          <p:cNvSpPr>
            <a:spLocks/>
          </p:cNvSpPr>
          <p:nvPr/>
        </p:nvSpPr>
        <p:spPr bwMode="auto">
          <a:xfrm>
            <a:off x="122838" y="230622"/>
            <a:ext cx="2814873"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ctr"/>
            <a:r>
              <a:rPr lang="vi-VN" sz="6000" b="1" dirty="0">
                <a:solidFill>
                  <a:srgbClr val="FF0000"/>
                </a:solidFill>
                <a:latin typeface="Times New Roman" panose="02020603050405020304" pitchFamily="18" charset="0"/>
                <a:ea typeface="Roboto" charset="0"/>
                <a:cs typeface="Times New Roman" panose="02020603050405020304" pitchFamily="18" charset="0"/>
                <a:sym typeface="Bebas Neue" charset="0"/>
              </a:rPr>
              <a:t>*</a:t>
            </a:r>
            <a:r>
              <a:rPr lang="en-US" sz="6000" b="1" dirty="0">
                <a:solidFill>
                  <a:srgbClr val="FF0000"/>
                </a:solidFill>
                <a:latin typeface="Times New Roman" panose="02020603050405020304" pitchFamily="18" charset="0"/>
                <a:ea typeface="Roboto" charset="0"/>
                <a:cs typeface="Times New Roman" panose="02020603050405020304" pitchFamily="18" charset="0"/>
                <a:sym typeface="Bebas Neue" charset="0"/>
              </a:rPr>
              <a:t>LƯU Ý</a:t>
            </a:r>
          </a:p>
        </p:txBody>
      </p:sp>
    </p:spTree>
    <p:extLst>
      <p:ext uri="{BB962C8B-B14F-4D97-AF65-F5344CB8AC3E}">
        <p14:creationId xmlns:p14="http://schemas.microsoft.com/office/powerpoint/2010/main" val="1429215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5FC0E8A-04D7-4177-9D8F-1B42D9D464F1}"/>
              </a:ext>
            </a:extLst>
          </p:cNvPr>
          <p:cNvPicPr>
            <a:picLocks noChangeAspect="1"/>
          </p:cNvPicPr>
          <p:nvPr/>
        </p:nvPicPr>
        <p:blipFill rotWithShape="1">
          <a:blip r:embed="rId2"/>
          <a:srcRect t="10051"/>
          <a:stretch/>
        </p:blipFill>
        <p:spPr>
          <a:xfrm>
            <a:off x="0" y="347135"/>
            <a:ext cx="11063287" cy="7357531"/>
          </a:xfrm>
          <a:prstGeom prst="rect">
            <a:avLst/>
          </a:prstGeom>
        </p:spPr>
      </p:pic>
      <p:sp>
        <p:nvSpPr>
          <p:cNvPr id="2" name="TextBox 1">
            <a:extLst>
              <a:ext uri="{FF2B5EF4-FFF2-40B4-BE49-F238E27FC236}">
                <a16:creationId xmlns:a16="http://schemas.microsoft.com/office/drawing/2014/main" id="{7CE9D8A3-32CA-4AD5-BEF9-88C8632797DA}"/>
              </a:ext>
            </a:extLst>
          </p:cNvPr>
          <p:cNvSpPr txBox="1"/>
          <p:nvPr/>
        </p:nvSpPr>
        <p:spPr>
          <a:xfrm>
            <a:off x="1129748" y="780328"/>
            <a:ext cx="7524222" cy="923330"/>
          </a:xfrm>
          <a:prstGeom prst="rect">
            <a:avLst/>
          </a:prstGeom>
          <a:noFill/>
        </p:spPr>
        <p:txBody>
          <a:bodyPr wrap="square" rtlCol="0">
            <a:spAutoFit/>
          </a:bodyPr>
          <a:lstStyle/>
          <a:p>
            <a:pPr algn="ctr"/>
            <a:r>
              <a:rPr lang="vi-VN" sz="4400" b="1" dirty="0">
                <a:solidFill>
                  <a:schemeClr val="bg1"/>
                </a:solidFill>
                <a:latin typeface="Times New Roman" panose="02020603050405020304" pitchFamily="18" charset="0"/>
                <a:cs typeface="Times New Roman" panose="02020603050405020304" pitchFamily="18" charset="0"/>
              </a:rPr>
              <a:t> </a:t>
            </a:r>
            <a:r>
              <a:rPr lang="vi-VN" sz="5400" b="1" dirty="0">
                <a:solidFill>
                  <a:schemeClr val="bg1"/>
                </a:solidFill>
                <a:latin typeface="Times New Roman" panose="02020603050405020304" pitchFamily="18" charset="0"/>
                <a:cs typeface="Times New Roman" panose="02020603050405020304" pitchFamily="18" charset="0"/>
              </a:rPr>
              <a:t>II. THỰC HÀNH</a:t>
            </a:r>
            <a:endParaRPr lang="en-US" sz="5400" b="1" dirty="0">
              <a:solidFill>
                <a:schemeClr val="bg1"/>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4396F985-B950-4D34-97B0-B4680B6053F0}"/>
              </a:ext>
            </a:extLst>
          </p:cNvPr>
          <p:cNvPicPr>
            <a:picLocks noChangeAspect="1"/>
          </p:cNvPicPr>
          <p:nvPr/>
        </p:nvPicPr>
        <p:blipFill>
          <a:blip r:embed="rId3"/>
          <a:stretch>
            <a:fillRect/>
          </a:stretch>
        </p:blipFill>
        <p:spPr>
          <a:xfrm>
            <a:off x="8916636" y="2237355"/>
            <a:ext cx="4620645" cy="4620645"/>
          </a:xfrm>
          <a:prstGeom prst="rect">
            <a:avLst/>
          </a:prstGeom>
        </p:spPr>
      </p:pic>
      <p:sp>
        <p:nvSpPr>
          <p:cNvPr id="3" name="TextBox 2">
            <a:extLst>
              <a:ext uri="{FF2B5EF4-FFF2-40B4-BE49-F238E27FC236}">
                <a16:creationId xmlns:a16="http://schemas.microsoft.com/office/drawing/2014/main" id="{DC30561C-0888-5E0A-CF16-469242559FBB}"/>
              </a:ext>
            </a:extLst>
          </p:cNvPr>
          <p:cNvSpPr txBox="1"/>
          <p:nvPr/>
        </p:nvSpPr>
        <p:spPr>
          <a:xfrm>
            <a:off x="5500688" y="872661"/>
            <a:ext cx="45719" cy="369332"/>
          </a:xfrm>
          <a:prstGeom prst="rect">
            <a:avLst/>
          </a:prstGeom>
          <a:noFill/>
        </p:spPr>
        <p:txBody>
          <a:bodyPr wrap="square" rtlCol="0">
            <a:spAutoFit/>
          </a:bodyPr>
          <a:lstStyle/>
          <a:p>
            <a:endParaRPr lang="en-SG" dirty="0"/>
          </a:p>
        </p:txBody>
      </p:sp>
      <p:sp>
        <p:nvSpPr>
          <p:cNvPr id="7" name="TextBox 6">
            <a:extLst>
              <a:ext uri="{FF2B5EF4-FFF2-40B4-BE49-F238E27FC236}">
                <a16:creationId xmlns:a16="http://schemas.microsoft.com/office/drawing/2014/main" id="{EF2488AF-F4C7-C3F7-981F-1BC5AA987AF6}"/>
              </a:ext>
            </a:extLst>
          </p:cNvPr>
          <p:cNvSpPr txBox="1"/>
          <p:nvPr/>
        </p:nvSpPr>
        <p:spPr>
          <a:xfrm>
            <a:off x="5653088" y="1025061"/>
            <a:ext cx="45719" cy="369332"/>
          </a:xfrm>
          <a:prstGeom prst="rect">
            <a:avLst/>
          </a:prstGeom>
          <a:noFill/>
        </p:spPr>
        <p:txBody>
          <a:bodyPr wrap="square" rtlCol="0">
            <a:spAutoFit/>
          </a:bodyPr>
          <a:lstStyle/>
          <a:p>
            <a:endParaRPr lang="en-SG" dirty="0"/>
          </a:p>
        </p:txBody>
      </p:sp>
      <p:sp>
        <p:nvSpPr>
          <p:cNvPr id="8" name="TextBox 7">
            <a:extLst>
              <a:ext uri="{FF2B5EF4-FFF2-40B4-BE49-F238E27FC236}">
                <a16:creationId xmlns:a16="http://schemas.microsoft.com/office/drawing/2014/main" id="{768F1439-341B-D812-42D5-7D1F82E7CE99}"/>
              </a:ext>
            </a:extLst>
          </p:cNvPr>
          <p:cNvSpPr txBox="1"/>
          <p:nvPr/>
        </p:nvSpPr>
        <p:spPr>
          <a:xfrm>
            <a:off x="779511" y="1644345"/>
            <a:ext cx="9071293" cy="3447098"/>
          </a:xfrm>
          <a:prstGeom prst="rect">
            <a:avLst/>
          </a:prstGeom>
          <a:noFill/>
        </p:spPr>
        <p:txBody>
          <a:bodyPr wrap="square" rtlCol="0">
            <a:spAutoFit/>
          </a:bodyPr>
          <a:lstStyle/>
          <a:p>
            <a:pPr algn="ctr"/>
            <a:r>
              <a:rPr lang="vi-VN" sz="4400" b="1" dirty="0">
                <a:solidFill>
                  <a:schemeClr val="bg1"/>
                </a:solidFill>
                <a:latin typeface="Times New Roman" panose="02020603050405020304" pitchFamily="18" charset="0"/>
                <a:cs typeface="Times New Roman" panose="02020603050405020304" pitchFamily="18" charset="0"/>
              </a:rPr>
              <a:t> </a:t>
            </a:r>
            <a:r>
              <a:rPr lang="vi-VN" sz="3600" b="1" u="sng" dirty="0">
                <a:solidFill>
                  <a:srgbClr val="FFC000"/>
                </a:solidFill>
                <a:latin typeface="Times New Roman" panose="02020603050405020304" pitchFamily="18" charset="0"/>
                <a:cs typeface="Times New Roman" panose="02020603050405020304" pitchFamily="18" charset="0"/>
              </a:rPr>
              <a:t>Bài tập</a:t>
            </a:r>
            <a:r>
              <a:rPr lang="vi-VN" sz="3600" b="1" dirty="0">
                <a:solidFill>
                  <a:srgbClr val="FFC000"/>
                </a:solidFill>
                <a:latin typeface="Times New Roman" panose="02020603050405020304" pitchFamily="18" charset="0"/>
                <a:cs typeface="Times New Roman" panose="02020603050405020304" pitchFamily="18" charset="0"/>
              </a:rPr>
              <a:t>: </a:t>
            </a:r>
            <a:r>
              <a:rPr lang="vi-VN" sz="4000" dirty="0">
                <a:solidFill>
                  <a:srgbClr val="FFFF00"/>
                </a:solidFill>
                <a:latin typeface="Times New Roman" panose="02020603050405020304" pitchFamily="18" charset="0"/>
                <a:cs typeface="Times New Roman" panose="02020603050405020304" pitchFamily="18" charset="0"/>
              </a:rPr>
              <a:t>Nghe và tóm tắt nội dung của bài thuyết trình về bối cảnh lịch sử, giá trị nội dung và nghệ thuật bài thơ “Vịnh khoa thi Hương” (Trần Tế Xương)</a:t>
            </a:r>
            <a:endParaRPr lang="en-GB" sz="4000" dirty="0">
              <a:solidFill>
                <a:srgbClr val="FFFF00"/>
              </a:solidFill>
              <a:latin typeface="Times New Roman" panose="02020603050405020304" pitchFamily="18" charset="0"/>
              <a:cs typeface="Times New Roman" panose="02020603050405020304" pitchFamily="18" charset="0"/>
            </a:endParaRPr>
          </a:p>
          <a:p>
            <a:pPr algn="ctr"/>
            <a:endParaRPr lang="en-US" sz="54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1645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F13223EF-3C28-CD44-8631-B0D3A78B67DB}"/>
              </a:ext>
            </a:extLst>
          </p:cNvPr>
          <p:cNvSpPr txBox="1"/>
          <p:nvPr/>
        </p:nvSpPr>
        <p:spPr>
          <a:xfrm>
            <a:off x="2829878" y="693458"/>
            <a:ext cx="7711122" cy="1745029"/>
          </a:xfrm>
          <a:prstGeom prst="rect">
            <a:avLst/>
          </a:prstGeom>
          <a:noFill/>
        </p:spPr>
        <p:txBody>
          <a:bodyPr wrap="square" rtlCol="0">
            <a:spAutoFit/>
          </a:bodyPr>
          <a:lstStyle/>
          <a:p>
            <a:pPr algn="ctr">
              <a:lnSpc>
                <a:spcPts val="6400"/>
              </a:lnSpc>
            </a:pPr>
            <a:r>
              <a:rPr lang="en-US" sz="7200" b="1" dirty="0" err="1">
                <a:solidFill>
                  <a:srgbClr val="FF0000"/>
                </a:solidFill>
                <a:latin typeface="Times New Roman" panose="02020603050405020304" pitchFamily="18" charset="0"/>
                <a:ea typeface="Nunito Bold" charset="0"/>
                <a:cs typeface="Times New Roman" panose="02020603050405020304" pitchFamily="18" charset="0"/>
              </a:rPr>
              <a:t>Các</a:t>
            </a:r>
            <a:r>
              <a:rPr lang="en-US" sz="7200" b="1" dirty="0">
                <a:solidFill>
                  <a:srgbClr val="FF0000"/>
                </a:solidFill>
                <a:latin typeface="Times New Roman" panose="02020603050405020304" pitchFamily="18" charset="0"/>
                <a:ea typeface="Nunito Bold" charset="0"/>
                <a:cs typeface="Times New Roman" panose="02020603050405020304" pitchFamily="18" charset="0"/>
              </a:rPr>
              <a:t> </a:t>
            </a:r>
            <a:r>
              <a:rPr lang="en-US" sz="7200" b="1" dirty="0" err="1">
                <a:solidFill>
                  <a:srgbClr val="FF0000"/>
                </a:solidFill>
                <a:latin typeface="Times New Roman" panose="02020603050405020304" pitchFamily="18" charset="0"/>
                <a:ea typeface="Nunito Bold" charset="0"/>
                <a:cs typeface="Times New Roman" panose="02020603050405020304" pitchFamily="18" charset="0"/>
              </a:rPr>
              <a:t>bước</a:t>
            </a:r>
            <a:r>
              <a:rPr lang="en-US" sz="7200" b="1" dirty="0">
                <a:solidFill>
                  <a:srgbClr val="FF0000"/>
                </a:solidFill>
                <a:latin typeface="Times New Roman" panose="02020603050405020304" pitchFamily="18" charset="0"/>
                <a:ea typeface="Nunito Bold" charset="0"/>
                <a:cs typeface="Times New Roman" panose="02020603050405020304" pitchFamily="18" charset="0"/>
              </a:rPr>
              <a:t> </a:t>
            </a:r>
            <a:r>
              <a:rPr lang="vi-VN" sz="7200" b="1" dirty="0">
                <a:solidFill>
                  <a:srgbClr val="FF0000"/>
                </a:solidFill>
                <a:latin typeface="Times New Roman" panose="02020603050405020304" pitchFamily="18" charset="0"/>
                <a:ea typeface="Nunito Bold" charset="0"/>
                <a:cs typeface="Times New Roman" panose="02020603050405020304" pitchFamily="18" charset="0"/>
              </a:rPr>
              <a:t>của bài Nói - nghe:</a:t>
            </a:r>
            <a:endParaRPr lang="en-US" sz="7200" b="1" dirty="0">
              <a:solidFill>
                <a:srgbClr val="FF0000"/>
              </a:solidFill>
              <a:latin typeface="Times New Roman" panose="02020603050405020304" pitchFamily="18" charset="0"/>
              <a:ea typeface="Nunito Bold" charset="0"/>
              <a:cs typeface="Times New Roman" panose="02020603050405020304" pitchFamily="18" charset="0"/>
            </a:endParaRPr>
          </a:p>
        </p:txBody>
      </p:sp>
      <p:grpSp>
        <p:nvGrpSpPr>
          <p:cNvPr id="16" name="Group 119">
            <a:extLst>
              <a:ext uri="{FF2B5EF4-FFF2-40B4-BE49-F238E27FC236}">
                <a16:creationId xmlns:a16="http://schemas.microsoft.com/office/drawing/2014/main" id="{E110ADE1-D0FF-8445-8B9E-786C806554C7}"/>
              </a:ext>
            </a:extLst>
          </p:cNvPr>
          <p:cNvGrpSpPr>
            <a:grpSpLocks/>
          </p:cNvGrpSpPr>
          <p:nvPr/>
        </p:nvGrpSpPr>
        <p:grpSpPr bwMode="auto">
          <a:xfrm>
            <a:off x="31750" y="44450"/>
            <a:ext cx="12133263" cy="6773863"/>
            <a:chOff x="31588" y="44624"/>
            <a:chExt cx="12134080" cy="6773350"/>
          </a:xfrm>
        </p:grpSpPr>
        <p:grpSp>
          <p:nvGrpSpPr>
            <p:cNvPr id="17" name="Group 1">
              <a:extLst>
                <a:ext uri="{FF2B5EF4-FFF2-40B4-BE49-F238E27FC236}">
                  <a16:creationId xmlns:a16="http://schemas.microsoft.com/office/drawing/2014/main" id="{053809FE-0AF6-8644-8075-27C8656DB85A}"/>
                </a:ext>
              </a:extLst>
            </p:cNvPr>
            <p:cNvGrpSpPr>
              <a:grpSpLocks noChangeAspect="1"/>
            </p:cNvGrpSpPr>
            <p:nvPr/>
          </p:nvGrpSpPr>
          <p:grpSpPr bwMode="auto">
            <a:xfrm>
              <a:off x="33668" y="44624"/>
              <a:ext cx="12132000" cy="148614"/>
              <a:chOff x="495425" y="1620126"/>
              <a:chExt cx="11129769" cy="136337"/>
            </a:xfrm>
          </p:grpSpPr>
          <p:sp>
            <p:nvSpPr>
              <p:cNvPr id="90" name="Freeform 1">
                <a:extLst>
                  <a:ext uri="{FF2B5EF4-FFF2-40B4-BE49-F238E27FC236}">
                    <a16:creationId xmlns:a16="http://schemas.microsoft.com/office/drawing/2014/main" id="{FAF20762-536C-AB4C-812D-60AFCB38EF8C}"/>
                  </a:ext>
                </a:extLst>
              </p:cNvPr>
              <p:cNvSpPr>
                <a:spLocks noChangeArrowheads="1"/>
              </p:cNvSpPr>
              <p:nvPr/>
            </p:nvSpPr>
            <p:spPr bwMode="auto">
              <a:xfrm>
                <a:off x="6022216" y="1620126"/>
                <a:ext cx="452958" cy="136887"/>
              </a:xfrm>
              <a:custGeom>
                <a:avLst/>
                <a:gdLst>
                  <a:gd name="T0" fmla="*/ 1009 w 1041"/>
                  <a:gd name="T1" fmla="*/ 5 h 311"/>
                  <a:gd name="T2" fmla="*/ 1009 w 1041"/>
                  <a:gd name="T3" fmla="*/ 5 h 311"/>
                  <a:gd name="T4" fmla="*/ 522 w 1041"/>
                  <a:gd name="T5" fmla="*/ 144 h 311"/>
                  <a:gd name="T6" fmla="*/ 522 w 1041"/>
                  <a:gd name="T7" fmla="*/ 144 h 311"/>
                  <a:gd name="T8" fmla="*/ 29 w 1041"/>
                  <a:gd name="T9" fmla="*/ 257 h 311"/>
                  <a:gd name="T10" fmla="*/ 29 w 1041"/>
                  <a:gd name="T11" fmla="*/ 257 h 311"/>
                  <a:gd name="T12" fmla="*/ 34 w 1041"/>
                  <a:gd name="T13" fmla="*/ 305 h 311"/>
                  <a:gd name="T14" fmla="*/ 34 w 1041"/>
                  <a:gd name="T15" fmla="*/ 305 h 311"/>
                  <a:gd name="T16" fmla="*/ 527 w 1041"/>
                  <a:gd name="T17" fmla="*/ 193 h 311"/>
                  <a:gd name="T18" fmla="*/ 527 w 1041"/>
                  <a:gd name="T19" fmla="*/ 193 h 311"/>
                  <a:gd name="T20" fmla="*/ 1021 w 1041"/>
                  <a:gd name="T21" fmla="*/ 34 h 311"/>
                  <a:gd name="T22" fmla="*/ 1021 w 1041"/>
                  <a:gd name="T23" fmla="*/ 34 h 311"/>
                  <a:gd name="T24" fmla="*/ 1009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09" y="5"/>
                    </a:moveTo>
                    <a:lnTo>
                      <a:pt x="1009" y="5"/>
                    </a:lnTo>
                    <a:cubicBezTo>
                      <a:pt x="847" y="48"/>
                      <a:pt x="686" y="102"/>
                      <a:pt x="522" y="144"/>
                    </a:cubicBezTo>
                    <a:lnTo>
                      <a:pt x="522" y="144"/>
                    </a:lnTo>
                    <a:cubicBezTo>
                      <a:pt x="359" y="186"/>
                      <a:pt x="192" y="219"/>
                      <a:pt x="29" y="257"/>
                    </a:cubicBezTo>
                    <a:lnTo>
                      <a:pt x="29" y="257"/>
                    </a:lnTo>
                    <a:cubicBezTo>
                      <a:pt x="0" y="265"/>
                      <a:pt x="3" y="310"/>
                      <a:pt x="34" y="305"/>
                    </a:cubicBezTo>
                    <a:lnTo>
                      <a:pt x="34" y="305"/>
                    </a:lnTo>
                    <a:cubicBezTo>
                      <a:pt x="200" y="280"/>
                      <a:pt x="364" y="238"/>
                      <a:pt x="527" y="193"/>
                    </a:cubicBezTo>
                    <a:lnTo>
                      <a:pt x="527" y="193"/>
                    </a:lnTo>
                    <a:cubicBezTo>
                      <a:pt x="691" y="147"/>
                      <a:pt x="862" y="101"/>
                      <a:pt x="1021" y="34"/>
                    </a:cubicBezTo>
                    <a:lnTo>
                      <a:pt x="1021" y="34"/>
                    </a:lnTo>
                    <a:cubicBezTo>
                      <a:pt x="1040" y="26"/>
                      <a:pt x="1028" y="0"/>
                      <a:pt x="1009"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91" name="Freeform 2">
                <a:extLst>
                  <a:ext uri="{FF2B5EF4-FFF2-40B4-BE49-F238E27FC236}">
                    <a16:creationId xmlns:a16="http://schemas.microsoft.com/office/drawing/2014/main" id="{E0D40D12-5D18-D444-8576-55086BB68F61}"/>
                  </a:ext>
                </a:extLst>
              </p:cNvPr>
              <p:cNvSpPr>
                <a:spLocks noChangeArrowheads="1"/>
              </p:cNvSpPr>
              <p:nvPr/>
            </p:nvSpPr>
            <p:spPr bwMode="auto">
              <a:xfrm>
                <a:off x="6351374" y="1620126"/>
                <a:ext cx="454414" cy="136887"/>
              </a:xfrm>
              <a:custGeom>
                <a:avLst/>
                <a:gdLst>
                  <a:gd name="T0" fmla="*/ 1011 w 1041"/>
                  <a:gd name="T1" fmla="*/ 5 h 311"/>
                  <a:gd name="T2" fmla="*/ 1011 w 1041"/>
                  <a:gd name="T3" fmla="*/ 5 h 311"/>
                  <a:gd name="T4" fmla="*/ 522 w 1041"/>
                  <a:gd name="T5" fmla="*/ 144 h 311"/>
                  <a:gd name="T6" fmla="*/ 522 w 1041"/>
                  <a:gd name="T7" fmla="*/ 144 h 311"/>
                  <a:gd name="T8" fmla="*/ 29 w 1041"/>
                  <a:gd name="T9" fmla="*/ 257 h 311"/>
                  <a:gd name="T10" fmla="*/ 29 w 1041"/>
                  <a:gd name="T11" fmla="*/ 257 h 311"/>
                  <a:gd name="T12" fmla="*/ 34 w 1041"/>
                  <a:gd name="T13" fmla="*/ 305 h 311"/>
                  <a:gd name="T14" fmla="*/ 34 w 1041"/>
                  <a:gd name="T15" fmla="*/ 305 h 311"/>
                  <a:gd name="T16" fmla="*/ 527 w 1041"/>
                  <a:gd name="T17" fmla="*/ 193 h 311"/>
                  <a:gd name="T18" fmla="*/ 527 w 1041"/>
                  <a:gd name="T19" fmla="*/ 193 h 311"/>
                  <a:gd name="T20" fmla="*/ 1021 w 1041"/>
                  <a:gd name="T21" fmla="*/ 34 h 311"/>
                  <a:gd name="T22" fmla="*/ 1021 w 1041"/>
                  <a:gd name="T23" fmla="*/ 34 h 311"/>
                  <a:gd name="T24" fmla="*/ 1011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11" y="5"/>
                    </a:moveTo>
                    <a:lnTo>
                      <a:pt x="1011" y="5"/>
                    </a:lnTo>
                    <a:cubicBezTo>
                      <a:pt x="846" y="48"/>
                      <a:pt x="686" y="102"/>
                      <a:pt x="522" y="144"/>
                    </a:cubicBezTo>
                    <a:lnTo>
                      <a:pt x="522" y="144"/>
                    </a:lnTo>
                    <a:cubicBezTo>
                      <a:pt x="359" y="186"/>
                      <a:pt x="193" y="219"/>
                      <a:pt x="29" y="257"/>
                    </a:cubicBezTo>
                    <a:lnTo>
                      <a:pt x="29" y="257"/>
                    </a:lnTo>
                    <a:cubicBezTo>
                      <a:pt x="0" y="265"/>
                      <a:pt x="4" y="310"/>
                      <a:pt x="34" y="305"/>
                    </a:cubicBezTo>
                    <a:lnTo>
                      <a:pt x="34" y="305"/>
                    </a:lnTo>
                    <a:cubicBezTo>
                      <a:pt x="201" y="280"/>
                      <a:pt x="364" y="238"/>
                      <a:pt x="527" y="193"/>
                    </a:cubicBezTo>
                    <a:lnTo>
                      <a:pt x="527" y="193"/>
                    </a:lnTo>
                    <a:cubicBezTo>
                      <a:pt x="693" y="147"/>
                      <a:pt x="862" y="101"/>
                      <a:pt x="1021" y="34"/>
                    </a:cubicBezTo>
                    <a:lnTo>
                      <a:pt x="1021" y="34"/>
                    </a:lnTo>
                    <a:cubicBezTo>
                      <a:pt x="1040" y="26"/>
                      <a:pt x="1029" y="0"/>
                      <a:pt x="1011"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92" name="Freeform 3">
                <a:extLst>
                  <a:ext uri="{FF2B5EF4-FFF2-40B4-BE49-F238E27FC236}">
                    <a16:creationId xmlns:a16="http://schemas.microsoft.com/office/drawing/2014/main" id="{0B248BE5-2970-564F-BE88-81EB22BEAA04}"/>
                  </a:ext>
                </a:extLst>
              </p:cNvPr>
              <p:cNvSpPr>
                <a:spLocks/>
              </p:cNvSpPr>
              <p:nvPr/>
            </p:nvSpPr>
            <p:spPr bwMode="auto">
              <a:xfrm>
                <a:off x="6728557" y="1620126"/>
                <a:ext cx="453179" cy="136337"/>
              </a:xfrm>
              <a:custGeom>
                <a:avLst/>
                <a:gdLst>
                  <a:gd name="T0" fmla="*/ 439684 w 1041"/>
                  <a:gd name="T1" fmla="*/ 2192 h 311"/>
                  <a:gd name="T2" fmla="*/ 439684 w 1041"/>
                  <a:gd name="T3" fmla="*/ 2192 h 311"/>
                  <a:gd name="T4" fmla="*/ 227242 w 1041"/>
                  <a:gd name="T5" fmla="*/ 63127 h 311"/>
                  <a:gd name="T6" fmla="*/ 227242 w 1041"/>
                  <a:gd name="T7" fmla="*/ 63127 h 311"/>
                  <a:gd name="T8" fmla="*/ 12625 w 1041"/>
                  <a:gd name="T9" fmla="*/ 112664 h 311"/>
                  <a:gd name="T10" fmla="*/ 12625 w 1041"/>
                  <a:gd name="T11" fmla="*/ 112664 h 311"/>
                  <a:gd name="T12" fmla="*/ 15237 w 1041"/>
                  <a:gd name="T13" fmla="*/ 133707 h 311"/>
                  <a:gd name="T14" fmla="*/ 15237 w 1041"/>
                  <a:gd name="T15" fmla="*/ 133707 h 311"/>
                  <a:gd name="T16" fmla="*/ 228984 w 1041"/>
                  <a:gd name="T17" fmla="*/ 84608 h 311"/>
                  <a:gd name="T18" fmla="*/ 228984 w 1041"/>
                  <a:gd name="T19" fmla="*/ 84608 h 311"/>
                  <a:gd name="T20" fmla="*/ 444472 w 1041"/>
                  <a:gd name="T21" fmla="*/ 14905 h 311"/>
                  <a:gd name="T22" fmla="*/ 444472 w 1041"/>
                  <a:gd name="T23" fmla="*/ 14905 h 311"/>
                  <a:gd name="T24" fmla="*/ 439684 w 1041"/>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1" h="311">
                    <a:moveTo>
                      <a:pt x="1010" y="5"/>
                    </a:moveTo>
                    <a:lnTo>
                      <a:pt x="1010" y="5"/>
                    </a:lnTo>
                    <a:cubicBezTo>
                      <a:pt x="847" y="48"/>
                      <a:pt x="686" y="102"/>
                      <a:pt x="522" y="144"/>
                    </a:cubicBezTo>
                    <a:cubicBezTo>
                      <a:pt x="359" y="186"/>
                      <a:pt x="194" y="219"/>
                      <a:pt x="29" y="257"/>
                    </a:cubicBezTo>
                    <a:cubicBezTo>
                      <a:pt x="0" y="265"/>
                      <a:pt x="4" y="310"/>
                      <a:pt x="35" y="305"/>
                    </a:cubicBezTo>
                    <a:cubicBezTo>
                      <a:pt x="201" y="280"/>
                      <a:pt x="366" y="238"/>
                      <a:pt x="526" y="193"/>
                    </a:cubicBezTo>
                    <a:cubicBezTo>
                      <a:pt x="693" y="147"/>
                      <a:pt x="864" y="101"/>
                      <a:pt x="1021" y="34"/>
                    </a:cubicBezTo>
                    <a:cubicBezTo>
                      <a:pt x="1040" y="26"/>
                      <a:pt x="1028" y="0"/>
                      <a:pt x="1010"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sp>
            <p:nvSpPr>
              <p:cNvPr id="93" name="Freeform 4">
                <a:extLst>
                  <a:ext uri="{FF2B5EF4-FFF2-40B4-BE49-F238E27FC236}">
                    <a16:creationId xmlns:a16="http://schemas.microsoft.com/office/drawing/2014/main" id="{941D1460-C315-134F-8BBE-A5793D6D39F4}"/>
                  </a:ext>
                </a:extLst>
              </p:cNvPr>
              <p:cNvSpPr>
                <a:spLocks noChangeArrowheads="1"/>
              </p:cNvSpPr>
              <p:nvPr/>
            </p:nvSpPr>
            <p:spPr bwMode="auto">
              <a:xfrm>
                <a:off x="7059211" y="1620126"/>
                <a:ext cx="452958" cy="136887"/>
              </a:xfrm>
              <a:custGeom>
                <a:avLst/>
                <a:gdLst>
                  <a:gd name="T0" fmla="*/ 1011 w 1041"/>
                  <a:gd name="T1" fmla="*/ 5 h 311"/>
                  <a:gd name="T2" fmla="*/ 1011 w 1041"/>
                  <a:gd name="T3" fmla="*/ 5 h 311"/>
                  <a:gd name="T4" fmla="*/ 523 w 1041"/>
                  <a:gd name="T5" fmla="*/ 144 h 311"/>
                  <a:gd name="T6" fmla="*/ 523 w 1041"/>
                  <a:gd name="T7" fmla="*/ 144 h 311"/>
                  <a:gd name="T8" fmla="*/ 29 w 1041"/>
                  <a:gd name="T9" fmla="*/ 257 h 311"/>
                  <a:gd name="T10" fmla="*/ 29 w 1041"/>
                  <a:gd name="T11" fmla="*/ 257 h 311"/>
                  <a:gd name="T12" fmla="*/ 34 w 1041"/>
                  <a:gd name="T13" fmla="*/ 305 h 311"/>
                  <a:gd name="T14" fmla="*/ 34 w 1041"/>
                  <a:gd name="T15" fmla="*/ 305 h 311"/>
                  <a:gd name="T16" fmla="*/ 527 w 1041"/>
                  <a:gd name="T17" fmla="*/ 193 h 311"/>
                  <a:gd name="T18" fmla="*/ 527 w 1041"/>
                  <a:gd name="T19" fmla="*/ 193 h 311"/>
                  <a:gd name="T20" fmla="*/ 1021 w 1041"/>
                  <a:gd name="T21" fmla="*/ 34 h 311"/>
                  <a:gd name="T22" fmla="*/ 1021 w 1041"/>
                  <a:gd name="T23" fmla="*/ 34 h 311"/>
                  <a:gd name="T24" fmla="*/ 1011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11" y="5"/>
                    </a:moveTo>
                    <a:lnTo>
                      <a:pt x="1011" y="5"/>
                    </a:lnTo>
                    <a:cubicBezTo>
                      <a:pt x="847" y="48"/>
                      <a:pt x="686" y="102"/>
                      <a:pt x="523" y="144"/>
                    </a:cubicBezTo>
                    <a:lnTo>
                      <a:pt x="523" y="144"/>
                    </a:lnTo>
                    <a:cubicBezTo>
                      <a:pt x="359" y="186"/>
                      <a:pt x="193" y="219"/>
                      <a:pt x="29" y="257"/>
                    </a:cubicBezTo>
                    <a:lnTo>
                      <a:pt x="29" y="257"/>
                    </a:lnTo>
                    <a:cubicBezTo>
                      <a:pt x="0" y="265"/>
                      <a:pt x="4" y="310"/>
                      <a:pt x="34" y="305"/>
                    </a:cubicBezTo>
                    <a:lnTo>
                      <a:pt x="34" y="305"/>
                    </a:lnTo>
                    <a:cubicBezTo>
                      <a:pt x="201" y="280"/>
                      <a:pt x="366" y="238"/>
                      <a:pt x="527" y="193"/>
                    </a:cubicBezTo>
                    <a:lnTo>
                      <a:pt x="527" y="193"/>
                    </a:lnTo>
                    <a:cubicBezTo>
                      <a:pt x="693" y="147"/>
                      <a:pt x="864" y="101"/>
                      <a:pt x="1021" y="34"/>
                    </a:cubicBezTo>
                    <a:lnTo>
                      <a:pt x="1021" y="34"/>
                    </a:lnTo>
                    <a:cubicBezTo>
                      <a:pt x="1040" y="26"/>
                      <a:pt x="1028" y="0"/>
                      <a:pt x="1011"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94" name="Freeform 5">
                <a:extLst>
                  <a:ext uri="{FF2B5EF4-FFF2-40B4-BE49-F238E27FC236}">
                    <a16:creationId xmlns:a16="http://schemas.microsoft.com/office/drawing/2014/main" id="{F39732DA-86C4-5947-B421-79BA61EB15C5}"/>
                  </a:ext>
                </a:extLst>
              </p:cNvPr>
              <p:cNvSpPr>
                <a:spLocks noChangeArrowheads="1"/>
              </p:cNvSpPr>
              <p:nvPr/>
            </p:nvSpPr>
            <p:spPr bwMode="auto">
              <a:xfrm>
                <a:off x="7369436" y="1620126"/>
                <a:ext cx="452957" cy="136887"/>
              </a:xfrm>
              <a:custGeom>
                <a:avLst/>
                <a:gdLst>
                  <a:gd name="T0" fmla="*/ 1011 w 1041"/>
                  <a:gd name="T1" fmla="*/ 5 h 311"/>
                  <a:gd name="T2" fmla="*/ 1011 w 1041"/>
                  <a:gd name="T3" fmla="*/ 5 h 311"/>
                  <a:gd name="T4" fmla="*/ 523 w 1041"/>
                  <a:gd name="T5" fmla="*/ 144 h 311"/>
                  <a:gd name="T6" fmla="*/ 523 w 1041"/>
                  <a:gd name="T7" fmla="*/ 144 h 311"/>
                  <a:gd name="T8" fmla="*/ 29 w 1041"/>
                  <a:gd name="T9" fmla="*/ 257 h 311"/>
                  <a:gd name="T10" fmla="*/ 29 w 1041"/>
                  <a:gd name="T11" fmla="*/ 257 h 311"/>
                  <a:gd name="T12" fmla="*/ 35 w 1041"/>
                  <a:gd name="T13" fmla="*/ 305 h 311"/>
                  <a:gd name="T14" fmla="*/ 35 w 1041"/>
                  <a:gd name="T15" fmla="*/ 305 h 311"/>
                  <a:gd name="T16" fmla="*/ 527 w 1041"/>
                  <a:gd name="T17" fmla="*/ 193 h 311"/>
                  <a:gd name="T18" fmla="*/ 527 w 1041"/>
                  <a:gd name="T19" fmla="*/ 193 h 311"/>
                  <a:gd name="T20" fmla="*/ 1021 w 1041"/>
                  <a:gd name="T21" fmla="*/ 34 h 311"/>
                  <a:gd name="T22" fmla="*/ 1021 w 1041"/>
                  <a:gd name="T23" fmla="*/ 34 h 311"/>
                  <a:gd name="T24" fmla="*/ 1011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11" y="5"/>
                    </a:moveTo>
                    <a:lnTo>
                      <a:pt x="1011" y="5"/>
                    </a:lnTo>
                    <a:cubicBezTo>
                      <a:pt x="847" y="48"/>
                      <a:pt x="686" y="102"/>
                      <a:pt x="523" y="144"/>
                    </a:cubicBezTo>
                    <a:lnTo>
                      <a:pt x="523" y="144"/>
                    </a:lnTo>
                    <a:cubicBezTo>
                      <a:pt x="359" y="186"/>
                      <a:pt x="194" y="219"/>
                      <a:pt x="29" y="257"/>
                    </a:cubicBezTo>
                    <a:lnTo>
                      <a:pt x="29" y="257"/>
                    </a:lnTo>
                    <a:cubicBezTo>
                      <a:pt x="0" y="265"/>
                      <a:pt x="4" y="310"/>
                      <a:pt x="35" y="305"/>
                    </a:cubicBezTo>
                    <a:lnTo>
                      <a:pt x="35" y="305"/>
                    </a:lnTo>
                    <a:cubicBezTo>
                      <a:pt x="201" y="280"/>
                      <a:pt x="366" y="238"/>
                      <a:pt x="527" y="193"/>
                    </a:cubicBezTo>
                    <a:lnTo>
                      <a:pt x="527" y="193"/>
                    </a:lnTo>
                    <a:cubicBezTo>
                      <a:pt x="693" y="147"/>
                      <a:pt x="864" y="101"/>
                      <a:pt x="1021" y="34"/>
                    </a:cubicBezTo>
                    <a:lnTo>
                      <a:pt x="1021" y="34"/>
                    </a:lnTo>
                    <a:cubicBezTo>
                      <a:pt x="1040" y="26"/>
                      <a:pt x="1028" y="0"/>
                      <a:pt x="1011"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95" name="Freeform 6">
                <a:extLst>
                  <a:ext uri="{FF2B5EF4-FFF2-40B4-BE49-F238E27FC236}">
                    <a16:creationId xmlns:a16="http://schemas.microsoft.com/office/drawing/2014/main" id="{2EB76882-6469-B54D-B408-C02B00A61AAB}"/>
                  </a:ext>
                </a:extLst>
              </p:cNvPr>
              <p:cNvSpPr>
                <a:spLocks/>
              </p:cNvSpPr>
              <p:nvPr/>
            </p:nvSpPr>
            <p:spPr bwMode="auto">
              <a:xfrm>
                <a:off x="7700203" y="1620126"/>
                <a:ext cx="453179" cy="136337"/>
              </a:xfrm>
              <a:custGeom>
                <a:avLst/>
                <a:gdLst>
                  <a:gd name="T0" fmla="*/ 440119 w 1041"/>
                  <a:gd name="T1" fmla="*/ 2192 h 311"/>
                  <a:gd name="T2" fmla="*/ 440119 w 1041"/>
                  <a:gd name="T3" fmla="*/ 2192 h 311"/>
                  <a:gd name="T4" fmla="*/ 227678 w 1041"/>
                  <a:gd name="T5" fmla="*/ 63127 h 311"/>
                  <a:gd name="T6" fmla="*/ 227678 w 1041"/>
                  <a:gd name="T7" fmla="*/ 63127 h 311"/>
                  <a:gd name="T8" fmla="*/ 13495 w 1041"/>
                  <a:gd name="T9" fmla="*/ 112664 h 311"/>
                  <a:gd name="T10" fmla="*/ 13495 w 1041"/>
                  <a:gd name="T11" fmla="*/ 112664 h 311"/>
                  <a:gd name="T12" fmla="*/ 15672 w 1041"/>
                  <a:gd name="T13" fmla="*/ 133707 h 311"/>
                  <a:gd name="T14" fmla="*/ 15672 w 1041"/>
                  <a:gd name="T15" fmla="*/ 133707 h 311"/>
                  <a:gd name="T16" fmla="*/ 229419 w 1041"/>
                  <a:gd name="T17" fmla="*/ 84608 h 311"/>
                  <a:gd name="T18" fmla="*/ 229419 w 1041"/>
                  <a:gd name="T19" fmla="*/ 84608 h 311"/>
                  <a:gd name="T20" fmla="*/ 444472 w 1041"/>
                  <a:gd name="T21" fmla="*/ 14905 h 311"/>
                  <a:gd name="T22" fmla="*/ 444472 w 1041"/>
                  <a:gd name="T23" fmla="*/ 14905 h 311"/>
                  <a:gd name="T24" fmla="*/ 440119 w 1041"/>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1" h="311">
                    <a:moveTo>
                      <a:pt x="1011" y="5"/>
                    </a:moveTo>
                    <a:lnTo>
                      <a:pt x="1011" y="5"/>
                    </a:lnTo>
                    <a:cubicBezTo>
                      <a:pt x="847" y="48"/>
                      <a:pt x="686" y="102"/>
                      <a:pt x="523" y="144"/>
                    </a:cubicBezTo>
                    <a:cubicBezTo>
                      <a:pt x="359" y="186"/>
                      <a:pt x="195" y="219"/>
                      <a:pt x="31" y="257"/>
                    </a:cubicBezTo>
                    <a:cubicBezTo>
                      <a:pt x="0" y="265"/>
                      <a:pt x="4" y="310"/>
                      <a:pt x="36" y="305"/>
                    </a:cubicBezTo>
                    <a:cubicBezTo>
                      <a:pt x="201" y="280"/>
                      <a:pt x="366" y="238"/>
                      <a:pt x="527" y="193"/>
                    </a:cubicBezTo>
                    <a:cubicBezTo>
                      <a:pt x="694" y="147"/>
                      <a:pt x="864" y="101"/>
                      <a:pt x="1021" y="34"/>
                    </a:cubicBezTo>
                    <a:cubicBezTo>
                      <a:pt x="1040" y="26"/>
                      <a:pt x="1029" y="0"/>
                      <a:pt x="1011"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sp>
            <p:nvSpPr>
              <p:cNvPr id="96" name="Freeform 7">
                <a:extLst>
                  <a:ext uri="{FF2B5EF4-FFF2-40B4-BE49-F238E27FC236}">
                    <a16:creationId xmlns:a16="http://schemas.microsoft.com/office/drawing/2014/main" id="{8905B627-F5BC-9141-BF62-F9B8E0ED6882}"/>
                  </a:ext>
                </a:extLst>
              </p:cNvPr>
              <p:cNvSpPr>
                <a:spLocks noChangeArrowheads="1"/>
              </p:cNvSpPr>
              <p:nvPr/>
            </p:nvSpPr>
            <p:spPr bwMode="auto">
              <a:xfrm>
                <a:off x="8078728" y="1620126"/>
                <a:ext cx="452958" cy="136887"/>
              </a:xfrm>
              <a:custGeom>
                <a:avLst/>
                <a:gdLst>
                  <a:gd name="T0" fmla="*/ 1010 w 1040"/>
                  <a:gd name="T1" fmla="*/ 5 h 311"/>
                  <a:gd name="T2" fmla="*/ 1010 w 1040"/>
                  <a:gd name="T3" fmla="*/ 5 h 311"/>
                  <a:gd name="T4" fmla="*/ 523 w 1040"/>
                  <a:gd name="T5" fmla="*/ 144 h 311"/>
                  <a:gd name="T6" fmla="*/ 523 w 1040"/>
                  <a:gd name="T7" fmla="*/ 144 h 311"/>
                  <a:gd name="T8" fmla="*/ 28 w 1040"/>
                  <a:gd name="T9" fmla="*/ 257 h 311"/>
                  <a:gd name="T10" fmla="*/ 28 w 1040"/>
                  <a:gd name="T11" fmla="*/ 257 h 311"/>
                  <a:gd name="T12" fmla="*/ 35 w 1040"/>
                  <a:gd name="T13" fmla="*/ 305 h 311"/>
                  <a:gd name="T14" fmla="*/ 35 w 1040"/>
                  <a:gd name="T15" fmla="*/ 305 h 311"/>
                  <a:gd name="T16" fmla="*/ 526 w 1040"/>
                  <a:gd name="T17" fmla="*/ 193 h 311"/>
                  <a:gd name="T18" fmla="*/ 526 w 1040"/>
                  <a:gd name="T19" fmla="*/ 193 h 311"/>
                  <a:gd name="T20" fmla="*/ 1021 w 1040"/>
                  <a:gd name="T21" fmla="*/ 34 h 311"/>
                  <a:gd name="T22" fmla="*/ 1021 w 1040"/>
                  <a:gd name="T23" fmla="*/ 34 h 311"/>
                  <a:gd name="T24" fmla="*/ 1010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10" y="5"/>
                    </a:moveTo>
                    <a:lnTo>
                      <a:pt x="1010" y="5"/>
                    </a:lnTo>
                    <a:cubicBezTo>
                      <a:pt x="846" y="48"/>
                      <a:pt x="685" y="102"/>
                      <a:pt x="523" y="144"/>
                    </a:cubicBezTo>
                    <a:lnTo>
                      <a:pt x="523" y="144"/>
                    </a:lnTo>
                    <a:cubicBezTo>
                      <a:pt x="360" y="186"/>
                      <a:pt x="193" y="219"/>
                      <a:pt x="28" y="257"/>
                    </a:cubicBezTo>
                    <a:lnTo>
                      <a:pt x="28" y="257"/>
                    </a:lnTo>
                    <a:cubicBezTo>
                      <a:pt x="0" y="265"/>
                      <a:pt x="4" y="310"/>
                      <a:pt x="35" y="305"/>
                    </a:cubicBezTo>
                    <a:lnTo>
                      <a:pt x="35" y="305"/>
                    </a:lnTo>
                    <a:cubicBezTo>
                      <a:pt x="201" y="280"/>
                      <a:pt x="365" y="238"/>
                      <a:pt x="526" y="193"/>
                    </a:cubicBezTo>
                    <a:lnTo>
                      <a:pt x="526" y="193"/>
                    </a:lnTo>
                    <a:cubicBezTo>
                      <a:pt x="692" y="147"/>
                      <a:pt x="862" y="101"/>
                      <a:pt x="1021" y="34"/>
                    </a:cubicBezTo>
                    <a:lnTo>
                      <a:pt x="1021" y="34"/>
                    </a:lnTo>
                    <a:cubicBezTo>
                      <a:pt x="1039" y="26"/>
                      <a:pt x="1028" y="0"/>
                      <a:pt x="1010"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97" name="Freeform 8">
                <a:extLst>
                  <a:ext uri="{FF2B5EF4-FFF2-40B4-BE49-F238E27FC236}">
                    <a16:creationId xmlns:a16="http://schemas.microsoft.com/office/drawing/2014/main" id="{70A44212-E62E-464B-B597-5E33C82E8D76}"/>
                  </a:ext>
                </a:extLst>
              </p:cNvPr>
              <p:cNvSpPr>
                <a:spLocks noChangeArrowheads="1"/>
              </p:cNvSpPr>
              <p:nvPr/>
            </p:nvSpPr>
            <p:spPr bwMode="auto">
              <a:xfrm>
                <a:off x="8409344" y="1620126"/>
                <a:ext cx="452957" cy="136887"/>
              </a:xfrm>
              <a:custGeom>
                <a:avLst/>
                <a:gdLst>
                  <a:gd name="T0" fmla="*/ 1009 w 1040"/>
                  <a:gd name="T1" fmla="*/ 5 h 311"/>
                  <a:gd name="T2" fmla="*/ 1009 w 1040"/>
                  <a:gd name="T3" fmla="*/ 5 h 311"/>
                  <a:gd name="T4" fmla="*/ 521 w 1040"/>
                  <a:gd name="T5" fmla="*/ 144 h 311"/>
                  <a:gd name="T6" fmla="*/ 521 w 1040"/>
                  <a:gd name="T7" fmla="*/ 144 h 311"/>
                  <a:gd name="T8" fmla="*/ 29 w 1040"/>
                  <a:gd name="T9" fmla="*/ 257 h 311"/>
                  <a:gd name="T10" fmla="*/ 29 w 1040"/>
                  <a:gd name="T11" fmla="*/ 257 h 311"/>
                  <a:gd name="T12" fmla="*/ 34 w 1040"/>
                  <a:gd name="T13" fmla="*/ 305 h 311"/>
                  <a:gd name="T14" fmla="*/ 34 w 1040"/>
                  <a:gd name="T15" fmla="*/ 305 h 311"/>
                  <a:gd name="T16" fmla="*/ 525 w 1040"/>
                  <a:gd name="T17" fmla="*/ 193 h 311"/>
                  <a:gd name="T18" fmla="*/ 525 w 1040"/>
                  <a:gd name="T19" fmla="*/ 193 h 311"/>
                  <a:gd name="T20" fmla="*/ 1019 w 1040"/>
                  <a:gd name="T21" fmla="*/ 34 h 311"/>
                  <a:gd name="T22" fmla="*/ 1019 w 1040"/>
                  <a:gd name="T23" fmla="*/ 34 h 311"/>
                  <a:gd name="T24" fmla="*/ 1009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09" y="5"/>
                    </a:moveTo>
                    <a:lnTo>
                      <a:pt x="1009" y="5"/>
                    </a:lnTo>
                    <a:cubicBezTo>
                      <a:pt x="846" y="48"/>
                      <a:pt x="684" y="102"/>
                      <a:pt x="521" y="144"/>
                    </a:cubicBezTo>
                    <a:lnTo>
                      <a:pt x="521" y="144"/>
                    </a:lnTo>
                    <a:cubicBezTo>
                      <a:pt x="358" y="186"/>
                      <a:pt x="192" y="219"/>
                      <a:pt x="29" y="257"/>
                    </a:cubicBezTo>
                    <a:lnTo>
                      <a:pt x="29" y="257"/>
                    </a:lnTo>
                    <a:cubicBezTo>
                      <a:pt x="0" y="265"/>
                      <a:pt x="2" y="310"/>
                      <a:pt x="34" y="305"/>
                    </a:cubicBezTo>
                    <a:lnTo>
                      <a:pt x="34" y="305"/>
                    </a:lnTo>
                    <a:cubicBezTo>
                      <a:pt x="199" y="280"/>
                      <a:pt x="364" y="238"/>
                      <a:pt x="525" y="193"/>
                    </a:cubicBezTo>
                    <a:lnTo>
                      <a:pt x="525" y="193"/>
                    </a:lnTo>
                    <a:cubicBezTo>
                      <a:pt x="691" y="147"/>
                      <a:pt x="862" y="101"/>
                      <a:pt x="1019" y="34"/>
                    </a:cubicBezTo>
                    <a:lnTo>
                      <a:pt x="1019" y="34"/>
                    </a:lnTo>
                    <a:cubicBezTo>
                      <a:pt x="1039" y="26"/>
                      <a:pt x="1027" y="0"/>
                      <a:pt x="1009"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98" name="Freeform 9">
                <a:extLst>
                  <a:ext uri="{FF2B5EF4-FFF2-40B4-BE49-F238E27FC236}">
                    <a16:creationId xmlns:a16="http://schemas.microsoft.com/office/drawing/2014/main" id="{6E1A70E6-F85C-004A-A834-138E930526D9}"/>
                  </a:ext>
                </a:extLst>
              </p:cNvPr>
              <p:cNvSpPr>
                <a:spLocks/>
              </p:cNvSpPr>
              <p:nvPr/>
            </p:nvSpPr>
            <p:spPr bwMode="auto">
              <a:xfrm>
                <a:off x="8785145" y="1620126"/>
                <a:ext cx="453179" cy="136337"/>
              </a:xfrm>
              <a:custGeom>
                <a:avLst/>
                <a:gdLst>
                  <a:gd name="T0" fmla="*/ 440107 w 1040"/>
                  <a:gd name="T1" fmla="*/ 2192 h 311"/>
                  <a:gd name="T2" fmla="*/ 440107 w 1040"/>
                  <a:gd name="T3" fmla="*/ 2192 h 311"/>
                  <a:gd name="T4" fmla="*/ 227897 w 1040"/>
                  <a:gd name="T5" fmla="*/ 63127 h 311"/>
                  <a:gd name="T6" fmla="*/ 227897 w 1040"/>
                  <a:gd name="T7" fmla="*/ 63127 h 311"/>
                  <a:gd name="T8" fmla="*/ 12637 w 1040"/>
                  <a:gd name="T9" fmla="*/ 112664 h 311"/>
                  <a:gd name="T10" fmla="*/ 12637 w 1040"/>
                  <a:gd name="T11" fmla="*/ 112664 h 311"/>
                  <a:gd name="T12" fmla="*/ 14815 w 1040"/>
                  <a:gd name="T13" fmla="*/ 133707 h 311"/>
                  <a:gd name="T14" fmla="*/ 14815 w 1040"/>
                  <a:gd name="T15" fmla="*/ 133707 h 311"/>
                  <a:gd name="T16" fmla="*/ 229640 w 1040"/>
                  <a:gd name="T17" fmla="*/ 84608 h 311"/>
                  <a:gd name="T18" fmla="*/ 229640 w 1040"/>
                  <a:gd name="T19" fmla="*/ 84608 h 311"/>
                  <a:gd name="T20" fmla="*/ 444900 w 1040"/>
                  <a:gd name="T21" fmla="*/ 14905 h 311"/>
                  <a:gd name="T22" fmla="*/ 444900 w 1040"/>
                  <a:gd name="T23" fmla="*/ 14905 h 311"/>
                  <a:gd name="T24" fmla="*/ 440107 w 1040"/>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0" h="311">
                    <a:moveTo>
                      <a:pt x="1010" y="5"/>
                    </a:moveTo>
                    <a:lnTo>
                      <a:pt x="1010" y="5"/>
                    </a:lnTo>
                    <a:cubicBezTo>
                      <a:pt x="846" y="48"/>
                      <a:pt x="686" y="102"/>
                      <a:pt x="523" y="144"/>
                    </a:cubicBezTo>
                    <a:cubicBezTo>
                      <a:pt x="358" y="186"/>
                      <a:pt x="193" y="219"/>
                      <a:pt x="29" y="257"/>
                    </a:cubicBezTo>
                    <a:cubicBezTo>
                      <a:pt x="0" y="265"/>
                      <a:pt x="4" y="310"/>
                      <a:pt x="34" y="305"/>
                    </a:cubicBezTo>
                    <a:cubicBezTo>
                      <a:pt x="201" y="280"/>
                      <a:pt x="365" y="238"/>
                      <a:pt x="527" y="193"/>
                    </a:cubicBezTo>
                    <a:cubicBezTo>
                      <a:pt x="692" y="147"/>
                      <a:pt x="863" y="101"/>
                      <a:pt x="1021" y="34"/>
                    </a:cubicBezTo>
                    <a:cubicBezTo>
                      <a:pt x="1039" y="26"/>
                      <a:pt x="1029" y="0"/>
                      <a:pt x="1010"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sp>
            <p:nvSpPr>
              <p:cNvPr id="99" name="Freeform 10">
                <a:extLst>
                  <a:ext uri="{FF2B5EF4-FFF2-40B4-BE49-F238E27FC236}">
                    <a16:creationId xmlns:a16="http://schemas.microsoft.com/office/drawing/2014/main" id="{C8003DA0-6498-F044-B4B2-3A82C9BAB2D9}"/>
                  </a:ext>
                </a:extLst>
              </p:cNvPr>
              <p:cNvSpPr>
                <a:spLocks noChangeArrowheads="1"/>
              </p:cNvSpPr>
              <p:nvPr/>
            </p:nvSpPr>
            <p:spPr bwMode="auto">
              <a:xfrm>
                <a:off x="9115724" y="1620126"/>
                <a:ext cx="452958" cy="136887"/>
              </a:xfrm>
              <a:custGeom>
                <a:avLst/>
                <a:gdLst>
                  <a:gd name="T0" fmla="*/ 1009 w 1039"/>
                  <a:gd name="T1" fmla="*/ 5 h 311"/>
                  <a:gd name="T2" fmla="*/ 1009 w 1039"/>
                  <a:gd name="T3" fmla="*/ 5 h 311"/>
                  <a:gd name="T4" fmla="*/ 522 w 1039"/>
                  <a:gd name="T5" fmla="*/ 144 h 311"/>
                  <a:gd name="T6" fmla="*/ 522 w 1039"/>
                  <a:gd name="T7" fmla="*/ 144 h 311"/>
                  <a:gd name="T8" fmla="*/ 29 w 1039"/>
                  <a:gd name="T9" fmla="*/ 257 h 311"/>
                  <a:gd name="T10" fmla="*/ 29 w 1039"/>
                  <a:gd name="T11" fmla="*/ 257 h 311"/>
                  <a:gd name="T12" fmla="*/ 34 w 1039"/>
                  <a:gd name="T13" fmla="*/ 305 h 311"/>
                  <a:gd name="T14" fmla="*/ 34 w 1039"/>
                  <a:gd name="T15" fmla="*/ 305 h 311"/>
                  <a:gd name="T16" fmla="*/ 525 w 1039"/>
                  <a:gd name="T17" fmla="*/ 193 h 311"/>
                  <a:gd name="T18" fmla="*/ 525 w 1039"/>
                  <a:gd name="T19" fmla="*/ 193 h 311"/>
                  <a:gd name="T20" fmla="*/ 1021 w 1039"/>
                  <a:gd name="T21" fmla="*/ 34 h 311"/>
                  <a:gd name="T22" fmla="*/ 1021 w 1039"/>
                  <a:gd name="T23" fmla="*/ 34 h 311"/>
                  <a:gd name="T24" fmla="*/ 1009 w 1039"/>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9" h="311">
                    <a:moveTo>
                      <a:pt x="1009" y="5"/>
                    </a:moveTo>
                    <a:lnTo>
                      <a:pt x="1009" y="5"/>
                    </a:lnTo>
                    <a:cubicBezTo>
                      <a:pt x="845" y="48"/>
                      <a:pt x="686" y="102"/>
                      <a:pt x="522" y="144"/>
                    </a:cubicBezTo>
                    <a:lnTo>
                      <a:pt x="522" y="144"/>
                    </a:lnTo>
                    <a:cubicBezTo>
                      <a:pt x="359" y="186"/>
                      <a:pt x="192" y="219"/>
                      <a:pt x="29" y="257"/>
                    </a:cubicBezTo>
                    <a:lnTo>
                      <a:pt x="29" y="257"/>
                    </a:lnTo>
                    <a:cubicBezTo>
                      <a:pt x="0" y="265"/>
                      <a:pt x="3" y="310"/>
                      <a:pt x="34" y="305"/>
                    </a:cubicBezTo>
                    <a:lnTo>
                      <a:pt x="34" y="305"/>
                    </a:lnTo>
                    <a:cubicBezTo>
                      <a:pt x="201" y="280"/>
                      <a:pt x="364" y="238"/>
                      <a:pt x="525" y="193"/>
                    </a:cubicBezTo>
                    <a:lnTo>
                      <a:pt x="525" y="193"/>
                    </a:lnTo>
                    <a:cubicBezTo>
                      <a:pt x="692" y="147"/>
                      <a:pt x="862" y="101"/>
                      <a:pt x="1021" y="34"/>
                    </a:cubicBezTo>
                    <a:lnTo>
                      <a:pt x="1021" y="34"/>
                    </a:lnTo>
                    <a:cubicBezTo>
                      <a:pt x="1038" y="26"/>
                      <a:pt x="1027" y="0"/>
                      <a:pt x="1009"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100" name="Freeform 11">
                <a:extLst>
                  <a:ext uri="{FF2B5EF4-FFF2-40B4-BE49-F238E27FC236}">
                    <a16:creationId xmlns:a16="http://schemas.microsoft.com/office/drawing/2014/main" id="{6E5E6DB8-15EC-754E-95D9-294434AAE36E}"/>
                  </a:ext>
                </a:extLst>
              </p:cNvPr>
              <p:cNvSpPr>
                <a:spLocks noChangeArrowheads="1"/>
              </p:cNvSpPr>
              <p:nvPr/>
            </p:nvSpPr>
            <p:spPr bwMode="auto">
              <a:xfrm>
                <a:off x="9491489" y="1620126"/>
                <a:ext cx="452958" cy="136887"/>
              </a:xfrm>
              <a:custGeom>
                <a:avLst/>
                <a:gdLst>
                  <a:gd name="T0" fmla="*/ 1010 w 1040"/>
                  <a:gd name="T1" fmla="*/ 5 h 311"/>
                  <a:gd name="T2" fmla="*/ 1010 w 1040"/>
                  <a:gd name="T3" fmla="*/ 5 h 311"/>
                  <a:gd name="T4" fmla="*/ 523 w 1040"/>
                  <a:gd name="T5" fmla="*/ 144 h 311"/>
                  <a:gd name="T6" fmla="*/ 523 w 1040"/>
                  <a:gd name="T7" fmla="*/ 144 h 311"/>
                  <a:gd name="T8" fmla="*/ 30 w 1040"/>
                  <a:gd name="T9" fmla="*/ 257 h 311"/>
                  <a:gd name="T10" fmla="*/ 30 w 1040"/>
                  <a:gd name="T11" fmla="*/ 257 h 311"/>
                  <a:gd name="T12" fmla="*/ 35 w 1040"/>
                  <a:gd name="T13" fmla="*/ 305 h 311"/>
                  <a:gd name="T14" fmla="*/ 35 w 1040"/>
                  <a:gd name="T15" fmla="*/ 305 h 311"/>
                  <a:gd name="T16" fmla="*/ 527 w 1040"/>
                  <a:gd name="T17" fmla="*/ 193 h 311"/>
                  <a:gd name="T18" fmla="*/ 527 w 1040"/>
                  <a:gd name="T19" fmla="*/ 193 h 311"/>
                  <a:gd name="T20" fmla="*/ 1021 w 1040"/>
                  <a:gd name="T21" fmla="*/ 34 h 311"/>
                  <a:gd name="T22" fmla="*/ 1021 w 1040"/>
                  <a:gd name="T23" fmla="*/ 34 h 311"/>
                  <a:gd name="T24" fmla="*/ 1010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10" y="5"/>
                    </a:moveTo>
                    <a:lnTo>
                      <a:pt x="1010" y="5"/>
                    </a:lnTo>
                    <a:cubicBezTo>
                      <a:pt x="847" y="48"/>
                      <a:pt x="686" y="102"/>
                      <a:pt x="523" y="144"/>
                    </a:cubicBezTo>
                    <a:lnTo>
                      <a:pt x="523" y="144"/>
                    </a:lnTo>
                    <a:cubicBezTo>
                      <a:pt x="359" y="186"/>
                      <a:pt x="193" y="219"/>
                      <a:pt x="30" y="257"/>
                    </a:cubicBezTo>
                    <a:lnTo>
                      <a:pt x="30" y="257"/>
                    </a:lnTo>
                    <a:cubicBezTo>
                      <a:pt x="0" y="265"/>
                      <a:pt x="4" y="310"/>
                      <a:pt x="35" y="305"/>
                    </a:cubicBezTo>
                    <a:lnTo>
                      <a:pt x="35" y="305"/>
                    </a:lnTo>
                    <a:cubicBezTo>
                      <a:pt x="201" y="280"/>
                      <a:pt x="365" y="238"/>
                      <a:pt x="527" y="193"/>
                    </a:cubicBezTo>
                    <a:lnTo>
                      <a:pt x="527" y="193"/>
                    </a:lnTo>
                    <a:cubicBezTo>
                      <a:pt x="692" y="147"/>
                      <a:pt x="863" y="101"/>
                      <a:pt x="1021" y="34"/>
                    </a:cubicBezTo>
                    <a:lnTo>
                      <a:pt x="1021" y="34"/>
                    </a:lnTo>
                    <a:cubicBezTo>
                      <a:pt x="1039" y="26"/>
                      <a:pt x="1029" y="0"/>
                      <a:pt x="1010"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101" name="Freeform 12">
                <a:extLst>
                  <a:ext uri="{FF2B5EF4-FFF2-40B4-BE49-F238E27FC236}">
                    <a16:creationId xmlns:a16="http://schemas.microsoft.com/office/drawing/2014/main" id="{88E37158-45B8-454B-8B69-23EF966DED98}"/>
                  </a:ext>
                </a:extLst>
              </p:cNvPr>
              <p:cNvSpPr>
                <a:spLocks/>
              </p:cNvSpPr>
              <p:nvPr/>
            </p:nvSpPr>
            <p:spPr bwMode="auto">
              <a:xfrm>
                <a:off x="9822080" y="1620126"/>
                <a:ext cx="453179" cy="136337"/>
              </a:xfrm>
              <a:custGeom>
                <a:avLst/>
                <a:gdLst>
                  <a:gd name="T0" fmla="*/ 439671 w 1040"/>
                  <a:gd name="T1" fmla="*/ 2192 h 311"/>
                  <a:gd name="T2" fmla="*/ 439671 w 1040"/>
                  <a:gd name="T3" fmla="*/ 2192 h 311"/>
                  <a:gd name="T4" fmla="*/ 227461 w 1040"/>
                  <a:gd name="T5" fmla="*/ 63127 h 311"/>
                  <a:gd name="T6" fmla="*/ 227461 w 1040"/>
                  <a:gd name="T7" fmla="*/ 63127 h 311"/>
                  <a:gd name="T8" fmla="*/ 12637 w 1040"/>
                  <a:gd name="T9" fmla="*/ 112664 h 311"/>
                  <a:gd name="T10" fmla="*/ 12637 w 1040"/>
                  <a:gd name="T11" fmla="*/ 112664 h 311"/>
                  <a:gd name="T12" fmla="*/ 14815 w 1040"/>
                  <a:gd name="T13" fmla="*/ 133707 h 311"/>
                  <a:gd name="T14" fmla="*/ 14815 w 1040"/>
                  <a:gd name="T15" fmla="*/ 133707 h 311"/>
                  <a:gd name="T16" fmla="*/ 229640 w 1040"/>
                  <a:gd name="T17" fmla="*/ 84608 h 311"/>
                  <a:gd name="T18" fmla="*/ 229640 w 1040"/>
                  <a:gd name="T19" fmla="*/ 84608 h 311"/>
                  <a:gd name="T20" fmla="*/ 444900 w 1040"/>
                  <a:gd name="T21" fmla="*/ 14905 h 311"/>
                  <a:gd name="T22" fmla="*/ 444900 w 1040"/>
                  <a:gd name="T23" fmla="*/ 14905 h 311"/>
                  <a:gd name="T24" fmla="*/ 439671 w 1040"/>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0" h="311">
                    <a:moveTo>
                      <a:pt x="1009" y="5"/>
                    </a:moveTo>
                    <a:lnTo>
                      <a:pt x="1009" y="5"/>
                    </a:lnTo>
                    <a:cubicBezTo>
                      <a:pt x="846" y="48"/>
                      <a:pt x="686" y="102"/>
                      <a:pt x="522" y="144"/>
                    </a:cubicBezTo>
                    <a:cubicBezTo>
                      <a:pt x="359" y="186"/>
                      <a:pt x="193" y="219"/>
                      <a:pt x="29" y="257"/>
                    </a:cubicBezTo>
                    <a:cubicBezTo>
                      <a:pt x="0" y="265"/>
                      <a:pt x="3" y="310"/>
                      <a:pt x="34" y="305"/>
                    </a:cubicBezTo>
                    <a:cubicBezTo>
                      <a:pt x="200" y="280"/>
                      <a:pt x="364" y="238"/>
                      <a:pt x="527" y="193"/>
                    </a:cubicBezTo>
                    <a:cubicBezTo>
                      <a:pt x="692" y="147"/>
                      <a:pt x="862" y="101"/>
                      <a:pt x="1021" y="34"/>
                    </a:cubicBezTo>
                    <a:cubicBezTo>
                      <a:pt x="1039" y="26"/>
                      <a:pt x="1028" y="0"/>
                      <a:pt x="1009"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sp>
            <p:nvSpPr>
              <p:cNvPr id="102" name="Freeform 13">
                <a:extLst>
                  <a:ext uri="{FF2B5EF4-FFF2-40B4-BE49-F238E27FC236}">
                    <a16:creationId xmlns:a16="http://schemas.microsoft.com/office/drawing/2014/main" id="{8D15C53D-B2FD-1D4C-988E-618591D66BCE}"/>
                  </a:ext>
                </a:extLst>
              </p:cNvPr>
              <p:cNvSpPr>
                <a:spLocks noChangeArrowheads="1"/>
              </p:cNvSpPr>
              <p:nvPr/>
            </p:nvSpPr>
            <p:spPr bwMode="auto">
              <a:xfrm>
                <a:off x="10135241" y="1620126"/>
                <a:ext cx="452958" cy="136887"/>
              </a:xfrm>
              <a:custGeom>
                <a:avLst/>
                <a:gdLst>
                  <a:gd name="T0" fmla="*/ 1009 w 1041"/>
                  <a:gd name="T1" fmla="*/ 5 h 311"/>
                  <a:gd name="T2" fmla="*/ 1009 w 1041"/>
                  <a:gd name="T3" fmla="*/ 5 h 311"/>
                  <a:gd name="T4" fmla="*/ 522 w 1041"/>
                  <a:gd name="T5" fmla="*/ 144 h 311"/>
                  <a:gd name="T6" fmla="*/ 522 w 1041"/>
                  <a:gd name="T7" fmla="*/ 144 h 311"/>
                  <a:gd name="T8" fmla="*/ 29 w 1041"/>
                  <a:gd name="T9" fmla="*/ 257 h 311"/>
                  <a:gd name="T10" fmla="*/ 29 w 1041"/>
                  <a:gd name="T11" fmla="*/ 257 h 311"/>
                  <a:gd name="T12" fmla="*/ 34 w 1041"/>
                  <a:gd name="T13" fmla="*/ 305 h 311"/>
                  <a:gd name="T14" fmla="*/ 34 w 1041"/>
                  <a:gd name="T15" fmla="*/ 305 h 311"/>
                  <a:gd name="T16" fmla="*/ 527 w 1041"/>
                  <a:gd name="T17" fmla="*/ 193 h 311"/>
                  <a:gd name="T18" fmla="*/ 527 w 1041"/>
                  <a:gd name="T19" fmla="*/ 193 h 311"/>
                  <a:gd name="T20" fmla="*/ 1020 w 1041"/>
                  <a:gd name="T21" fmla="*/ 34 h 311"/>
                  <a:gd name="T22" fmla="*/ 1020 w 1041"/>
                  <a:gd name="T23" fmla="*/ 34 h 311"/>
                  <a:gd name="T24" fmla="*/ 1009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09" y="5"/>
                    </a:moveTo>
                    <a:lnTo>
                      <a:pt x="1009" y="5"/>
                    </a:lnTo>
                    <a:cubicBezTo>
                      <a:pt x="846" y="48"/>
                      <a:pt x="686" y="102"/>
                      <a:pt x="522" y="144"/>
                    </a:cubicBezTo>
                    <a:lnTo>
                      <a:pt x="522" y="144"/>
                    </a:lnTo>
                    <a:cubicBezTo>
                      <a:pt x="359" y="186"/>
                      <a:pt x="193" y="219"/>
                      <a:pt x="29" y="257"/>
                    </a:cubicBezTo>
                    <a:lnTo>
                      <a:pt x="29" y="257"/>
                    </a:lnTo>
                    <a:cubicBezTo>
                      <a:pt x="0" y="265"/>
                      <a:pt x="3" y="310"/>
                      <a:pt x="34" y="305"/>
                    </a:cubicBezTo>
                    <a:lnTo>
                      <a:pt x="34" y="305"/>
                    </a:lnTo>
                    <a:cubicBezTo>
                      <a:pt x="200" y="280"/>
                      <a:pt x="364" y="238"/>
                      <a:pt x="527" y="193"/>
                    </a:cubicBezTo>
                    <a:lnTo>
                      <a:pt x="527" y="193"/>
                    </a:lnTo>
                    <a:cubicBezTo>
                      <a:pt x="693" y="147"/>
                      <a:pt x="862" y="101"/>
                      <a:pt x="1020" y="34"/>
                    </a:cubicBezTo>
                    <a:lnTo>
                      <a:pt x="1020" y="34"/>
                    </a:lnTo>
                    <a:cubicBezTo>
                      <a:pt x="1040" y="26"/>
                      <a:pt x="1028" y="0"/>
                      <a:pt x="1009"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103" name="Freeform 14">
                <a:extLst>
                  <a:ext uri="{FF2B5EF4-FFF2-40B4-BE49-F238E27FC236}">
                    <a16:creationId xmlns:a16="http://schemas.microsoft.com/office/drawing/2014/main" id="{681DEDE7-A881-4A4B-8FA7-D9D285BDE633}"/>
                  </a:ext>
                </a:extLst>
              </p:cNvPr>
              <p:cNvSpPr>
                <a:spLocks noChangeArrowheads="1"/>
              </p:cNvSpPr>
              <p:nvPr/>
            </p:nvSpPr>
            <p:spPr bwMode="auto">
              <a:xfrm>
                <a:off x="10462944" y="1620126"/>
                <a:ext cx="452957" cy="136887"/>
              </a:xfrm>
              <a:custGeom>
                <a:avLst/>
                <a:gdLst>
                  <a:gd name="T0" fmla="*/ 1009 w 1040"/>
                  <a:gd name="T1" fmla="*/ 5 h 311"/>
                  <a:gd name="T2" fmla="*/ 1009 w 1040"/>
                  <a:gd name="T3" fmla="*/ 5 h 311"/>
                  <a:gd name="T4" fmla="*/ 522 w 1040"/>
                  <a:gd name="T5" fmla="*/ 144 h 311"/>
                  <a:gd name="T6" fmla="*/ 522 w 1040"/>
                  <a:gd name="T7" fmla="*/ 144 h 311"/>
                  <a:gd name="T8" fmla="*/ 29 w 1040"/>
                  <a:gd name="T9" fmla="*/ 257 h 311"/>
                  <a:gd name="T10" fmla="*/ 29 w 1040"/>
                  <a:gd name="T11" fmla="*/ 257 h 311"/>
                  <a:gd name="T12" fmla="*/ 35 w 1040"/>
                  <a:gd name="T13" fmla="*/ 305 h 311"/>
                  <a:gd name="T14" fmla="*/ 35 w 1040"/>
                  <a:gd name="T15" fmla="*/ 305 h 311"/>
                  <a:gd name="T16" fmla="*/ 527 w 1040"/>
                  <a:gd name="T17" fmla="*/ 193 h 311"/>
                  <a:gd name="T18" fmla="*/ 527 w 1040"/>
                  <a:gd name="T19" fmla="*/ 193 h 311"/>
                  <a:gd name="T20" fmla="*/ 1021 w 1040"/>
                  <a:gd name="T21" fmla="*/ 34 h 311"/>
                  <a:gd name="T22" fmla="*/ 1021 w 1040"/>
                  <a:gd name="T23" fmla="*/ 34 h 311"/>
                  <a:gd name="T24" fmla="*/ 1009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09" y="5"/>
                    </a:moveTo>
                    <a:lnTo>
                      <a:pt x="1009" y="5"/>
                    </a:lnTo>
                    <a:cubicBezTo>
                      <a:pt x="846" y="48"/>
                      <a:pt x="686" y="102"/>
                      <a:pt x="522" y="144"/>
                    </a:cubicBezTo>
                    <a:lnTo>
                      <a:pt x="522" y="144"/>
                    </a:lnTo>
                    <a:cubicBezTo>
                      <a:pt x="359" y="186"/>
                      <a:pt x="193" y="219"/>
                      <a:pt x="29" y="257"/>
                    </a:cubicBezTo>
                    <a:lnTo>
                      <a:pt x="29" y="257"/>
                    </a:lnTo>
                    <a:cubicBezTo>
                      <a:pt x="0" y="265"/>
                      <a:pt x="4" y="310"/>
                      <a:pt x="35" y="305"/>
                    </a:cubicBezTo>
                    <a:lnTo>
                      <a:pt x="35" y="305"/>
                    </a:lnTo>
                    <a:cubicBezTo>
                      <a:pt x="201" y="280"/>
                      <a:pt x="364" y="238"/>
                      <a:pt x="527" y="193"/>
                    </a:cubicBezTo>
                    <a:lnTo>
                      <a:pt x="527" y="193"/>
                    </a:lnTo>
                    <a:cubicBezTo>
                      <a:pt x="693" y="147"/>
                      <a:pt x="862" y="101"/>
                      <a:pt x="1021" y="34"/>
                    </a:cubicBezTo>
                    <a:lnTo>
                      <a:pt x="1021" y="34"/>
                    </a:lnTo>
                    <a:cubicBezTo>
                      <a:pt x="1039" y="26"/>
                      <a:pt x="1029" y="0"/>
                      <a:pt x="1009"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104" name="Freeform 15">
                <a:extLst>
                  <a:ext uri="{FF2B5EF4-FFF2-40B4-BE49-F238E27FC236}">
                    <a16:creationId xmlns:a16="http://schemas.microsoft.com/office/drawing/2014/main" id="{D98A80B9-3DFA-7944-8F79-0FC2B97D6AF8}"/>
                  </a:ext>
                </a:extLst>
              </p:cNvPr>
              <p:cNvSpPr>
                <a:spLocks/>
              </p:cNvSpPr>
              <p:nvPr/>
            </p:nvSpPr>
            <p:spPr bwMode="auto">
              <a:xfrm>
                <a:off x="10841732" y="1620126"/>
                <a:ext cx="453179" cy="136337"/>
              </a:xfrm>
              <a:custGeom>
                <a:avLst/>
                <a:gdLst>
                  <a:gd name="T0" fmla="*/ 439248 w 1041"/>
                  <a:gd name="T1" fmla="*/ 2192 h 311"/>
                  <a:gd name="T2" fmla="*/ 439248 w 1041"/>
                  <a:gd name="T3" fmla="*/ 2192 h 311"/>
                  <a:gd name="T4" fmla="*/ 227242 w 1041"/>
                  <a:gd name="T5" fmla="*/ 63127 h 311"/>
                  <a:gd name="T6" fmla="*/ 227242 w 1041"/>
                  <a:gd name="T7" fmla="*/ 63127 h 311"/>
                  <a:gd name="T8" fmla="*/ 12625 w 1041"/>
                  <a:gd name="T9" fmla="*/ 112664 h 311"/>
                  <a:gd name="T10" fmla="*/ 12625 w 1041"/>
                  <a:gd name="T11" fmla="*/ 112664 h 311"/>
                  <a:gd name="T12" fmla="*/ 14801 w 1041"/>
                  <a:gd name="T13" fmla="*/ 133707 h 311"/>
                  <a:gd name="T14" fmla="*/ 14801 w 1041"/>
                  <a:gd name="T15" fmla="*/ 133707 h 311"/>
                  <a:gd name="T16" fmla="*/ 229419 w 1041"/>
                  <a:gd name="T17" fmla="*/ 84608 h 311"/>
                  <a:gd name="T18" fmla="*/ 229419 w 1041"/>
                  <a:gd name="T19" fmla="*/ 84608 h 311"/>
                  <a:gd name="T20" fmla="*/ 444472 w 1041"/>
                  <a:gd name="T21" fmla="*/ 14905 h 311"/>
                  <a:gd name="T22" fmla="*/ 444472 w 1041"/>
                  <a:gd name="T23" fmla="*/ 14905 h 311"/>
                  <a:gd name="T24" fmla="*/ 439248 w 1041"/>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1" h="311">
                    <a:moveTo>
                      <a:pt x="1009" y="5"/>
                    </a:moveTo>
                    <a:lnTo>
                      <a:pt x="1009" y="5"/>
                    </a:lnTo>
                    <a:cubicBezTo>
                      <a:pt x="846" y="48"/>
                      <a:pt x="686" y="102"/>
                      <a:pt x="522" y="144"/>
                    </a:cubicBezTo>
                    <a:cubicBezTo>
                      <a:pt x="359" y="186"/>
                      <a:pt x="193" y="219"/>
                      <a:pt x="29" y="257"/>
                    </a:cubicBezTo>
                    <a:cubicBezTo>
                      <a:pt x="0" y="265"/>
                      <a:pt x="4" y="310"/>
                      <a:pt x="34" y="305"/>
                    </a:cubicBezTo>
                    <a:cubicBezTo>
                      <a:pt x="201" y="280"/>
                      <a:pt x="364" y="238"/>
                      <a:pt x="527" y="193"/>
                    </a:cubicBezTo>
                    <a:cubicBezTo>
                      <a:pt x="693" y="147"/>
                      <a:pt x="864" y="101"/>
                      <a:pt x="1021" y="34"/>
                    </a:cubicBezTo>
                    <a:cubicBezTo>
                      <a:pt x="1040" y="26"/>
                      <a:pt x="1028" y="0"/>
                      <a:pt x="1009"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sp>
            <p:nvSpPr>
              <p:cNvPr id="105" name="Freeform 16">
                <a:extLst>
                  <a:ext uri="{FF2B5EF4-FFF2-40B4-BE49-F238E27FC236}">
                    <a16:creationId xmlns:a16="http://schemas.microsoft.com/office/drawing/2014/main" id="{23D01828-7FFF-FD46-9F14-7C9D7344E915}"/>
                  </a:ext>
                </a:extLst>
              </p:cNvPr>
              <p:cNvSpPr>
                <a:spLocks noChangeArrowheads="1"/>
              </p:cNvSpPr>
              <p:nvPr/>
            </p:nvSpPr>
            <p:spPr bwMode="auto">
              <a:xfrm>
                <a:off x="11172236" y="1620126"/>
                <a:ext cx="452958" cy="136887"/>
              </a:xfrm>
              <a:custGeom>
                <a:avLst/>
                <a:gdLst>
                  <a:gd name="T0" fmla="*/ 1011 w 1041"/>
                  <a:gd name="T1" fmla="*/ 5 h 311"/>
                  <a:gd name="T2" fmla="*/ 1011 w 1041"/>
                  <a:gd name="T3" fmla="*/ 5 h 311"/>
                  <a:gd name="T4" fmla="*/ 523 w 1041"/>
                  <a:gd name="T5" fmla="*/ 144 h 311"/>
                  <a:gd name="T6" fmla="*/ 523 w 1041"/>
                  <a:gd name="T7" fmla="*/ 144 h 311"/>
                  <a:gd name="T8" fmla="*/ 29 w 1041"/>
                  <a:gd name="T9" fmla="*/ 257 h 311"/>
                  <a:gd name="T10" fmla="*/ 29 w 1041"/>
                  <a:gd name="T11" fmla="*/ 257 h 311"/>
                  <a:gd name="T12" fmla="*/ 34 w 1041"/>
                  <a:gd name="T13" fmla="*/ 305 h 311"/>
                  <a:gd name="T14" fmla="*/ 34 w 1041"/>
                  <a:gd name="T15" fmla="*/ 305 h 311"/>
                  <a:gd name="T16" fmla="*/ 527 w 1041"/>
                  <a:gd name="T17" fmla="*/ 193 h 311"/>
                  <a:gd name="T18" fmla="*/ 527 w 1041"/>
                  <a:gd name="T19" fmla="*/ 193 h 311"/>
                  <a:gd name="T20" fmla="*/ 1021 w 1041"/>
                  <a:gd name="T21" fmla="*/ 34 h 311"/>
                  <a:gd name="T22" fmla="*/ 1021 w 1041"/>
                  <a:gd name="T23" fmla="*/ 34 h 311"/>
                  <a:gd name="T24" fmla="*/ 1011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11" y="5"/>
                    </a:moveTo>
                    <a:lnTo>
                      <a:pt x="1011" y="5"/>
                    </a:lnTo>
                    <a:cubicBezTo>
                      <a:pt x="846" y="48"/>
                      <a:pt x="686" y="102"/>
                      <a:pt x="523" y="144"/>
                    </a:cubicBezTo>
                    <a:lnTo>
                      <a:pt x="523" y="144"/>
                    </a:lnTo>
                    <a:cubicBezTo>
                      <a:pt x="359" y="186"/>
                      <a:pt x="193" y="219"/>
                      <a:pt x="29" y="257"/>
                    </a:cubicBezTo>
                    <a:lnTo>
                      <a:pt x="29" y="257"/>
                    </a:lnTo>
                    <a:cubicBezTo>
                      <a:pt x="0" y="265"/>
                      <a:pt x="4" y="310"/>
                      <a:pt x="34" y="305"/>
                    </a:cubicBezTo>
                    <a:lnTo>
                      <a:pt x="34" y="305"/>
                    </a:lnTo>
                    <a:cubicBezTo>
                      <a:pt x="201" y="280"/>
                      <a:pt x="365" y="238"/>
                      <a:pt x="527" y="193"/>
                    </a:cubicBezTo>
                    <a:lnTo>
                      <a:pt x="527" y="193"/>
                    </a:lnTo>
                    <a:cubicBezTo>
                      <a:pt x="693" y="147"/>
                      <a:pt x="863" y="101"/>
                      <a:pt x="1021" y="34"/>
                    </a:cubicBezTo>
                    <a:lnTo>
                      <a:pt x="1021" y="34"/>
                    </a:lnTo>
                    <a:cubicBezTo>
                      <a:pt x="1040" y="26"/>
                      <a:pt x="1028" y="0"/>
                      <a:pt x="1011"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106" name="Freeform 17">
                <a:extLst>
                  <a:ext uri="{FF2B5EF4-FFF2-40B4-BE49-F238E27FC236}">
                    <a16:creationId xmlns:a16="http://schemas.microsoft.com/office/drawing/2014/main" id="{6688958D-BB9F-3C4C-A411-ED898F6BB4B5}"/>
                  </a:ext>
                </a:extLst>
              </p:cNvPr>
              <p:cNvSpPr>
                <a:spLocks/>
              </p:cNvSpPr>
              <p:nvPr/>
            </p:nvSpPr>
            <p:spPr bwMode="auto">
              <a:xfrm>
                <a:off x="495425" y="1620126"/>
                <a:ext cx="453179" cy="136337"/>
              </a:xfrm>
              <a:custGeom>
                <a:avLst/>
                <a:gdLst>
                  <a:gd name="T0" fmla="*/ 440094 w 1039"/>
                  <a:gd name="T1" fmla="*/ 2192 h 311"/>
                  <a:gd name="T2" fmla="*/ 440094 w 1039"/>
                  <a:gd name="T3" fmla="*/ 2192 h 311"/>
                  <a:gd name="T4" fmla="*/ 227680 w 1039"/>
                  <a:gd name="T5" fmla="*/ 63127 h 311"/>
                  <a:gd name="T6" fmla="*/ 227680 w 1039"/>
                  <a:gd name="T7" fmla="*/ 63127 h 311"/>
                  <a:gd name="T8" fmla="*/ 12213 w 1039"/>
                  <a:gd name="T9" fmla="*/ 112664 h 311"/>
                  <a:gd name="T10" fmla="*/ 12213 w 1039"/>
                  <a:gd name="T11" fmla="*/ 112664 h 311"/>
                  <a:gd name="T12" fmla="*/ 14830 w 1039"/>
                  <a:gd name="T13" fmla="*/ 133707 h 311"/>
                  <a:gd name="T14" fmla="*/ 14830 w 1039"/>
                  <a:gd name="T15" fmla="*/ 133707 h 311"/>
                  <a:gd name="T16" fmla="*/ 229425 w 1039"/>
                  <a:gd name="T17" fmla="*/ 84608 h 311"/>
                  <a:gd name="T18" fmla="*/ 229425 w 1039"/>
                  <a:gd name="T19" fmla="*/ 84608 h 311"/>
                  <a:gd name="T20" fmla="*/ 444892 w 1039"/>
                  <a:gd name="T21" fmla="*/ 14905 h 311"/>
                  <a:gd name="T22" fmla="*/ 444892 w 1039"/>
                  <a:gd name="T23" fmla="*/ 14905 h 311"/>
                  <a:gd name="T24" fmla="*/ 440094 w 1039"/>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39" h="311">
                    <a:moveTo>
                      <a:pt x="1009" y="5"/>
                    </a:moveTo>
                    <a:lnTo>
                      <a:pt x="1009" y="5"/>
                    </a:lnTo>
                    <a:cubicBezTo>
                      <a:pt x="845" y="48"/>
                      <a:pt x="686" y="102"/>
                      <a:pt x="522" y="144"/>
                    </a:cubicBezTo>
                    <a:cubicBezTo>
                      <a:pt x="359" y="186"/>
                      <a:pt x="192" y="219"/>
                      <a:pt x="28" y="257"/>
                    </a:cubicBezTo>
                    <a:cubicBezTo>
                      <a:pt x="0" y="265"/>
                      <a:pt x="3" y="310"/>
                      <a:pt x="34" y="305"/>
                    </a:cubicBezTo>
                    <a:cubicBezTo>
                      <a:pt x="200" y="280"/>
                      <a:pt x="364" y="238"/>
                      <a:pt x="526" y="193"/>
                    </a:cubicBezTo>
                    <a:cubicBezTo>
                      <a:pt x="691" y="147"/>
                      <a:pt x="862" y="101"/>
                      <a:pt x="1020" y="34"/>
                    </a:cubicBezTo>
                    <a:cubicBezTo>
                      <a:pt x="1038" y="26"/>
                      <a:pt x="1028" y="0"/>
                      <a:pt x="1009"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sp>
            <p:nvSpPr>
              <p:cNvPr id="107" name="Freeform 18">
                <a:extLst>
                  <a:ext uri="{FF2B5EF4-FFF2-40B4-BE49-F238E27FC236}">
                    <a16:creationId xmlns:a16="http://schemas.microsoft.com/office/drawing/2014/main" id="{66087DC7-C9F8-714B-95B6-E3E386D9041C}"/>
                  </a:ext>
                </a:extLst>
              </p:cNvPr>
              <p:cNvSpPr>
                <a:spLocks noChangeArrowheads="1"/>
              </p:cNvSpPr>
              <p:nvPr/>
            </p:nvSpPr>
            <p:spPr bwMode="auto">
              <a:xfrm>
                <a:off x="825588" y="1620126"/>
                <a:ext cx="452958" cy="136887"/>
              </a:xfrm>
              <a:custGeom>
                <a:avLst/>
                <a:gdLst>
                  <a:gd name="T0" fmla="*/ 1009 w 1040"/>
                  <a:gd name="T1" fmla="*/ 5 h 311"/>
                  <a:gd name="T2" fmla="*/ 1009 w 1040"/>
                  <a:gd name="T3" fmla="*/ 5 h 311"/>
                  <a:gd name="T4" fmla="*/ 522 w 1040"/>
                  <a:gd name="T5" fmla="*/ 144 h 311"/>
                  <a:gd name="T6" fmla="*/ 522 w 1040"/>
                  <a:gd name="T7" fmla="*/ 144 h 311"/>
                  <a:gd name="T8" fmla="*/ 29 w 1040"/>
                  <a:gd name="T9" fmla="*/ 257 h 311"/>
                  <a:gd name="T10" fmla="*/ 29 w 1040"/>
                  <a:gd name="T11" fmla="*/ 257 h 311"/>
                  <a:gd name="T12" fmla="*/ 34 w 1040"/>
                  <a:gd name="T13" fmla="*/ 305 h 311"/>
                  <a:gd name="T14" fmla="*/ 34 w 1040"/>
                  <a:gd name="T15" fmla="*/ 305 h 311"/>
                  <a:gd name="T16" fmla="*/ 527 w 1040"/>
                  <a:gd name="T17" fmla="*/ 193 h 311"/>
                  <a:gd name="T18" fmla="*/ 527 w 1040"/>
                  <a:gd name="T19" fmla="*/ 193 h 311"/>
                  <a:gd name="T20" fmla="*/ 1021 w 1040"/>
                  <a:gd name="T21" fmla="*/ 34 h 311"/>
                  <a:gd name="T22" fmla="*/ 1021 w 1040"/>
                  <a:gd name="T23" fmla="*/ 34 h 311"/>
                  <a:gd name="T24" fmla="*/ 1009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09" y="5"/>
                    </a:moveTo>
                    <a:lnTo>
                      <a:pt x="1009" y="5"/>
                    </a:lnTo>
                    <a:cubicBezTo>
                      <a:pt x="846" y="48"/>
                      <a:pt x="686" y="102"/>
                      <a:pt x="522" y="144"/>
                    </a:cubicBezTo>
                    <a:lnTo>
                      <a:pt x="522" y="144"/>
                    </a:lnTo>
                    <a:cubicBezTo>
                      <a:pt x="359" y="186"/>
                      <a:pt x="193" y="219"/>
                      <a:pt x="29" y="257"/>
                    </a:cubicBezTo>
                    <a:lnTo>
                      <a:pt x="29" y="257"/>
                    </a:lnTo>
                    <a:cubicBezTo>
                      <a:pt x="0" y="265"/>
                      <a:pt x="4" y="310"/>
                      <a:pt x="34" y="305"/>
                    </a:cubicBezTo>
                    <a:lnTo>
                      <a:pt x="34" y="305"/>
                    </a:lnTo>
                    <a:cubicBezTo>
                      <a:pt x="200" y="280"/>
                      <a:pt x="365" y="238"/>
                      <a:pt x="527" y="193"/>
                    </a:cubicBezTo>
                    <a:lnTo>
                      <a:pt x="527" y="193"/>
                    </a:lnTo>
                    <a:cubicBezTo>
                      <a:pt x="693" y="147"/>
                      <a:pt x="862" y="101"/>
                      <a:pt x="1021" y="34"/>
                    </a:cubicBezTo>
                    <a:lnTo>
                      <a:pt x="1021" y="34"/>
                    </a:lnTo>
                    <a:cubicBezTo>
                      <a:pt x="1039" y="26"/>
                      <a:pt x="1028" y="0"/>
                      <a:pt x="1009"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108" name="Freeform 19">
                <a:extLst>
                  <a:ext uri="{FF2B5EF4-FFF2-40B4-BE49-F238E27FC236}">
                    <a16:creationId xmlns:a16="http://schemas.microsoft.com/office/drawing/2014/main" id="{A19F2DF4-D285-6F47-98CB-68223A45F598}"/>
                  </a:ext>
                </a:extLst>
              </p:cNvPr>
              <p:cNvSpPr>
                <a:spLocks noChangeArrowheads="1"/>
              </p:cNvSpPr>
              <p:nvPr/>
            </p:nvSpPr>
            <p:spPr bwMode="auto">
              <a:xfrm>
                <a:off x="1201353" y="1620126"/>
                <a:ext cx="452958" cy="136887"/>
              </a:xfrm>
              <a:custGeom>
                <a:avLst/>
                <a:gdLst>
                  <a:gd name="T0" fmla="*/ 1010 w 1042"/>
                  <a:gd name="T1" fmla="*/ 5 h 311"/>
                  <a:gd name="T2" fmla="*/ 1010 w 1042"/>
                  <a:gd name="T3" fmla="*/ 5 h 311"/>
                  <a:gd name="T4" fmla="*/ 523 w 1042"/>
                  <a:gd name="T5" fmla="*/ 144 h 311"/>
                  <a:gd name="T6" fmla="*/ 523 w 1042"/>
                  <a:gd name="T7" fmla="*/ 144 h 311"/>
                  <a:gd name="T8" fmla="*/ 30 w 1042"/>
                  <a:gd name="T9" fmla="*/ 257 h 311"/>
                  <a:gd name="T10" fmla="*/ 30 w 1042"/>
                  <a:gd name="T11" fmla="*/ 257 h 311"/>
                  <a:gd name="T12" fmla="*/ 35 w 1042"/>
                  <a:gd name="T13" fmla="*/ 305 h 311"/>
                  <a:gd name="T14" fmla="*/ 35 w 1042"/>
                  <a:gd name="T15" fmla="*/ 305 h 311"/>
                  <a:gd name="T16" fmla="*/ 527 w 1042"/>
                  <a:gd name="T17" fmla="*/ 193 h 311"/>
                  <a:gd name="T18" fmla="*/ 527 w 1042"/>
                  <a:gd name="T19" fmla="*/ 193 h 311"/>
                  <a:gd name="T20" fmla="*/ 1021 w 1042"/>
                  <a:gd name="T21" fmla="*/ 34 h 311"/>
                  <a:gd name="T22" fmla="*/ 1021 w 1042"/>
                  <a:gd name="T23" fmla="*/ 34 h 311"/>
                  <a:gd name="T24" fmla="*/ 1010 w 1042"/>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2" h="311">
                    <a:moveTo>
                      <a:pt x="1010" y="5"/>
                    </a:moveTo>
                    <a:lnTo>
                      <a:pt x="1010" y="5"/>
                    </a:lnTo>
                    <a:cubicBezTo>
                      <a:pt x="846" y="48"/>
                      <a:pt x="687" y="102"/>
                      <a:pt x="523" y="144"/>
                    </a:cubicBezTo>
                    <a:lnTo>
                      <a:pt x="523" y="144"/>
                    </a:lnTo>
                    <a:cubicBezTo>
                      <a:pt x="359" y="186"/>
                      <a:pt x="194" y="219"/>
                      <a:pt x="30" y="257"/>
                    </a:cubicBezTo>
                    <a:lnTo>
                      <a:pt x="30" y="257"/>
                    </a:lnTo>
                    <a:cubicBezTo>
                      <a:pt x="0" y="265"/>
                      <a:pt x="4" y="310"/>
                      <a:pt x="35" y="305"/>
                    </a:cubicBezTo>
                    <a:lnTo>
                      <a:pt x="35" y="305"/>
                    </a:lnTo>
                    <a:cubicBezTo>
                      <a:pt x="202" y="280"/>
                      <a:pt x="365" y="238"/>
                      <a:pt x="527" y="193"/>
                    </a:cubicBezTo>
                    <a:lnTo>
                      <a:pt x="527" y="193"/>
                    </a:lnTo>
                    <a:cubicBezTo>
                      <a:pt x="694" y="147"/>
                      <a:pt x="863" y="101"/>
                      <a:pt x="1021" y="34"/>
                    </a:cubicBezTo>
                    <a:lnTo>
                      <a:pt x="1021" y="34"/>
                    </a:lnTo>
                    <a:cubicBezTo>
                      <a:pt x="1041" y="26"/>
                      <a:pt x="1029" y="0"/>
                      <a:pt x="1010"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109" name="Freeform 20">
                <a:extLst>
                  <a:ext uri="{FF2B5EF4-FFF2-40B4-BE49-F238E27FC236}">
                    <a16:creationId xmlns:a16="http://schemas.microsoft.com/office/drawing/2014/main" id="{91BD1D10-28ED-D74E-9786-BA115548C29C}"/>
                  </a:ext>
                </a:extLst>
              </p:cNvPr>
              <p:cNvSpPr>
                <a:spLocks/>
              </p:cNvSpPr>
              <p:nvPr/>
            </p:nvSpPr>
            <p:spPr bwMode="auto">
              <a:xfrm>
                <a:off x="1532360" y="1620126"/>
                <a:ext cx="453179" cy="136337"/>
              </a:xfrm>
              <a:custGeom>
                <a:avLst/>
                <a:gdLst>
                  <a:gd name="T0" fmla="*/ 439248 w 1041"/>
                  <a:gd name="T1" fmla="*/ 2192 h 311"/>
                  <a:gd name="T2" fmla="*/ 439248 w 1041"/>
                  <a:gd name="T3" fmla="*/ 2192 h 311"/>
                  <a:gd name="T4" fmla="*/ 227678 w 1041"/>
                  <a:gd name="T5" fmla="*/ 63127 h 311"/>
                  <a:gd name="T6" fmla="*/ 227678 w 1041"/>
                  <a:gd name="T7" fmla="*/ 63127 h 311"/>
                  <a:gd name="T8" fmla="*/ 12625 w 1041"/>
                  <a:gd name="T9" fmla="*/ 112664 h 311"/>
                  <a:gd name="T10" fmla="*/ 12625 w 1041"/>
                  <a:gd name="T11" fmla="*/ 112664 h 311"/>
                  <a:gd name="T12" fmla="*/ 14801 w 1041"/>
                  <a:gd name="T13" fmla="*/ 133707 h 311"/>
                  <a:gd name="T14" fmla="*/ 14801 w 1041"/>
                  <a:gd name="T15" fmla="*/ 133707 h 311"/>
                  <a:gd name="T16" fmla="*/ 229419 w 1041"/>
                  <a:gd name="T17" fmla="*/ 84608 h 311"/>
                  <a:gd name="T18" fmla="*/ 229419 w 1041"/>
                  <a:gd name="T19" fmla="*/ 84608 h 311"/>
                  <a:gd name="T20" fmla="*/ 444472 w 1041"/>
                  <a:gd name="T21" fmla="*/ 14905 h 311"/>
                  <a:gd name="T22" fmla="*/ 444472 w 1041"/>
                  <a:gd name="T23" fmla="*/ 14905 h 311"/>
                  <a:gd name="T24" fmla="*/ 439248 w 1041"/>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1" h="311">
                    <a:moveTo>
                      <a:pt x="1009" y="5"/>
                    </a:moveTo>
                    <a:lnTo>
                      <a:pt x="1009" y="5"/>
                    </a:lnTo>
                    <a:cubicBezTo>
                      <a:pt x="846" y="48"/>
                      <a:pt x="686" y="102"/>
                      <a:pt x="523" y="144"/>
                    </a:cubicBezTo>
                    <a:cubicBezTo>
                      <a:pt x="359" y="186"/>
                      <a:pt x="193" y="219"/>
                      <a:pt x="29" y="257"/>
                    </a:cubicBezTo>
                    <a:cubicBezTo>
                      <a:pt x="0" y="265"/>
                      <a:pt x="3" y="310"/>
                      <a:pt x="34" y="305"/>
                    </a:cubicBezTo>
                    <a:cubicBezTo>
                      <a:pt x="201" y="280"/>
                      <a:pt x="366" y="238"/>
                      <a:pt x="527" y="193"/>
                    </a:cubicBezTo>
                    <a:cubicBezTo>
                      <a:pt x="693" y="147"/>
                      <a:pt x="862" y="101"/>
                      <a:pt x="1021" y="34"/>
                    </a:cubicBezTo>
                    <a:cubicBezTo>
                      <a:pt x="1040" y="26"/>
                      <a:pt x="1028" y="0"/>
                      <a:pt x="1009"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sp>
            <p:nvSpPr>
              <p:cNvPr id="110" name="Freeform 21">
                <a:extLst>
                  <a:ext uri="{FF2B5EF4-FFF2-40B4-BE49-F238E27FC236}">
                    <a16:creationId xmlns:a16="http://schemas.microsoft.com/office/drawing/2014/main" id="{F3A24915-A4A6-9843-AE5D-52C92077910D}"/>
                  </a:ext>
                </a:extLst>
              </p:cNvPr>
              <p:cNvSpPr>
                <a:spLocks noChangeArrowheads="1"/>
              </p:cNvSpPr>
              <p:nvPr/>
            </p:nvSpPr>
            <p:spPr bwMode="auto">
              <a:xfrm>
                <a:off x="1843650" y="1620126"/>
                <a:ext cx="452957" cy="136887"/>
              </a:xfrm>
              <a:custGeom>
                <a:avLst/>
                <a:gdLst>
                  <a:gd name="T0" fmla="*/ 1010 w 1041"/>
                  <a:gd name="T1" fmla="*/ 5 h 311"/>
                  <a:gd name="T2" fmla="*/ 1010 w 1041"/>
                  <a:gd name="T3" fmla="*/ 5 h 311"/>
                  <a:gd name="T4" fmla="*/ 522 w 1041"/>
                  <a:gd name="T5" fmla="*/ 144 h 311"/>
                  <a:gd name="T6" fmla="*/ 522 w 1041"/>
                  <a:gd name="T7" fmla="*/ 144 h 311"/>
                  <a:gd name="T8" fmla="*/ 29 w 1041"/>
                  <a:gd name="T9" fmla="*/ 257 h 311"/>
                  <a:gd name="T10" fmla="*/ 29 w 1041"/>
                  <a:gd name="T11" fmla="*/ 257 h 311"/>
                  <a:gd name="T12" fmla="*/ 35 w 1041"/>
                  <a:gd name="T13" fmla="*/ 305 h 311"/>
                  <a:gd name="T14" fmla="*/ 35 w 1041"/>
                  <a:gd name="T15" fmla="*/ 305 h 311"/>
                  <a:gd name="T16" fmla="*/ 527 w 1041"/>
                  <a:gd name="T17" fmla="*/ 193 h 311"/>
                  <a:gd name="T18" fmla="*/ 527 w 1041"/>
                  <a:gd name="T19" fmla="*/ 193 h 311"/>
                  <a:gd name="T20" fmla="*/ 1021 w 1041"/>
                  <a:gd name="T21" fmla="*/ 34 h 311"/>
                  <a:gd name="T22" fmla="*/ 1021 w 1041"/>
                  <a:gd name="T23" fmla="*/ 34 h 311"/>
                  <a:gd name="T24" fmla="*/ 1010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10" y="5"/>
                    </a:moveTo>
                    <a:lnTo>
                      <a:pt x="1010" y="5"/>
                    </a:lnTo>
                    <a:cubicBezTo>
                      <a:pt x="847" y="48"/>
                      <a:pt x="686" y="102"/>
                      <a:pt x="522" y="144"/>
                    </a:cubicBezTo>
                    <a:lnTo>
                      <a:pt x="522" y="144"/>
                    </a:lnTo>
                    <a:cubicBezTo>
                      <a:pt x="358" y="186"/>
                      <a:pt x="194" y="219"/>
                      <a:pt x="29" y="257"/>
                    </a:cubicBezTo>
                    <a:lnTo>
                      <a:pt x="29" y="257"/>
                    </a:lnTo>
                    <a:cubicBezTo>
                      <a:pt x="0" y="265"/>
                      <a:pt x="3" y="310"/>
                      <a:pt x="35" y="305"/>
                    </a:cubicBezTo>
                    <a:lnTo>
                      <a:pt x="35" y="305"/>
                    </a:lnTo>
                    <a:cubicBezTo>
                      <a:pt x="201" y="280"/>
                      <a:pt x="366" y="238"/>
                      <a:pt x="527" y="193"/>
                    </a:cubicBezTo>
                    <a:lnTo>
                      <a:pt x="527" y="193"/>
                    </a:lnTo>
                    <a:cubicBezTo>
                      <a:pt x="693" y="147"/>
                      <a:pt x="862" y="101"/>
                      <a:pt x="1021" y="34"/>
                    </a:cubicBezTo>
                    <a:lnTo>
                      <a:pt x="1021" y="34"/>
                    </a:lnTo>
                    <a:cubicBezTo>
                      <a:pt x="1040" y="26"/>
                      <a:pt x="1028" y="0"/>
                      <a:pt x="1010"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111" name="Freeform 22">
                <a:extLst>
                  <a:ext uri="{FF2B5EF4-FFF2-40B4-BE49-F238E27FC236}">
                    <a16:creationId xmlns:a16="http://schemas.microsoft.com/office/drawing/2014/main" id="{282232B0-5003-EA4B-805C-8A26FEEE5B47}"/>
                  </a:ext>
                </a:extLst>
              </p:cNvPr>
              <p:cNvSpPr>
                <a:spLocks noChangeArrowheads="1"/>
              </p:cNvSpPr>
              <p:nvPr/>
            </p:nvSpPr>
            <p:spPr bwMode="auto">
              <a:xfrm>
                <a:off x="2172808" y="1620126"/>
                <a:ext cx="454414" cy="136887"/>
              </a:xfrm>
              <a:custGeom>
                <a:avLst/>
                <a:gdLst>
                  <a:gd name="T0" fmla="*/ 1009 w 1041"/>
                  <a:gd name="T1" fmla="*/ 5 h 311"/>
                  <a:gd name="T2" fmla="*/ 1009 w 1041"/>
                  <a:gd name="T3" fmla="*/ 5 h 311"/>
                  <a:gd name="T4" fmla="*/ 523 w 1041"/>
                  <a:gd name="T5" fmla="*/ 144 h 311"/>
                  <a:gd name="T6" fmla="*/ 523 w 1041"/>
                  <a:gd name="T7" fmla="*/ 144 h 311"/>
                  <a:gd name="T8" fmla="*/ 29 w 1041"/>
                  <a:gd name="T9" fmla="*/ 257 h 311"/>
                  <a:gd name="T10" fmla="*/ 29 w 1041"/>
                  <a:gd name="T11" fmla="*/ 257 h 311"/>
                  <a:gd name="T12" fmla="*/ 36 w 1041"/>
                  <a:gd name="T13" fmla="*/ 305 h 311"/>
                  <a:gd name="T14" fmla="*/ 36 w 1041"/>
                  <a:gd name="T15" fmla="*/ 305 h 311"/>
                  <a:gd name="T16" fmla="*/ 527 w 1041"/>
                  <a:gd name="T17" fmla="*/ 193 h 311"/>
                  <a:gd name="T18" fmla="*/ 527 w 1041"/>
                  <a:gd name="T19" fmla="*/ 193 h 311"/>
                  <a:gd name="T20" fmla="*/ 1021 w 1041"/>
                  <a:gd name="T21" fmla="*/ 34 h 311"/>
                  <a:gd name="T22" fmla="*/ 1021 w 1041"/>
                  <a:gd name="T23" fmla="*/ 34 h 311"/>
                  <a:gd name="T24" fmla="*/ 1009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09" y="5"/>
                    </a:moveTo>
                    <a:lnTo>
                      <a:pt x="1009" y="5"/>
                    </a:lnTo>
                    <a:cubicBezTo>
                      <a:pt x="848" y="48"/>
                      <a:pt x="686" y="102"/>
                      <a:pt x="523" y="144"/>
                    </a:cubicBezTo>
                    <a:lnTo>
                      <a:pt x="523" y="144"/>
                    </a:lnTo>
                    <a:cubicBezTo>
                      <a:pt x="359" y="186"/>
                      <a:pt x="193" y="219"/>
                      <a:pt x="29" y="257"/>
                    </a:cubicBezTo>
                    <a:lnTo>
                      <a:pt x="29" y="257"/>
                    </a:lnTo>
                    <a:cubicBezTo>
                      <a:pt x="0" y="265"/>
                      <a:pt x="4" y="310"/>
                      <a:pt x="36" y="305"/>
                    </a:cubicBezTo>
                    <a:lnTo>
                      <a:pt x="36" y="305"/>
                    </a:lnTo>
                    <a:cubicBezTo>
                      <a:pt x="201" y="280"/>
                      <a:pt x="366" y="238"/>
                      <a:pt x="527" y="193"/>
                    </a:cubicBezTo>
                    <a:lnTo>
                      <a:pt x="527" y="193"/>
                    </a:lnTo>
                    <a:cubicBezTo>
                      <a:pt x="693" y="147"/>
                      <a:pt x="864" y="101"/>
                      <a:pt x="1021" y="34"/>
                    </a:cubicBezTo>
                    <a:lnTo>
                      <a:pt x="1021" y="34"/>
                    </a:lnTo>
                    <a:cubicBezTo>
                      <a:pt x="1040" y="26"/>
                      <a:pt x="1029" y="0"/>
                      <a:pt x="1009"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112" name="Freeform 23">
                <a:extLst>
                  <a:ext uri="{FF2B5EF4-FFF2-40B4-BE49-F238E27FC236}">
                    <a16:creationId xmlns:a16="http://schemas.microsoft.com/office/drawing/2014/main" id="{68BE4BBD-B43B-B747-AF00-CCD5251C72B2}"/>
                  </a:ext>
                </a:extLst>
              </p:cNvPr>
              <p:cNvSpPr>
                <a:spLocks/>
              </p:cNvSpPr>
              <p:nvPr/>
            </p:nvSpPr>
            <p:spPr bwMode="auto">
              <a:xfrm>
                <a:off x="2550093" y="1620126"/>
                <a:ext cx="453179" cy="136337"/>
              </a:xfrm>
              <a:custGeom>
                <a:avLst/>
                <a:gdLst>
                  <a:gd name="T0" fmla="*/ 440119 w 1041"/>
                  <a:gd name="T1" fmla="*/ 2192 h 311"/>
                  <a:gd name="T2" fmla="*/ 440119 w 1041"/>
                  <a:gd name="T3" fmla="*/ 2192 h 311"/>
                  <a:gd name="T4" fmla="*/ 227242 w 1041"/>
                  <a:gd name="T5" fmla="*/ 63127 h 311"/>
                  <a:gd name="T6" fmla="*/ 227242 w 1041"/>
                  <a:gd name="T7" fmla="*/ 63127 h 311"/>
                  <a:gd name="T8" fmla="*/ 12625 w 1041"/>
                  <a:gd name="T9" fmla="*/ 112664 h 311"/>
                  <a:gd name="T10" fmla="*/ 12625 w 1041"/>
                  <a:gd name="T11" fmla="*/ 112664 h 311"/>
                  <a:gd name="T12" fmla="*/ 15237 w 1041"/>
                  <a:gd name="T13" fmla="*/ 133707 h 311"/>
                  <a:gd name="T14" fmla="*/ 15237 w 1041"/>
                  <a:gd name="T15" fmla="*/ 133707 h 311"/>
                  <a:gd name="T16" fmla="*/ 229419 w 1041"/>
                  <a:gd name="T17" fmla="*/ 84608 h 311"/>
                  <a:gd name="T18" fmla="*/ 229419 w 1041"/>
                  <a:gd name="T19" fmla="*/ 84608 h 311"/>
                  <a:gd name="T20" fmla="*/ 444472 w 1041"/>
                  <a:gd name="T21" fmla="*/ 14905 h 311"/>
                  <a:gd name="T22" fmla="*/ 444472 w 1041"/>
                  <a:gd name="T23" fmla="*/ 14905 h 311"/>
                  <a:gd name="T24" fmla="*/ 440119 w 1041"/>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1" h="311">
                    <a:moveTo>
                      <a:pt x="1011" y="5"/>
                    </a:moveTo>
                    <a:lnTo>
                      <a:pt x="1011" y="5"/>
                    </a:lnTo>
                    <a:cubicBezTo>
                      <a:pt x="847" y="48"/>
                      <a:pt x="686" y="102"/>
                      <a:pt x="522" y="144"/>
                    </a:cubicBezTo>
                    <a:cubicBezTo>
                      <a:pt x="359" y="186"/>
                      <a:pt x="194" y="219"/>
                      <a:pt x="29" y="257"/>
                    </a:cubicBezTo>
                    <a:cubicBezTo>
                      <a:pt x="0" y="265"/>
                      <a:pt x="4" y="310"/>
                      <a:pt x="35" y="305"/>
                    </a:cubicBezTo>
                    <a:cubicBezTo>
                      <a:pt x="200" y="280"/>
                      <a:pt x="366" y="238"/>
                      <a:pt x="527" y="193"/>
                    </a:cubicBezTo>
                    <a:cubicBezTo>
                      <a:pt x="693" y="147"/>
                      <a:pt x="862" y="101"/>
                      <a:pt x="1021" y="34"/>
                    </a:cubicBezTo>
                    <a:cubicBezTo>
                      <a:pt x="1040" y="26"/>
                      <a:pt x="1028" y="0"/>
                      <a:pt x="1011"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sp>
            <p:nvSpPr>
              <p:cNvPr id="113" name="Freeform 24">
                <a:extLst>
                  <a:ext uri="{FF2B5EF4-FFF2-40B4-BE49-F238E27FC236}">
                    <a16:creationId xmlns:a16="http://schemas.microsoft.com/office/drawing/2014/main" id="{5568E393-90BF-214E-8E8C-6D9404BAE6B2}"/>
                  </a:ext>
                </a:extLst>
              </p:cNvPr>
              <p:cNvSpPr>
                <a:spLocks noChangeArrowheads="1"/>
              </p:cNvSpPr>
              <p:nvPr/>
            </p:nvSpPr>
            <p:spPr bwMode="auto">
              <a:xfrm>
                <a:off x="2880645" y="1620126"/>
                <a:ext cx="452957" cy="136887"/>
              </a:xfrm>
              <a:custGeom>
                <a:avLst/>
                <a:gdLst>
                  <a:gd name="T0" fmla="*/ 1011 w 1041"/>
                  <a:gd name="T1" fmla="*/ 5 h 311"/>
                  <a:gd name="T2" fmla="*/ 1011 w 1041"/>
                  <a:gd name="T3" fmla="*/ 5 h 311"/>
                  <a:gd name="T4" fmla="*/ 523 w 1041"/>
                  <a:gd name="T5" fmla="*/ 144 h 311"/>
                  <a:gd name="T6" fmla="*/ 523 w 1041"/>
                  <a:gd name="T7" fmla="*/ 144 h 311"/>
                  <a:gd name="T8" fmla="*/ 29 w 1041"/>
                  <a:gd name="T9" fmla="*/ 257 h 311"/>
                  <a:gd name="T10" fmla="*/ 29 w 1041"/>
                  <a:gd name="T11" fmla="*/ 257 h 311"/>
                  <a:gd name="T12" fmla="*/ 36 w 1041"/>
                  <a:gd name="T13" fmla="*/ 305 h 311"/>
                  <a:gd name="T14" fmla="*/ 36 w 1041"/>
                  <a:gd name="T15" fmla="*/ 305 h 311"/>
                  <a:gd name="T16" fmla="*/ 527 w 1041"/>
                  <a:gd name="T17" fmla="*/ 193 h 311"/>
                  <a:gd name="T18" fmla="*/ 527 w 1041"/>
                  <a:gd name="T19" fmla="*/ 193 h 311"/>
                  <a:gd name="T20" fmla="*/ 1021 w 1041"/>
                  <a:gd name="T21" fmla="*/ 34 h 311"/>
                  <a:gd name="T22" fmla="*/ 1021 w 1041"/>
                  <a:gd name="T23" fmla="*/ 34 h 311"/>
                  <a:gd name="T24" fmla="*/ 1011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11" y="5"/>
                    </a:moveTo>
                    <a:lnTo>
                      <a:pt x="1011" y="5"/>
                    </a:lnTo>
                    <a:cubicBezTo>
                      <a:pt x="847" y="48"/>
                      <a:pt x="688" y="102"/>
                      <a:pt x="523" y="144"/>
                    </a:cubicBezTo>
                    <a:lnTo>
                      <a:pt x="523" y="144"/>
                    </a:lnTo>
                    <a:cubicBezTo>
                      <a:pt x="359" y="186"/>
                      <a:pt x="194" y="219"/>
                      <a:pt x="29" y="257"/>
                    </a:cubicBezTo>
                    <a:lnTo>
                      <a:pt x="29" y="257"/>
                    </a:lnTo>
                    <a:cubicBezTo>
                      <a:pt x="0" y="265"/>
                      <a:pt x="4" y="310"/>
                      <a:pt x="36" y="305"/>
                    </a:cubicBezTo>
                    <a:lnTo>
                      <a:pt x="36" y="305"/>
                    </a:lnTo>
                    <a:cubicBezTo>
                      <a:pt x="201" y="280"/>
                      <a:pt x="366" y="238"/>
                      <a:pt x="527" y="193"/>
                    </a:cubicBezTo>
                    <a:lnTo>
                      <a:pt x="527" y="193"/>
                    </a:lnTo>
                    <a:cubicBezTo>
                      <a:pt x="693" y="147"/>
                      <a:pt x="862" y="101"/>
                      <a:pt x="1021" y="34"/>
                    </a:cubicBezTo>
                    <a:lnTo>
                      <a:pt x="1021" y="34"/>
                    </a:lnTo>
                    <a:cubicBezTo>
                      <a:pt x="1040" y="26"/>
                      <a:pt x="1029" y="0"/>
                      <a:pt x="1011"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114" name="Freeform 25">
                <a:extLst>
                  <a:ext uri="{FF2B5EF4-FFF2-40B4-BE49-F238E27FC236}">
                    <a16:creationId xmlns:a16="http://schemas.microsoft.com/office/drawing/2014/main" id="{E3722E96-FBA4-CE4E-9909-968A04D97C80}"/>
                  </a:ext>
                </a:extLst>
              </p:cNvPr>
              <p:cNvSpPr>
                <a:spLocks noChangeArrowheads="1"/>
              </p:cNvSpPr>
              <p:nvPr/>
            </p:nvSpPr>
            <p:spPr bwMode="auto">
              <a:xfrm>
                <a:off x="3257866" y="1620126"/>
                <a:ext cx="452958" cy="136887"/>
              </a:xfrm>
              <a:custGeom>
                <a:avLst/>
                <a:gdLst>
                  <a:gd name="T0" fmla="*/ 1010 w 1040"/>
                  <a:gd name="T1" fmla="*/ 5 h 311"/>
                  <a:gd name="T2" fmla="*/ 1010 w 1040"/>
                  <a:gd name="T3" fmla="*/ 5 h 311"/>
                  <a:gd name="T4" fmla="*/ 523 w 1040"/>
                  <a:gd name="T5" fmla="*/ 144 h 311"/>
                  <a:gd name="T6" fmla="*/ 523 w 1040"/>
                  <a:gd name="T7" fmla="*/ 144 h 311"/>
                  <a:gd name="T8" fmla="*/ 29 w 1040"/>
                  <a:gd name="T9" fmla="*/ 257 h 311"/>
                  <a:gd name="T10" fmla="*/ 29 w 1040"/>
                  <a:gd name="T11" fmla="*/ 257 h 311"/>
                  <a:gd name="T12" fmla="*/ 34 w 1040"/>
                  <a:gd name="T13" fmla="*/ 305 h 311"/>
                  <a:gd name="T14" fmla="*/ 34 w 1040"/>
                  <a:gd name="T15" fmla="*/ 305 h 311"/>
                  <a:gd name="T16" fmla="*/ 527 w 1040"/>
                  <a:gd name="T17" fmla="*/ 193 h 311"/>
                  <a:gd name="T18" fmla="*/ 527 w 1040"/>
                  <a:gd name="T19" fmla="*/ 193 h 311"/>
                  <a:gd name="T20" fmla="*/ 1021 w 1040"/>
                  <a:gd name="T21" fmla="*/ 34 h 311"/>
                  <a:gd name="T22" fmla="*/ 1021 w 1040"/>
                  <a:gd name="T23" fmla="*/ 34 h 311"/>
                  <a:gd name="T24" fmla="*/ 1010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10" y="5"/>
                    </a:moveTo>
                    <a:lnTo>
                      <a:pt x="1010" y="5"/>
                    </a:lnTo>
                    <a:cubicBezTo>
                      <a:pt x="846" y="48"/>
                      <a:pt x="686" y="102"/>
                      <a:pt x="523" y="144"/>
                    </a:cubicBezTo>
                    <a:lnTo>
                      <a:pt x="523" y="144"/>
                    </a:lnTo>
                    <a:cubicBezTo>
                      <a:pt x="358" y="186"/>
                      <a:pt x="193" y="219"/>
                      <a:pt x="29" y="257"/>
                    </a:cubicBezTo>
                    <a:lnTo>
                      <a:pt x="29" y="257"/>
                    </a:lnTo>
                    <a:cubicBezTo>
                      <a:pt x="0" y="265"/>
                      <a:pt x="4" y="310"/>
                      <a:pt x="34" y="305"/>
                    </a:cubicBezTo>
                    <a:lnTo>
                      <a:pt x="34" y="305"/>
                    </a:lnTo>
                    <a:cubicBezTo>
                      <a:pt x="201" y="280"/>
                      <a:pt x="365" y="238"/>
                      <a:pt x="527" y="193"/>
                    </a:cubicBezTo>
                    <a:lnTo>
                      <a:pt x="527" y="193"/>
                    </a:lnTo>
                    <a:cubicBezTo>
                      <a:pt x="692" y="147"/>
                      <a:pt x="863" y="101"/>
                      <a:pt x="1021" y="34"/>
                    </a:cubicBezTo>
                    <a:lnTo>
                      <a:pt x="1021" y="34"/>
                    </a:lnTo>
                    <a:cubicBezTo>
                      <a:pt x="1039" y="26"/>
                      <a:pt x="1027" y="0"/>
                      <a:pt x="1010"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115" name="Freeform 26">
                <a:extLst>
                  <a:ext uri="{FF2B5EF4-FFF2-40B4-BE49-F238E27FC236}">
                    <a16:creationId xmlns:a16="http://schemas.microsoft.com/office/drawing/2014/main" id="{96905D1A-FD7F-E040-B54F-33ABF8717349}"/>
                  </a:ext>
                </a:extLst>
              </p:cNvPr>
              <p:cNvSpPr>
                <a:spLocks/>
              </p:cNvSpPr>
              <p:nvPr/>
            </p:nvSpPr>
            <p:spPr bwMode="auto">
              <a:xfrm>
                <a:off x="3587028" y="1620126"/>
                <a:ext cx="453179" cy="136337"/>
              </a:xfrm>
              <a:custGeom>
                <a:avLst/>
                <a:gdLst>
                  <a:gd name="T0" fmla="*/ 440119 w 1041"/>
                  <a:gd name="T1" fmla="*/ 2192 h 311"/>
                  <a:gd name="T2" fmla="*/ 440119 w 1041"/>
                  <a:gd name="T3" fmla="*/ 2192 h 311"/>
                  <a:gd name="T4" fmla="*/ 227678 w 1041"/>
                  <a:gd name="T5" fmla="*/ 63127 h 311"/>
                  <a:gd name="T6" fmla="*/ 227678 w 1041"/>
                  <a:gd name="T7" fmla="*/ 63127 h 311"/>
                  <a:gd name="T8" fmla="*/ 13495 w 1041"/>
                  <a:gd name="T9" fmla="*/ 112664 h 311"/>
                  <a:gd name="T10" fmla="*/ 13495 w 1041"/>
                  <a:gd name="T11" fmla="*/ 112664 h 311"/>
                  <a:gd name="T12" fmla="*/ 15672 w 1041"/>
                  <a:gd name="T13" fmla="*/ 133707 h 311"/>
                  <a:gd name="T14" fmla="*/ 15672 w 1041"/>
                  <a:gd name="T15" fmla="*/ 133707 h 311"/>
                  <a:gd name="T16" fmla="*/ 229419 w 1041"/>
                  <a:gd name="T17" fmla="*/ 84608 h 311"/>
                  <a:gd name="T18" fmla="*/ 229419 w 1041"/>
                  <a:gd name="T19" fmla="*/ 84608 h 311"/>
                  <a:gd name="T20" fmla="*/ 444472 w 1041"/>
                  <a:gd name="T21" fmla="*/ 14905 h 311"/>
                  <a:gd name="T22" fmla="*/ 444472 w 1041"/>
                  <a:gd name="T23" fmla="*/ 14905 h 311"/>
                  <a:gd name="T24" fmla="*/ 440119 w 1041"/>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1" h="311">
                    <a:moveTo>
                      <a:pt x="1011" y="5"/>
                    </a:moveTo>
                    <a:lnTo>
                      <a:pt x="1011" y="5"/>
                    </a:lnTo>
                    <a:cubicBezTo>
                      <a:pt x="847" y="48"/>
                      <a:pt x="686" y="102"/>
                      <a:pt x="523" y="144"/>
                    </a:cubicBezTo>
                    <a:cubicBezTo>
                      <a:pt x="359" y="186"/>
                      <a:pt x="194" y="219"/>
                      <a:pt x="31" y="257"/>
                    </a:cubicBezTo>
                    <a:cubicBezTo>
                      <a:pt x="0" y="265"/>
                      <a:pt x="4" y="310"/>
                      <a:pt x="36" y="305"/>
                    </a:cubicBezTo>
                    <a:cubicBezTo>
                      <a:pt x="202" y="280"/>
                      <a:pt x="366" y="238"/>
                      <a:pt x="527" y="193"/>
                    </a:cubicBezTo>
                    <a:cubicBezTo>
                      <a:pt x="693" y="147"/>
                      <a:pt x="864" y="101"/>
                      <a:pt x="1021" y="34"/>
                    </a:cubicBezTo>
                    <a:cubicBezTo>
                      <a:pt x="1040" y="26"/>
                      <a:pt x="1029" y="0"/>
                      <a:pt x="1011"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sp>
            <p:nvSpPr>
              <p:cNvPr id="116" name="Freeform 27">
                <a:extLst>
                  <a:ext uri="{FF2B5EF4-FFF2-40B4-BE49-F238E27FC236}">
                    <a16:creationId xmlns:a16="http://schemas.microsoft.com/office/drawing/2014/main" id="{0F19B3DC-F0F3-9A4F-83A8-5716C3A4CD08}"/>
                  </a:ext>
                </a:extLst>
              </p:cNvPr>
              <p:cNvSpPr>
                <a:spLocks noChangeArrowheads="1"/>
              </p:cNvSpPr>
              <p:nvPr/>
            </p:nvSpPr>
            <p:spPr bwMode="auto">
              <a:xfrm>
                <a:off x="3965703" y="1620126"/>
                <a:ext cx="452958" cy="136887"/>
              </a:xfrm>
              <a:custGeom>
                <a:avLst/>
                <a:gdLst>
                  <a:gd name="T0" fmla="*/ 1010 w 1040"/>
                  <a:gd name="T1" fmla="*/ 5 h 311"/>
                  <a:gd name="T2" fmla="*/ 1010 w 1040"/>
                  <a:gd name="T3" fmla="*/ 5 h 311"/>
                  <a:gd name="T4" fmla="*/ 523 w 1040"/>
                  <a:gd name="T5" fmla="*/ 144 h 311"/>
                  <a:gd name="T6" fmla="*/ 523 w 1040"/>
                  <a:gd name="T7" fmla="*/ 144 h 311"/>
                  <a:gd name="T8" fmla="*/ 29 w 1040"/>
                  <a:gd name="T9" fmla="*/ 257 h 311"/>
                  <a:gd name="T10" fmla="*/ 29 w 1040"/>
                  <a:gd name="T11" fmla="*/ 257 h 311"/>
                  <a:gd name="T12" fmla="*/ 35 w 1040"/>
                  <a:gd name="T13" fmla="*/ 305 h 311"/>
                  <a:gd name="T14" fmla="*/ 35 w 1040"/>
                  <a:gd name="T15" fmla="*/ 305 h 311"/>
                  <a:gd name="T16" fmla="*/ 527 w 1040"/>
                  <a:gd name="T17" fmla="*/ 193 h 311"/>
                  <a:gd name="T18" fmla="*/ 527 w 1040"/>
                  <a:gd name="T19" fmla="*/ 193 h 311"/>
                  <a:gd name="T20" fmla="*/ 1021 w 1040"/>
                  <a:gd name="T21" fmla="*/ 34 h 311"/>
                  <a:gd name="T22" fmla="*/ 1021 w 1040"/>
                  <a:gd name="T23" fmla="*/ 34 h 311"/>
                  <a:gd name="T24" fmla="*/ 1010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10" y="5"/>
                    </a:moveTo>
                    <a:lnTo>
                      <a:pt x="1010" y="5"/>
                    </a:lnTo>
                    <a:cubicBezTo>
                      <a:pt x="846" y="48"/>
                      <a:pt x="686" y="102"/>
                      <a:pt x="523" y="144"/>
                    </a:cubicBezTo>
                    <a:lnTo>
                      <a:pt x="523" y="144"/>
                    </a:lnTo>
                    <a:cubicBezTo>
                      <a:pt x="360" y="186"/>
                      <a:pt x="193" y="219"/>
                      <a:pt x="29" y="257"/>
                    </a:cubicBezTo>
                    <a:lnTo>
                      <a:pt x="29" y="257"/>
                    </a:lnTo>
                    <a:cubicBezTo>
                      <a:pt x="0" y="265"/>
                      <a:pt x="4" y="310"/>
                      <a:pt x="35" y="305"/>
                    </a:cubicBezTo>
                    <a:lnTo>
                      <a:pt x="35" y="305"/>
                    </a:lnTo>
                    <a:cubicBezTo>
                      <a:pt x="201" y="280"/>
                      <a:pt x="365" y="238"/>
                      <a:pt x="527" y="193"/>
                    </a:cubicBezTo>
                    <a:lnTo>
                      <a:pt x="527" y="193"/>
                    </a:lnTo>
                    <a:cubicBezTo>
                      <a:pt x="692" y="147"/>
                      <a:pt x="862" y="101"/>
                      <a:pt x="1021" y="34"/>
                    </a:cubicBezTo>
                    <a:lnTo>
                      <a:pt x="1021" y="34"/>
                    </a:lnTo>
                    <a:cubicBezTo>
                      <a:pt x="1039" y="26"/>
                      <a:pt x="1029" y="0"/>
                      <a:pt x="1010"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117" name="Freeform 28">
                <a:extLst>
                  <a:ext uri="{FF2B5EF4-FFF2-40B4-BE49-F238E27FC236}">
                    <a16:creationId xmlns:a16="http://schemas.microsoft.com/office/drawing/2014/main" id="{26860557-09BF-AE4E-84E7-9E2A2712B36B}"/>
                  </a:ext>
                </a:extLst>
              </p:cNvPr>
              <p:cNvSpPr>
                <a:spLocks noChangeArrowheads="1"/>
              </p:cNvSpPr>
              <p:nvPr/>
            </p:nvSpPr>
            <p:spPr bwMode="auto">
              <a:xfrm>
                <a:off x="4294861" y="1620126"/>
                <a:ext cx="452958" cy="136887"/>
              </a:xfrm>
              <a:custGeom>
                <a:avLst/>
                <a:gdLst>
                  <a:gd name="T0" fmla="*/ 1009 w 1040"/>
                  <a:gd name="T1" fmla="*/ 5 h 311"/>
                  <a:gd name="T2" fmla="*/ 1009 w 1040"/>
                  <a:gd name="T3" fmla="*/ 5 h 311"/>
                  <a:gd name="T4" fmla="*/ 522 w 1040"/>
                  <a:gd name="T5" fmla="*/ 144 h 311"/>
                  <a:gd name="T6" fmla="*/ 522 w 1040"/>
                  <a:gd name="T7" fmla="*/ 144 h 311"/>
                  <a:gd name="T8" fmla="*/ 28 w 1040"/>
                  <a:gd name="T9" fmla="*/ 257 h 311"/>
                  <a:gd name="T10" fmla="*/ 28 w 1040"/>
                  <a:gd name="T11" fmla="*/ 257 h 311"/>
                  <a:gd name="T12" fmla="*/ 34 w 1040"/>
                  <a:gd name="T13" fmla="*/ 305 h 311"/>
                  <a:gd name="T14" fmla="*/ 34 w 1040"/>
                  <a:gd name="T15" fmla="*/ 305 h 311"/>
                  <a:gd name="T16" fmla="*/ 526 w 1040"/>
                  <a:gd name="T17" fmla="*/ 193 h 311"/>
                  <a:gd name="T18" fmla="*/ 526 w 1040"/>
                  <a:gd name="T19" fmla="*/ 193 h 311"/>
                  <a:gd name="T20" fmla="*/ 1020 w 1040"/>
                  <a:gd name="T21" fmla="*/ 34 h 311"/>
                  <a:gd name="T22" fmla="*/ 1020 w 1040"/>
                  <a:gd name="T23" fmla="*/ 34 h 311"/>
                  <a:gd name="T24" fmla="*/ 1009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09" y="5"/>
                    </a:moveTo>
                    <a:lnTo>
                      <a:pt x="1009" y="5"/>
                    </a:lnTo>
                    <a:cubicBezTo>
                      <a:pt x="846" y="48"/>
                      <a:pt x="686" y="102"/>
                      <a:pt x="522" y="144"/>
                    </a:cubicBezTo>
                    <a:lnTo>
                      <a:pt x="522" y="144"/>
                    </a:lnTo>
                    <a:cubicBezTo>
                      <a:pt x="359" y="186"/>
                      <a:pt x="192" y="219"/>
                      <a:pt x="28" y="257"/>
                    </a:cubicBezTo>
                    <a:lnTo>
                      <a:pt x="28" y="257"/>
                    </a:lnTo>
                    <a:cubicBezTo>
                      <a:pt x="0" y="265"/>
                      <a:pt x="3" y="310"/>
                      <a:pt x="34" y="305"/>
                    </a:cubicBezTo>
                    <a:lnTo>
                      <a:pt x="34" y="305"/>
                    </a:lnTo>
                    <a:cubicBezTo>
                      <a:pt x="200" y="280"/>
                      <a:pt x="364" y="238"/>
                      <a:pt x="526" y="193"/>
                    </a:cubicBezTo>
                    <a:lnTo>
                      <a:pt x="526" y="193"/>
                    </a:lnTo>
                    <a:cubicBezTo>
                      <a:pt x="691" y="147"/>
                      <a:pt x="862" y="101"/>
                      <a:pt x="1020" y="34"/>
                    </a:cubicBezTo>
                    <a:lnTo>
                      <a:pt x="1020" y="34"/>
                    </a:lnTo>
                    <a:cubicBezTo>
                      <a:pt x="1039" y="26"/>
                      <a:pt x="1027" y="0"/>
                      <a:pt x="1009"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118" name="Freeform 29">
                <a:extLst>
                  <a:ext uri="{FF2B5EF4-FFF2-40B4-BE49-F238E27FC236}">
                    <a16:creationId xmlns:a16="http://schemas.microsoft.com/office/drawing/2014/main" id="{ED3BA7BF-8513-5348-A2EC-E8147103BE88}"/>
                  </a:ext>
                </a:extLst>
              </p:cNvPr>
              <p:cNvSpPr>
                <a:spLocks/>
              </p:cNvSpPr>
              <p:nvPr/>
            </p:nvSpPr>
            <p:spPr bwMode="auto">
              <a:xfrm>
                <a:off x="4606681" y="1620126"/>
                <a:ext cx="453179" cy="136337"/>
              </a:xfrm>
              <a:custGeom>
                <a:avLst/>
                <a:gdLst>
                  <a:gd name="T0" fmla="*/ 439671 w 1040"/>
                  <a:gd name="T1" fmla="*/ 2192 h 311"/>
                  <a:gd name="T2" fmla="*/ 439671 w 1040"/>
                  <a:gd name="T3" fmla="*/ 2192 h 311"/>
                  <a:gd name="T4" fmla="*/ 227461 w 1040"/>
                  <a:gd name="T5" fmla="*/ 63127 h 311"/>
                  <a:gd name="T6" fmla="*/ 227461 w 1040"/>
                  <a:gd name="T7" fmla="*/ 63127 h 311"/>
                  <a:gd name="T8" fmla="*/ 12201 w 1040"/>
                  <a:gd name="T9" fmla="*/ 112664 h 311"/>
                  <a:gd name="T10" fmla="*/ 12201 w 1040"/>
                  <a:gd name="T11" fmla="*/ 112664 h 311"/>
                  <a:gd name="T12" fmla="*/ 14815 w 1040"/>
                  <a:gd name="T13" fmla="*/ 133707 h 311"/>
                  <a:gd name="T14" fmla="*/ 14815 w 1040"/>
                  <a:gd name="T15" fmla="*/ 133707 h 311"/>
                  <a:gd name="T16" fmla="*/ 229204 w 1040"/>
                  <a:gd name="T17" fmla="*/ 84608 h 311"/>
                  <a:gd name="T18" fmla="*/ 229204 w 1040"/>
                  <a:gd name="T19" fmla="*/ 84608 h 311"/>
                  <a:gd name="T20" fmla="*/ 444464 w 1040"/>
                  <a:gd name="T21" fmla="*/ 14905 h 311"/>
                  <a:gd name="T22" fmla="*/ 444464 w 1040"/>
                  <a:gd name="T23" fmla="*/ 14905 h 311"/>
                  <a:gd name="T24" fmla="*/ 439671 w 1040"/>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0" h="311">
                    <a:moveTo>
                      <a:pt x="1009" y="5"/>
                    </a:moveTo>
                    <a:lnTo>
                      <a:pt x="1009" y="5"/>
                    </a:lnTo>
                    <a:cubicBezTo>
                      <a:pt x="846" y="48"/>
                      <a:pt x="686" y="102"/>
                      <a:pt x="522" y="144"/>
                    </a:cubicBezTo>
                    <a:cubicBezTo>
                      <a:pt x="359" y="186"/>
                      <a:pt x="192" y="219"/>
                      <a:pt x="28" y="257"/>
                    </a:cubicBezTo>
                    <a:cubicBezTo>
                      <a:pt x="0" y="265"/>
                      <a:pt x="4" y="310"/>
                      <a:pt x="34" y="305"/>
                    </a:cubicBezTo>
                    <a:cubicBezTo>
                      <a:pt x="200" y="280"/>
                      <a:pt x="364" y="238"/>
                      <a:pt x="526" y="193"/>
                    </a:cubicBezTo>
                    <a:cubicBezTo>
                      <a:pt x="691" y="147"/>
                      <a:pt x="862" y="101"/>
                      <a:pt x="1020" y="34"/>
                    </a:cubicBezTo>
                    <a:cubicBezTo>
                      <a:pt x="1039" y="26"/>
                      <a:pt x="1028" y="0"/>
                      <a:pt x="1009"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sp>
            <p:nvSpPr>
              <p:cNvPr id="119" name="Freeform 30">
                <a:extLst>
                  <a:ext uri="{FF2B5EF4-FFF2-40B4-BE49-F238E27FC236}">
                    <a16:creationId xmlns:a16="http://schemas.microsoft.com/office/drawing/2014/main" id="{5AA4DA60-3AD8-7348-BCB3-5918C39E951D}"/>
                  </a:ext>
                </a:extLst>
              </p:cNvPr>
              <p:cNvSpPr>
                <a:spLocks noChangeArrowheads="1"/>
              </p:cNvSpPr>
              <p:nvPr/>
            </p:nvSpPr>
            <p:spPr bwMode="auto">
              <a:xfrm>
                <a:off x="4937158" y="1620126"/>
                <a:ext cx="452957" cy="136887"/>
              </a:xfrm>
              <a:custGeom>
                <a:avLst/>
                <a:gdLst>
                  <a:gd name="T0" fmla="*/ 1009 w 1040"/>
                  <a:gd name="T1" fmla="*/ 5 h 311"/>
                  <a:gd name="T2" fmla="*/ 1009 w 1040"/>
                  <a:gd name="T3" fmla="*/ 5 h 311"/>
                  <a:gd name="T4" fmla="*/ 522 w 1040"/>
                  <a:gd name="T5" fmla="*/ 144 h 311"/>
                  <a:gd name="T6" fmla="*/ 522 w 1040"/>
                  <a:gd name="T7" fmla="*/ 144 h 311"/>
                  <a:gd name="T8" fmla="*/ 29 w 1040"/>
                  <a:gd name="T9" fmla="*/ 257 h 311"/>
                  <a:gd name="T10" fmla="*/ 29 w 1040"/>
                  <a:gd name="T11" fmla="*/ 257 h 311"/>
                  <a:gd name="T12" fmla="*/ 34 w 1040"/>
                  <a:gd name="T13" fmla="*/ 305 h 311"/>
                  <a:gd name="T14" fmla="*/ 34 w 1040"/>
                  <a:gd name="T15" fmla="*/ 305 h 311"/>
                  <a:gd name="T16" fmla="*/ 527 w 1040"/>
                  <a:gd name="T17" fmla="*/ 193 h 311"/>
                  <a:gd name="T18" fmla="*/ 527 w 1040"/>
                  <a:gd name="T19" fmla="*/ 193 h 311"/>
                  <a:gd name="T20" fmla="*/ 1021 w 1040"/>
                  <a:gd name="T21" fmla="*/ 34 h 311"/>
                  <a:gd name="T22" fmla="*/ 1021 w 1040"/>
                  <a:gd name="T23" fmla="*/ 34 h 311"/>
                  <a:gd name="T24" fmla="*/ 1009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09" y="5"/>
                    </a:moveTo>
                    <a:lnTo>
                      <a:pt x="1009" y="5"/>
                    </a:lnTo>
                    <a:cubicBezTo>
                      <a:pt x="846" y="48"/>
                      <a:pt x="686" y="102"/>
                      <a:pt x="522" y="144"/>
                    </a:cubicBezTo>
                    <a:lnTo>
                      <a:pt x="522" y="144"/>
                    </a:lnTo>
                    <a:cubicBezTo>
                      <a:pt x="359" y="186"/>
                      <a:pt x="193" y="219"/>
                      <a:pt x="29" y="257"/>
                    </a:cubicBezTo>
                    <a:lnTo>
                      <a:pt x="29" y="257"/>
                    </a:lnTo>
                    <a:cubicBezTo>
                      <a:pt x="0" y="265"/>
                      <a:pt x="4" y="310"/>
                      <a:pt x="34" y="305"/>
                    </a:cubicBezTo>
                    <a:lnTo>
                      <a:pt x="34" y="305"/>
                    </a:lnTo>
                    <a:cubicBezTo>
                      <a:pt x="200" y="280"/>
                      <a:pt x="365" y="238"/>
                      <a:pt x="527" y="193"/>
                    </a:cubicBezTo>
                    <a:lnTo>
                      <a:pt x="527" y="193"/>
                    </a:lnTo>
                    <a:cubicBezTo>
                      <a:pt x="691" y="147"/>
                      <a:pt x="862" y="101"/>
                      <a:pt x="1021" y="34"/>
                    </a:cubicBezTo>
                    <a:lnTo>
                      <a:pt x="1021" y="34"/>
                    </a:lnTo>
                    <a:cubicBezTo>
                      <a:pt x="1039" y="26"/>
                      <a:pt x="1027" y="0"/>
                      <a:pt x="1009"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120" name="Freeform 31">
                <a:extLst>
                  <a:ext uri="{FF2B5EF4-FFF2-40B4-BE49-F238E27FC236}">
                    <a16:creationId xmlns:a16="http://schemas.microsoft.com/office/drawing/2014/main" id="{75241924-C106-1444-95DA-584CA888BAF5}"/>
                  </a:ext>
                </a:extLst>
              </p:cNvPr>
              <p:cNvSpPr>
                <a:spLocks noChangeArrowheads="1"/>
              </p:cNvSpPr>
              <p:nvPr/>
            </p:nvSpPr>
            <p:spPr bwMode="auto">
              <a:xfrm>
                <a:off x="5314379" y="1620126"/>
                <a:ext cx="454414" cy="136887"/>
              </a:xfrm>
              <a:custGeom>
                <a:avLst/>
                <a:gdLst>
                  <a:gd name="T0" fmla="*/ 1009 w 1039"/>
                  <a:gd name="T1" fmla="*/ 5 h 311"/>
                  <a:gd name="T2" fmla="*/ 1009 w 1039"/>
                  <a:gd name="T3" fmla="*/ 5 h 311"/>
                  <a:gd name="T4" fmla="*/ 522 w 1039"/>
                  <a:gd name="T5" fmla="*/ 144 h 311"/>
                  <a:gd name="T6" fmla="*/ 522 w 1039"/>
                  <a:gd name="T7" fmla="*/ 144 h 311"/>
                  <a:gd name="T8" fmla="*/ 29 w 1039"/>
                  <a:gd name="T9" fmla="*/ 257 h 311"/>
                  <a:gd name="T10" fmla="*/ 29 w 1039"/>
                  <a:gd name="T11" fmla="*/ 257 h 311"/>
                  <a:gd name="T12" fmla="*/ 34 w 1039"/>
                  <a:gd name="T13" fmla="*/ 305 h 311"/>
                  <a:gd name="T14" fmla="*/ 34 w 1039"/>
                  <a:gd name="T15" fmla="*/ 305 h 311"/>
                  <a:gd name="T16" fmla="*/ 526 w 1039"/>
                  <a:gd name="T17" fmla="*/ 193 h 311"/>
                  <a:gd name="T18" fmla="*/ 526 w 1039"/>
                  <a:gd name="T19" fmla="*/ 193 h 311"/>
                  <a:gd name="T20" fmla="*/ 1021 w 1039"/>
                  <a:gd name="T21" fmla="*/ 34 h 311"/>
                  <a:gd name="T22" fmla="*/ 1021 w 1039"/>
                  <a:gd name="T23" fmla="*/ 34 h 311"/>
                  <a:gd name="T24" fmla="*/ 1009 w 1039"/>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9" h="311">
                    <a:moveTo>
                      <a:pt x="1009" y="5"/>
                    </a:moveTo>
                    <a:lnTo>
                      <a:pt x="1009" y="5"/>
                    </a:lnTo>
                    <a:cubicBezTo>
                      <a:pt x="845" y="48"/>
                      <a:pt x="686" y="102"/>
                      <a:pt x="522" y="144"/>
                    </a:cubicBezTo>
                    <a:lnTo>
                      <a:pt x="522" y="144"/>
                    </a:lnTo>
                    <a:cubicBezTo>
                      <a:pt x="358" y="186"/>
                      <a:pt x="193" y="219"/>
                      <a:pt x="29" y="257"/>
                    </a:cubicBezTo>
                    <a:lnTo>
                      <a:pt x="29" y="257"/>
                    </a:lnTo>
                    <a:cubicBezTo>
                      <a:pt x="0" y="265"/>
                      <a:pt x="3" y="310"/>
                      <a:pt x="34" y="305"/>
                    </a:cubicBezTo>
                    <a:lnTo>
                      <a:pt x="34" y="305"/>
                    </a:lnTo>
                    <a:cubicBezTo>
                      <a:pt x="201" y="280"/>
                      <a:pt x="365" y="238"/>
                      <a:pt x="526" y="193"/>
                    </a:cubicBezTo>
                    <a:lnTo>
                      <a:pt x="526" y="193"/>
                    </a:lnTo>
                    <a:cubicBezTo>
                      <a:pt x="693" y="147"/>
                      <a:pt x="862" y="101"/>
                      <a:pt x="1021" y="34"/>
                    </a:cubicBezTo>
                    <a:lnTo>
                      <a:pt x="1021" y="34"/>
                    </a:lnTo>
                    <a:cubicBezTo>
                      <a:pt x="1038" y="26"/>
                      <a:pt x="1028" y="0"/>
                      <a:pt x="1009"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121" name="Freeform 32">
                <a:extLst>
                  <a:ext uri="{FF2B5EF4-FFF2-40B4-BE49-F238E27FC236}">
                    <a16:creationId xmlns:a16="http://schemas.microsoft.com/office/drawing/2014/main" id="{5D0BD3A4-9FCE-3C4B-A0D3-79C43BC5FF94}"/>
                  </a:ext>
                </a:extLst>
              </p:cNvPr>
              <p:cNvSpPr>
                <a:spLocks/>
              </p:cNvSpPr>
              <p:nvPr/>
            </p:nvSpPr>
            <p:spPr bwMode="auto">
              <a:xfrm>
                <a:off x="5643616" y="1620126"/>
                <a:ext cx="453179" cy="136337"/>
              </a:xfrm>
              <a:custGeom>
                <a:avLst/>
                <a:gdLst>
                  <a:gd name="T0" fmla="*/ 439671 w 1040"/>
                  <a:gd name="T1" fmla="*/ 2192 h 311"/>
                  <a:gd name="T2" fmla="*/ 439671 w 1040"/>
                  <a:gd name="T3" fmla="*/ 2192 h 311"/>
                  <a:gd name="T4" fmla="*/ 227897 w 1040"/>
                  <a:gd name="T5" fmla="*/ 63127 h 311"/>
                  <a:gd name="T6" fmla="*/ 227897 w 1040"/>
                  <a:gd name="T7" fmla="*/ 63127 h 311"/>
                  <a:gd name="T8" fmla="*/ 12637 w 1040"/>
                  <a:gd name="T9" fmla="*/ 112664 h 311"/>
                  <a:gd name="T10" fmla="*/ 12637 w 1040"/>
                  <a:gd name="T11" fmla="*/ 112664 h 311"/>
                  <a:gd name="T12" fmla="*/ 14815 w 1040"/>
                  <a:gd name="T13" fmla="*/ 133707 h 311"/>
                  <a:gd name="T14" fmla="*/ 14815 w 1040"/>
                  <a:gd name="T15" fmla="*/ 133707 h 311"/>
                  <a:gd name="T16" fmla="*/ 229204 w 1040"/>
                  <a:gd name="T17" fmla="*/ 84608 h 311"/>
                  <a:gd name="T18" fmla="*/ 229204 w 1040"/>
                  <a:gd name="T19" fmla="*/ 84608 h 311"/>
                  <a:gd name="T20" fmla="*/ 444900 w 1040"/>
                  <a:gd name="T21" fmla="*/ 14905 h 311"/>
                  <a:gd name="T22" fmla="*/ 444900 w 1040"/>
                  <a:gd name="T23" fmla="*/ 14905 h 311"/>
                  <a:gd name="T24" fmla="*/ 439671 w 1040"/>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0" h="311">
                    <a:moveTo>
                      <a:pt x="1009" y="5"/>
                    </a:moveTo>
                    <a:lnTo>
                      <a:pt x="1009" y="5"/>
                    </a:lnTo>
                    <a:cubicBezTo>
                      <a:pt x="846" y="48"/>
                      <a:pt x="686" y="102"/>
                      <a:pt x="523" y="144"/>
                    </a:cubicBezTo>
                    <a:cubicBezTo>
                      <a:pt x="359" y="186"/>
                      <a:pt x="193" y="219"/>
                      <a:pt x="29" y="257"/>
                    </a:cubicBezTo>
                    <a:cubicBezTo>
                      <a:pt x="0" y="265"/>
                      <a:pt x="3" y="310"/>
                      <a:pt x="34" y="305"/>
                    </a:cubicBezTo>
                    <a:cubicBezTo>
                      <a:pt x="201" y="280"/>
                      <a:pt x="365" y="238"/>
                      <a:pt x="526" y="193"/>
                    </a:cubicBezTo>
                    <a:cubicBezTo>
                      <a:pt x="693" y="147"/>
                      <a:pt x="863" y="101"/>
                      <a:pt x="1021" y="34"/>
                    </a:cubicBezTo>
                    <a:cubicBezTo>
                      <a:pt x="1039" y="26"/>
                      <a:pt x="1028" y="0"/>
                      <a:pt x="1009"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grpSp>
        <p:grpSp>
          <p:nvGrpSpPr>
            <p:cNvPr id="21" name="Group 34">
              <a:extLst>
                <a:ext uri="{FF2B5EF4-FFF2-40B4-BE49-F238E27FC236}">
                  <a16:creationId xmlns:a16="http://schemas.microsoft.com/office/drawing/2014/main" id="{1F14ADE1-751C-494D-8338-CDE1A038E748}"/>
                </a:ext>
              </a:extLst>
            </p:cNvPr>
            <p:cNvGrpSpPr>
              <a:grpSpLocks noChangeAspect="1"/>
            </p:cNvGrpSpPr>
            <p:nvPr/>
          </p:nvGrpSpPr>
          <p:grpSpPr bwMode="auto">
            <a:xfrm>
              <a:off x="31588" y="6669360"/>
              <a:ext cx="12132000" cy="148614"/>
              <a:chOff x="495425" y="1620126"/>
              <a:chExt cx="11129769" cy="136337"/>
            </a:xfrm>
          </p:grpSpPr>
          <p:sp>
            <p:nvSpPr>
              <p:cNvPr id="58" name="Freeform 1">
                <a:extLst>
                  <a:ext uri="{FF2B5EF4-FFF2-40B4-BE49-F238E27FC236}">
                    <a16:creationId xmlns:a16="http://schemas.microsoft.com/office/drawing/2014/main" id="{C70417D9-D824-BE45-8513-2E96035D1CAB}"/>
                  </a:ext>
                </a:extLst>
              </p:cNvPr>
              <p:cNvSpPr>
                <a:spLocks noChangeArrowheads="1"/>
              </p:cNvSpPr>
              <p:nvPr/>
            </p:nvSpPr>
            <p:spPr bwMode="auto">
              <a:xfrm>
                <a:off x="6022668" y="1619576"/>
                <a:ext cx="452957" cy="136887"/>
              </a:xfrm>
              <a:custGeom>
                <a:avLst/>
                <a:gdLst>
                  <a:gd name="T0" fmla="*/ 1009 w 1041"/>
                  <a:gd name="T1" fmla="*/ 5 h 311"/>
                  <a:gd name="T2" fmla="*/ 1009 w 1041"/>
                  <a:gd name="T3" fmla="*/ 5 h 311"/>
                  <a:gd name="T4" fmla="*/ 522 w 1041"/>
                  <a:gd name="T5" fmla="*/ 144 h 311"/>
                  <a:gd name="T6" fmla="*/ 522 w 1041"/>
                  <a:gd name="T7" fmla="*/ 144 h 311"/>
                  <a:gd name="T8" fmla="*/ 29 w 1041"/>
                  <a:gd name="T9" fmla="*/ 257 h 311"/>
                  <a:gd name="T10" fmla="*/ 29 w 1041"/>
                  <a:gd name="T11" fmla="*/ 257 h 311"/>
                  <a:gd name="T12" fmla="*/ 34 w 1041"/>
                  <a:gd name="T13" fmla="*/ 305 h 311"/>
                  <a:gd name="T14" fmla="*/ 34 w 1041"/>
                  <a:gd name="T15" fmla="*/ 305 h 311"/>
                  <a:gd name="T16" fmla="*/ 527 w 1041"/>
                  <a:gd name="T17" fmla="*/ 193 h 311"/>
                  <a:gd name="T18" fmla="*/ 527 w 1041"/>
                  <a:gd name="T19" fmla="*/ 193 h 311"/>
                  <a:gd name="T20" fmla="*/ 1021 w 1041"/>
                  <a:gd name="T21" fmla="*/ 34 h 311"/>
                  <a:gd name="T22" fmla="*/ 1021 w 1041"/>
                  <a:gd name="T23" fmla="*/ 34 h 311"/>
                  <a:gd name="T24" fmla="*/ 1009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09" y="5"/>
                    </a:moveTo>
                    <a:lnTo>
                      <a:pt x="1009" y="5"/>
                    </a:lnTo>
                    <a:cubicBezTo>
                      <a:pt x="847" y="48"/>
                      <a:pt x="686" y="102"/>
                      <a:pt x="522" y="144"/>
                    </a:cubicBezTo>
                    <a:lnTo>
                      <a:pt x="522" y="144"/>
                    </a:lnTo>
                    <a:cubicBezTo>
                      <a:pt x="359" y="186"/>
                      <a:pt x="192" y="219"/>
                      <a:pt x="29" y="257"/>
                    </a:cubicBezTo>
                    <a:lnTo>
                      <a:pt x="29" y="257"/>
                    </a:lnTo>
                    <a:cubicBezTo>
                      <a:pt x="0" y="265"/>
                      <a:pt x="3" y="310"/>
                      <a:pt x="34" y="305"/>
                    </a:cubicBezTo>
                    <a:lnTo>
                      <a:pt x="34" y="305"/>
                    </a:lnTo>
                    <a:cubicBezTo>
                      <a:pt x="200" y="280"/>
                      <a:pt x="364" y="238"/>
                      <a:pt x="527" y="193"/>
                    </a:cubicBezTo>
                    <a:lnTo>
                      <a:pt x="527" y="193"/>
                    </a:lnTo>
                    <a:cubicBezTo>
                      <a:pt x="691" y="147"/>
                      <a:pt x="862" y="101"/>
                      <a:pt x="1021" y="34"/>
                    </a:cubicBezTo>
                    <a:lnTo>
                      <a:pt x="1021" y="34"/>
                    </a:lnTo>
                    <a:cubicBezTo>
                      <a:pt x="1040" y="26"/>
                      <a:pt x="1028" y="0"/>
                      <a:pt x="1009"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59" name="Freeform 2">
                <a:extLst>
                  <a:ext uri="{FF2B5EF4-FFF2-40B4-BE49-F238E27FC236}">
                    <a16:creationId xmlns:a16="http://schemas.microsoft.com/office/drawing/2014/main" id="{0DCECEB5-C01E-4448-9D91-40DF69CEA0ED}"/>
                  </a:ext>
                </a:extLst>
              </p:cNvPr>
              <p:cNvSpPr>
                <a:spLocks noChangeArrowheads="1"/>
              </p:cNvSpPr>
              <p:nvPr/>
            </p:nvSpPr>
            <p:spPr bwMode="auto">
              <a:xfrm>
                <a:off x="6351826" y="1619576"/>
                <a:ext cx="454414" cy="136887"/>
              </a:xfrm>
              <a:custGeom>
                <a:avLst/>
                <a:gdLst>
                  <a:gd name="T0" fmla="*/ 1011 w 1041"/>
                  <a:gd name="T1" fmla="*/ 5 h 311"/>
                  <a:gd name="T2" fmla="*/ 1011 w 1041"/>
                  <a:gd name="T3" fmla="*/ 5 h 311"/>
                  <a:gd name="T4" fmla="*/ 522 w 1041"/>
                  <a:gd name="T5" fmla="*/ 144 h 311"/>
                  <a:gd name="T6" fmla="*/ 522 w 1041"/>
                  <a:gd name="T7" fmla="*/ 144 h 311"/>
                  <a:gd name="T8" fmla="*/ 29 w 1041"/>
                  <a:gd name="T9" fmla="*/ 257 h 311"/>
                  <a:gd name="T10" fmla="*/ 29 w 1041"/>
                  <a:gd name="T11" fmla="*/ 257 h 311"/>
                  <a:gd name="T12" fmla="*/ 34 w 1041"/>
                  <a:gd name="T13" fmla="*/ 305 h 311"/>
                  <a:gd name="T14" fmla="*/ 34 w 1041"/>
                  <a:gd name="T15" fmla="*/ 305 h 311"/>
                  <a:gd name="T16" fmla="*/ 527 w 1041"/>
                  <a:gd name="T17" fmla="*/ 193 h 311"/>
                  <a:gd name="T18" fmla="*/ 527 w 1041"/>
                  <a:gd name="T19" fmla="*/ 193 h 311"/>
                  <a:gd name="T20" fmla="*/ 1021 w 1041"/>
                  <a:gd name="T21" fmla="*/ 34 h 311"/>
                  <a:gd name="T22" fmla="*/ 1021 w 1041"/>
                  <a:gd name="T23" fmla="*/ 34 h 311"/>
                  <a:gd name="T24" fmla="*/ 1011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11" y="5"/>
                    </a:moveTo>
                    <a:lnTo>
                      <a:pt x="1011" y="5"/>
                    </a:lnTo>
                    <a:cubicBezTo>
                      <a:pt x="846" y="48"/>
                      <a:pt x="686" y="102"/>
                      <a:pt x="522" y="144"/>
                    </a:cubicBezTo>
                    <a:lnTo>
                      <a:pt x="522" y="144"/>
                    </a:lnTo>
                    <a:cubicBezTo>
                      <a:pt x="359" y="186"/>
                      <a:pt x="193" y="219"/>
                      <a:pt x="29" y="257"/>
                    </a:cubicBezTo>
                    <a:lnTo>
                      <a:pt x="29" y="257"/>
                    </a:lnTo>
                    <a:cubicBezTo>
                      <a:pt x="0" y="265"/>
                      <a:pt x="4" y="310"/>
                      <a:pt x="34" y="305"/>
                    </a:cubicBezTo>
                    <a:lnTo>
                      <a:pt x="34" y="305"/>
                    </a:lnTo>
                    <a:cubicBezTo>
                      <a:pt x="201" y="280"/>
                      <a:pt x="364" y="238"/>
                      <a:pt x="527" y="193"/>
                    </a:cubicBezTo>
                    <a:lnTo>
                      <a:pt x="527" y="193"/>
                    </a:lnTo>
                    <a:cubicBezTo>
                      <a:pt x="693" y="147"/>
                      <a:pt x="862" y="101"/>
                      <a:pt x="1021" y="34"/>
                    </a:cubicBezTo>
                    <a:lnTo>
                      <a:pt x="1021" y="34"/>
                    </a:lnTo>
                    <a:cubicBezTo>
                      <a:pt x="1040" y="26"/>
                      <a:pt x="1029" y="0"/>
                      <a:pt x="1011"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60" name="Freeform 3">
                <a:extLst>
                  <a:ext uri="{FF2B5EF4-FFF2-40B4-BE49-F238E27FC236}">
                    <a16:creationId xmlns:a16="http://schemas.microsoft.com/office/drawing/2014/main" id="{BB0B9E9F-283C-C84E-BD49-39FEB8002388}"/>
                  </a:ext>
                </a:extLst>
              </p:cNvPr>
              <p:cNvSpPr>
                <a:spLocks/>
              </p:cNvSpPr>
              <p:nvPr/>
            </p:nvSpPr>
            <p:spPr bwMode="auto">
              <a:xfrm>
                <a:off x="6728557" y="1620126"/>
                <a:ext cx="453179" cy="136337"/>
              </a:xfrm>
              <a:custGeom>
                <a:avLst/>
                <a:gdLst>
                  <a:gd name="T0" fmla="*/ 439684 w 1041"/>
                  <a:gd name="T1" fmla="*/ 2192 h 311"/>
                  <a:gd name="T2" fmla="*/ 439684 w 1041"/>
                  <a:gd name="T3" fmla="*/ 2192 h 311"/>
                  <a:gd name="T4" fmla="*/ 227242 w 1041"/>
                  <a:gd name="T5" fmla="*/ 63127 h 311"/>
                  <a:gd name="T6" fmla="*/ 227242 w 1041"/>
                  <a:gd name="T7" fmla="*/ 63127 h 311"/>
                  <a:gd name="T8" fmla="*/ 12625 w 1041"/>
                  <a:gd name="T9" fmla="*/ 112664 h 311"/>
                  <a:gd name="T10" fmla="*/ 12625 w 1041"/>
                  <a:gd name="T11" fmla="*/ 112664 h 311"/>
                  <a:gd name="T12" fmla="*/ 15237 w 1041"/>
                  <a:gd name="T13" fmla="*/ 133707 h 311"/>
                  <a:gd name="T14" fmla="*/ 15237 w 1041"/>
                  <a:gd name="T15" fmla="*/ 133707 h 311"/>
                  <a:gd name="T16" fmla="*/ 228984 w 1041"/>
                  <a:gd name="T17" fmla="*/ 84608 h 311"/>
                  <a:gd name="T18" fmla="*/ 228984 w 1041"/>
                  <a:gd name="T19" fmla="*/ 84608 h 311"/>
                  <a:gd name="T20" fmla="*/ 444472 w 1041"/>
                  <a:gd name="T21" fmla="*/ 14905 h 311"/>
                  <a:gd name="T22" fmla="*/ 444472 w 1041"/>
                  <a:gd name="T23" fmla="*/ 14905 h 311"/>
                  <a:gd name="T24" fmla="*/ 439684 w 1041"/>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1" h="311">
                    <a:moveTo>
                      <a:pt x="1010" y="5"/>
                    </a:moveTo>
                    <a:lnTo>
                      <a:pt x="1010" y="5"/>
                    </a:lnTo>
                    <a:cubicBezTo>
                      <a:pt x="847" y="48"/>
                      <a:pt x="686" y="102"/>
                      <a:pt x="522" y="144"/>
                    </a:cubicBezTo>
                    <a:cubicBezTo>
                      <a:pt x="359" y="186"/>
                      <a:pt x="194" y="219"/>
                      <a:pt x="29" y="257"/>
                    </a:cubicBezTo>
                    <a:cubicBezTo>
                      <a:pt x="0" y="265"/>
                      <a:pt x="4" y="310"/>
                      <a:pt x="35" y="305"/>
                    </a:cubicBezTo>
                    <a:cubicBezTo>
                      <a:pt x="201" y="280"/>
                      <a:pt x="366" y="238"/>
                      <a:pt x="526" y="193"/>
                    </a:cubicBezTo>
                    <a:cubicBezTo>
                      <a:pt x="693" y="147"/>
                      <a:pt x="864" y="101"/>
                      <a:pt x="1021" y="34"/>
                    </a:cubicBezTo>
                    <a:cubicBezTo>
                      <a:pt x="1040" y="26"/>
                      <a:pt x="1028" y="0"/>
                      <a:pt x="1010"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sp>
            <p:nvSpPr>
              <p:cNvPr id="61" name="Freeform 4">
                <a:extLst>
                  <a:ext uri="{FF2B5EF4-FFF2-40B4-BE49-F238E27FC236}">
                    <a16:creationId xmlns:a16="http://schemas.microsoft.com/office/drawing/2014/main" id="{78ED692E-29F9-4441-AB98-026D6D252C68}"/>
                  </a:ext>
                </a:extLst>
              </p:cNvPr>
              <p:cNvSpPr>
                <a:spLocks noChangeArrowheads="1"/>
              </p:cNvSpPr>
              <p:nvPr/>
            </p:nvSpPr>
            <p:spPr bwMode="auto">
              <a:xfrm>
                <a:off x="7059663" y="1619576"/>
                <a:ext cx="452957" cy="136887"/>
              </a:xfrm>
              <a:custGeom>
                <a:avLst/>
                <a:gdLst>
                  <a:gd name="T0" fmla="*/ 1011 w 1041"/>
                  <a:gd name="T1" fmla="*/ 5 h 311"/>
                  <a:gd name="T2" fmla="*/ 1011 w 1041"/>
                  <a:gd name="T3" fmla="*/ 5 h 311"/>
                  <a:gd name="T4" fmla="*/ 523 w 1041"/>
                  <a:gd name="T5" fmla="*/ 144 h 311"/>
                  <a:gd name="T6" fmla="*/ 523 w 1041"/>
                  <a:gd name="T7" fmla="*/ 144 h 311"/>
                  <a:gd name="T8" fmla="*/ 29 w 1041"/>
                  <a:gd name="T9" fmla="*/ 257 h 311"/>
                  <a:gd name="T10" fmla="*/ 29 w 1041"/>
                  <a:gd name="T11" fmla="*/ 257 h 311"/>
                  <a:gd name="T12" fmla="*/ 34 w 1041"/>
                  <a:gd name="T13" fmla="*/ 305 h 311"/>
                  <a:gd name="T14" fmla="*/ 34 w 1041"/>
                  <a:gd name="T15" fmla="*/ 305 h 311"/>
                  <a:gd name="T16" fmla="*/ 527 w 1041"/>
                  <a:gd name="T17" fmla="*/ 193 h 311"/>
                  <a:gd name="T18" fmla="*/ 527 w 1041"/>
                  <a:gd name="T19" fmla="*/ 193 h 311"/>
                  <a:gd name="T20" fmla="*/ 1021 w 1041"/>
                  <a:gd name="T21" fmla="*/ 34 h 311"/>
                  <a:gd name="T22" fmla="*/ 1021 w 1041"/>
                  <a:gd name="T23" fmla="*/ 34 h 311"/>
                  <a:gd name="T24" fmla="*/ 1011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11" y="5"/>
                    </a:moveTo>
                    <a:lnTo>
                      <a:pt x="1011" y="5"/>
                    </a:lnTo>
                    <a:cubicBezTo>
                      <a:pt x="847" y="48"/>
                      <a:pt x="686" y="102"/>
                      <a:pt x="523" y="144"/>
                    </a:cubicBezTo>
                    <a:lnTo>
                      <a:pt x="523" y="144"/>
                    </a:lnTo>
                    <a:cubicBezTo>
                      <a:pt x="359" y="186"/>
                      <a:pt x="193" y="219"/>
                      <a:pt x="29" y="257"/>
                    </a:cubicBezTo>
                    <a:lnTo>
                      <a:pt x="29" y="257"/>
                    </a:lnTo>
                    <a:cubicBezTo>
                      <a:pt x="0" y="265"/>
                      <a:pt x="4" y="310"/>
                      <a:pt x="34" y="305"/>
                    </a:cubicBezTo>
                    <a:lnTo>
                      <a:pt x="34" y="305"/>
                    </a:lnTo>
                    <a:cubicBezTo>
                      <a:pt x="201" y="280"/>
                      <a:pt x="366" y="238"/>
                      <a:pt x="527" y="193"/>
                    </a:cubicBezTo>
                    <a:lnTo>
                      <a:pt x="527" y="193"/>
                    </a:lnTo>
                    <a:cubicBezTo>
                      <a:pt x="693" y="147"/>
                      <a:pt x="864" y="101"/>
                      <a:pt x="1021" y="34"/>
                    </a:cubicBezTo>
                    <a:lnTo>
                      <a:pt x="1021" y="34"/>
                    </a:lnTo>
                    <a:cubicBezTo>
                      <a:pt x="1040" y="26"/>
                      <a:pt x="1028" y="0"/>
                      <a:pt x="1011"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62" name="Freeform 5">
                <a:extLst>
                  <a:ext uri="{FF2B5EF4-FFF2-40B4-BE49-F238E27FC236}">
                    <a16:creationId xmlns:a16="http://schemas.microsoft.com/office/drawing/2014/main" id="{FA6E6C63-047E-F943-98CB-FCF442DD8EC6}"/>
                  </a:ext>
                </a:extLst>
              </p:cNvPr>
              <p:cNvSpPr>
                <a:spLocks noChangeArrowheads="1"/>
              </p:cNvSpPr>
              <p:nvPr/>
            </p:nvSpPr>
            <p:spPr bwMode="auto">
              <a:xfrm>
                <a:off x="7369887" y="1619576"/>
                <a:ext cx="452958" cy="136887"/>
              </a:xfrm>
              <a:custGeom>
                <a:avLst/>
                <a:gdLst>
                  <a:gd name="T0" fmla="*/ 1011 w 1041"/>
                  <a:gd name="T1" fmla="*/ 5 h 311"/>
                  <a:gd name="T2" fmla="*/ 1011 w 1041"/>
                  <a:gd name="T3" fmla="*/ 5 h 311"/>
                  <a:gd name="T4" fmla="*/ 523 w 1041"/>
                  <a:gd name="T5" fmla="*/ 144 h 311"/>
                  <a:gd name="T6" fmla="*/ 523 w 1041"/>
                  <a:gd name="T7" fmla="*/ 144 h 311"/>
                  <a:gd name="T8" fmla="*/ 29 w 1041"/>
                  <a:gd name="T9" fmla="*/ 257 h 311"/>
                  <a:gd name="T10" fmla="*/ 29 w 1041"/>
                  <a:gd name="T11" fmla="*/ 257 h 311"/>
                  <a:gd name="T12" fmla="*/ 35 w 1041"/>
                  <a:gd name="T13" fmla="*/ 305 h 311"/>
                  <a:gd name="T14" fmla="*/ 35 w 1041"/>
                  <a:gd name="T15" fmla="*/ 305 h 311"/>
                  <a:gd name="T16" fmla="*/ 527 w 1041"/>
                  <a:gd name="T17" fmla="*/ 193 h 311"/>
                  <a:gd name="T18" fmla="*/ 527 w 1041"/>
                  <a:gd name="T19" fmla="*/ 193 h 311"/>
                  <a:gd name="T20" fmla="*/ 1021 w 1041"/>
                  <a:gd name="T21" fmla="*/ 34 h 311"/>
                  <a:gd name="T22" fmla="*/ 1021 w 1041"/>
                  <a:gd name="T23" fmla="*/ 34 h 311"/>
                  <a:gd name="T24" fmla="*/ 1011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11" y="5"/>
                    </a:moveTo>
                    <a:lnTo>
                      <a:pt x="1011" y="5"/>
                    </a:lnTo>
                    <a:cubicBezTo>
                      <a:pt x="847" y="48"/>
                      <a:pt x="686" y="102"/>
                      <a:pt x="523" y="144"/>
                    </a:cubicBezTo>
                    <a:lnTo>
                      <a:pt x="523" y="144"/>
                    </a:lnTo>
                    <a:cubicBezTo>
                      <a:pt x="359" y="186"/>
                      <a:pt x="194" y="219"/>
                      <a:pt x="29" y="257"/>
                    </a:cubicBezTo>
                    <a:lnTo>
                      <a:pt x="29" y="257"/>
                    </a:lnTo>
                    <a:cubicBezTo>
                      <a:pt x="0" y="265"/>
                      <a:pt x="4" y="310"/>
                      <a:pt x="35" y="305"/>
                    </a:cubicBezTo>
                    <a:lnTo>
                      <a:pt x="35" y="305"/>
                    </a:lnTo>
                    <a:cubicBezTo>
                      <a:pt x="201" y="280"/>
                      <a:pt x="366" y="238"/>
                      <a:pt x="527" y="193"/>
                    </a:cubicBezTo>
                    <a:lnTo>
                      <a:pt x="527" y="193"/>
                    </a:lnTo>
                    <a:cubicBezTo>
                      <a:pt x="693" y="147"/>
                      <a:pt x="864" y="101"/>
                      <a:pt x="1021" y="34"/>
                    </a:cubicBezTo>
                    <a:lnTo>
                      <a:pt x="1021" y="34"/>
                    </a:lnTo>
                    <a:cubicBezTo>
                      <a:pt x="1040" y="26"/>
                      <a:pt x="1028" y="0"/>
                      <a:pt x="1011"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63" name="Freeform 6">
                <a:extLst>
                  <a:ext uri="{FF2B5EF4-FFF2-40B4-BE49-F238E27FC236}">
                    <a16:creationId xmlns:a16="http://schemas.microsoft.com/office/drawing/2014/main" id="{3F1E6968-02A5-9E4A-A1F7-5EE2C6729D88}"/>
                  </a:ext>
                </a:extLst>
              </p:cNvPr>
              <p:cNvSpPr>
                <a:spLocks/>
              </p:cNvSpPr>
              <p:nvPr/>
            </p:nvSpPr>
            <p:spPr bwMode="auto">
              <a:xfrm>
                <a:off x="7700203" y="1620126"/>
                <a:ext cx="453179" cy="136337"/>
              </a:xfrm>
              <a:custGeom>
                <a:avLst/>
                <a:gdLst>
                  <a:gd name="T0" fmla="*/ 440119 w 1041"/>
                  <a:gd name="T1" fmla="*/ 2192 h 311"/>
                  <a:gd name="T2" fmla="*/ 440119 w 1041"/>
                  <a:gd name="T3" fmla="*/ 2192 h 311"/>
                  <a:gd name="T4" fmla="*/ 227678 w 1041"/>
                  <a:gd name="T5" fmla="*/ 63127 h 311"/>
                  <a:gd name="T6" fmla="*/ 227678 w 1041"/>
                  <a:gd name="T7" fmla="*/ 63127 h 311"/>
                  <a:gd name="T8" fmla="*/ 13495 w 1041"/>
                  <a:gd name="T9" fmla="*/ 112664 h 311"/>
                  <a:gd name="T10" fmla="*/ 13495 w 1041"/>
                  <a:gd name="T11" fmla="*/ 112664 h 311"/>
                  <a:gd name="T12" fmla="*/ 15672 w 1041"/>
                  <a:gd name="T13" fmla="*/ 133707 h 311"/>
                  <a:gd name="T14" fmla="*/ 15672 w 1041"/>
                  <a:gd name="T15" fmla="*/ 133707 h 311"/>
                  <a:gd name="T16" fmla="*/ 229419 w 1041"/>
                  <a:gd name="T17" fmla="*/ 84608 h 311"/>
                  <a:gd name="T18" fmla="*/ 229419 w 1041"/>
                  <a:gd name="T19" fmla="*/ 84608 h 311"/>
                  <a:gd name="T20" fmla="*/ 444472 w 1041"/>
                  <a:gd name="T21" fmla="*/ 14905 h 311"/>
                  <a:gd name="T22" fmla="*/ 444472 w 1041"/>
                  <a:gd name="T23" fmla="*/ 14905 h 311"/>
                  <a:gd name="T24" fmla="*/ 440119 w 1041"/>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1" h="311">
                    <a:moveTo>
                      <a:pt x="1011" y="5"/>
                    </a:moveTo>
                    <a:lnTo>
                      <a:pt x="1011" y="5"/>
                    </a:lnTo>
                    <a:cubicBezTo>
                      <a:pt x="847" y="48"/>
                      <a:pt x="686" y="102"/>
                      <a:pt x="523" y="144"/>
                    </a:cubicBezTo>
                    <a:cubicBezTo>
                      <a:pt x="359" y="186"/>
                      <a:pt x="195" y="219"/>
                      <a:pt x="31" y="257"/>
                    </a:cubicBezTo>
                    <a:cubicBezTo>
                      <a:pt x="0" y="265"/>
                      <a:pt x="4" y="310"/>
                      <a:pt x="36" y="305"/>
                    </a:cubicBezTo>
                    <a:cubicBezTo>
                      <a:pt x="201" y="280"/>
                      <a:pt x="366" y="238"/>
                      <a:pt x="527" y="193"/>
                    </a:cubicBezTo>
                    <a:cubicBezTo>
                      <a:pt x="694" y="147"/>
                      <a:pt x="864" y="101"/>
                      <a:pt x="1021" y="34"/>
                    </a:cubicBezTo>
                    <a:cubicBezTo>
                      <a:pt x="1040" y="26"/>
                      <a:pt x="1029" y="0"/>
                      <a:pt x="1011"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sp>
            <p:nvSpPr>
              <p:cNvPr id="64" name="Freeform 7">
                <a:extLst>
                  <a:ext uri="{FF2B5EF4-FFF2-40B4-BE49-F238E27FC236}">
                    <a16:creationId xmlns:a16="http://schemas.microsoft.com/office/drawing/2014/main" id="{365BCD50-72BF-834F-8A71-F4AA282C45AF}"/>
                  </a:ext>
                </a:extLst>
              </p:cNvPr>
              <p:cNvSpPr>
                <a:spLocks noChangeArrowheads="1"/>
              </p:cNvSpPr>
              <p:nvPr/>
            </p:nvSpPr>
            <p:spPr bwMode="auto">
              <a:xfrm>
                <a:off x="8079181" y="1619576"/>
                <a:ext cx="452957" cy="136887"/>
              </a:xfrm>
              <a:custGeom>
                <a:avLst/>
                <a:gdLst>
                  <a:gd name="T0" fmla="*/ 1010 w 1040"/>
                  <a:gd name="T1" fmla="*/ 5 h 311"/>
                  <a:gd name="T2" fmla="*/ 1010 w 1040"/>
                  <a:gd name="T3" fmla="*/ 5 h 311"/>
                  <a:gd name="T4" fmla="*/ 523 w 1040"/>
                  <a:gd name="T5" fmla="*/ 144 h 311"/>
                  <a:gd name="T6" fmla="*/ 523 w 1040"/>
                  <a:gd name="T7" fmla="*/ 144 h 311"/>
                  <a:gd name="T8" fmla="*/ 28 w 1040"/>
                  <a:gd name="T9" fmla="*/ 257 h 311"/>
                  <a:gd name="T10" fmla="*/ 28 w 1040"/>
                  <a:gd name="T11" fmla="*/ 257 h 311"/>
                  <a:gd name="T12" fmla="*/ 35 w 1040"/>
                  <a:gd name="T13" fmla="*/ 305 h 311"/>
                  <a:gd name="T14" fmla="*/ 35 w 1040"/>
                  <a:gd name="T15" fmla="*/ 305 h 311"/>
                  <a:gd name="T16" fmla="*/ 526 w 1040"/>
                  <a:gd name="T17" fmla="*/ 193 h 311"/>
                  <a:gd name="T18" fmla="*/ 526 w 1040"/>
                  <a:gd name="T19" fmla="*/ 193 h 311"/>
                  <a:gd name="T20" fmla="*/ 1021 w 1040"/>
                  <a:gd name="T21" fmla="*/ 34 h 311"/>
                  <a:gd name="T22" fmla="*/ 1021 w 1040"/>
                  <a:gd name="T23" fmla="*/ 34 h 311"/>
                  <a:gd name="T24" fmla="*/ 1010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10" y="5"/>
                    </a:moveTo>
                    <a:lnTo>
                      <a:pt x="1010" y="5"/>
                    </a:lnTo>
                    <a:cubicBezTo>
                      <a:pt x="846" y="48"/>
                      <a:pt x="685" y="102"/>
                      <a:pt x="523" y="144"/>
                    </a:cubicBezTo>
                    <a:lnTo>
                      <a:pt x="523" y="144"/>
                    </a:lnTo>
                    <a:cubicBezTo>
                      <a:pt x="360" y="186"/>
                      <a:pt x="193" y="219"/>
                      <a:pt x="28" y="257"/>
                    </a:cubicBezTo>
                    <a:lnTo>
                      <a:pt x="28" y="257"/>
                    </a:lnTo>
                    <a:cubicBezTo>
                      <a:pt x="0" y="265"/>
                      <a:pt x="4" y="310"/>
                      <a:pt x="35" y="305"/>
                    </a:cubicBezTo>
                    <a:lnTo>
                      <a:pt x="35" y="305"/>
                    </a:lnTo>
                    <a:cubicBezTo>
                      <a:pt x="201" y="280"/>
                      <a:pt x="365" y="238"/>
                      <a:pt x="526" y="193"/>
                    </a:cubicBezTo>
                    <a:lnTo>
                      <a:pt x="526" y="193"/>
                    </a:lnTo>
                    <a:cubicBezTo>
                      <a:pt x="692" y="147"/>
                      <a:pt x="862" y="101"/>
                      <a:pt x="1021" y="34"/>
                    </a:cubicBezTo>
                    <a:lnTo>
                      <a:pt x="1021" y="34"/>
                    </a:lnTo>
                    <a:cubicBezTo>
                      <a:pt x="1039" y="26"/>
                      <a:pt x="1028" y="0"/>
                      <a:pt x="1010"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65" name="Freeform 8">
                <a:extLst>
                  <a:ext uri="{FF2B5EF4-FFF2-40B4-BE49-F238E27FC236}">
                    <a16:creationId xmlns:a16="http://schemas.microsoft.com/office/drawing/2014/main" id="{21DE7DF8-8BC9-D240-ACBD-24BFFF01D186}"/>
                  </a:ext>
                </a:extLst>
              </p:cNvPr>
              <p:cNvSpPr>
                <a:spLocks noChangeArrowheads="1"/>
              </p:cNvSpPr>
              <p:nvPr/>
            </p:nvSpPr>
            <p:spPr bwMode="auto">
              <a:xfrm>
                <a:off x="8409795" y="1619576"/>
                <a:ext cx="452958" cy="136887"/>
              </a:xfrm>
              <a:custGeom>
                <a:avLst/>
                <a:gdLst>
                  <a:gd name="T0" fmla="*/ 1009 w 1040"/>
                  <a:gd name="T1" fmla="*/ 5 h 311"/>
                  <a:gd name="T2" fmla="*/ 1009 w 1040"/>
                  <a:gd name="T3" fmla="*/ 5 h 311"/>
                  <a:gd name="T4" fmla="*/ 521 w 1040"/>
                  <a:gd name="T5" fmla="*/ 144 h 311"/>
                  <a:gd name="T6" fmla="*/ 521 w 1040"/>
                  <a:gd name="T7" fmla="*/ 144 h 311"/>
                  <a:gd name="T8" fmla="*/ 29 w 1040"/>
                  <a:gd name="T9" fmla="*/ 257 h 311"/>
                  <a:gd name="T10" fmla="*/ 29 w 1040"/>
                  <a:gd name="T11" fmla="*/ 257 h 311"/>
                  <a:gd name="T12" fmla="*/ 34 w 1040"/>
                  <a:gd name="T13" fmla="*/ 305 h 311"/>
                  <a:gd name="T14" fmla="*/ 34 w 1040"/>
                  <a:gd name="T15" fmla="*/ 305 h 311"/>
                  <a:gd name="T16" fmla="*/ 525 w 1040"/>
                  <a:gd name="T17" fmla="*/ 193 h 311"/>
                  <a:gd name="T18" fmla="*/ 525 w 1040"/>
                  <a:gd name="T19" fmla="*/ 193 h 311"/>
                  <a:gd name="T20" fmla="*/ 1019 w 1040"/>
                  <a:gd name="T21" fmla="*/ 34 h 311"/>
                  <a:gd name="T22" fmla="*/ 1019 w 1040"/>
                  <a:gd name="T23" fmla="*/ 34 h 311"/>
                  <a:gd name="T24" fmla="*/ 1009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09" y="5"/>
                    </a:moveTo>
                    <a:lnTo>
                      <a:pt x="1009" y="5"/>
                    </a:lnTo>
                    <a:cubicBezTo>
                      <a:pt x="846" y="48"/>
                      <a:pt x="684" y="102"/>
                      <a:pt x="521" y="144"/>
                    </a:cubicBezTo>
                    <a:lnTo>
                      <a:pt x="521" y="144"/>
                    </a:lnTo>
                    <a:cubicBezTo>
                      <a:pt x="358" y="186"/>
                      <a:pt x="192" y="219"/>
                      <a:pt x="29" y="257"/>
                    </a:cubicBezTo>
                    <a:lnTo>
                      <a:pt x="29" y="257"/>
                    </a:lnTo>
                    <a:cubicBezTo>
                      <a:pt x="0" y="265"/>
                      <a:pt x="2" y="310"/>
                      <a:pt x="34" y="305"/>
                    </a:cubicBezTo>
                    <a:lnTo>
                      <a:pt x="34" y="305"/>
                    </a:lnTo>
                    <a:cubicBezTo>
                      <a:pt x="199" y="280"/>
                      <a:pt x="364" y="238"/>
                      <a:pt x="525" y="193"/>
                    </a:cubicBezTo>
                    <a:lnTo>
                      <a:pt x="525" y="193"/>
                    </a:lnTo>
                    <a:cubicBezTo>
                      <a:pt x="691" y="147"/>
                      <a:pt x="862" y="101"/>
                      <a:pt x="1019" y="34"/>
                    </a:cubicBezTo>
                    <a:lnTo>
                      <a:pt x="1019" y="34"/>
                    </a:lnTo>
                    <a:cubicBezTo>
                      <a:pt x="1039" y="26"/>
                      <a:pt x="1027" y="0"/>
                      <a:pt x="1009"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66" name="Freeform 9">
                <a:extLst>
                  <a:ext uri="{FF2B5EF4-FFF2-40B4-BE49-F238E27FC236}">
                    <a16:creationId xmlns:a16="http://schemas.microsoft.com/office/drawing/2014/main" id="{A4FF9DAF-FBD0-5D46-852F-19FB6D552DC6}"/>
                  </a:ext>
                </a:extLst>
              </p:cNvPr>
              <p:cNvSpPr>
                <a:spLocks/>
              </p:cNvSpPr>
              <p:nvPr/>
            </p:nvSpPr>
            <p:spPr bwMode="auto">
              <a:xfrm>
                <a:off x="8785145" y="1620126"/>
                <a:ext cx="453179" cy="136337"/>
              </a:xfrm>
              <a:custGeom>
                <a:avLst/>
                <a:gdLst>
                  <a:gd name="T0" fmla="*/ 440107 w 1040"/>
                  <a:gd name="T1" fmla="*/ 2192 h 311"/>
                  <a:gd name="T2" fmla="*/ 440107 w 1040"/>
                  <a:gd name="T3" fmla="*/ 2192 h 311"/>
                  <a:gd name="T4" fmla="*/ 227897 w 1040"/>
                  <a:gd name="T5" fmla="*/ 63127 h 311"/>
                  <a:gd name="T6" fmla="*/ 227897 w 1040"/>
                  <a:gd name="T7" fmla="*/ 63127 h 311"/>
                  <a:gd name="T8" fmla="*/ 12637 w 1040"/>
                  <a:gd name="T9" fmla="*/ 112664 h 311"/>
                  <a:gd name="T10" fmla="*/ 12637 w 1040"/>
                  <a:gd name="T11" fmla="*/ 112664 h 311"/>
                  <a:gd name="T12" fmla="*/ 14815 w 1040"/>
                  <a:gd name="T13" fmla="*/ 133707 h 311"/>
                  <a:gd name="T14" fmla="*/ 14815 w 1040"/>
                  <a:gd name="T15" fmla="*/ 133707 h 311"/>
                  <a:gd name="T16" fmla="*/ 229640 w 1040"/>
                  <a:gd name="T17" fmla="*/ 84608 h 311"/>
                  <a:gd name="T18" fmla="*/ 229640 w 1040"/>
                  <a:gd name="T19" fmla="*/ 84608 h 311"/>
                  <a:gd name="T20" fmla="*/ 444900 w 1040"/>
                  <a:gd name="T21" fmla="*/ 14905 h 311"/>
                  <a:gd name="T22" fmla="*/ 444900 w 1040"/>
                  <a:gd name="T23" fmla="*/ 14905 h 311"/>
                  <a:gd name="T24" fmla="*/ 440107 w 1040"/>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0" h="311">
                    <a:moveTo>
                      <a:pt x="1010" y="5"/>
                    </a:moveTo>
                    <a:lnTo>
                      <a:pt x="1010" y="5"/>
                    </a:lnTo>
                    <a:cubicBezTo>
                      <a:pt x="846" y="48"/>
                      <a:pt x="686" y="102"/>
                      <a:pt x="523" y="144"/>
                    </a:cubicBezTo>
                    <a:cubicBezTo>
                      <a:pt x="358" y="186"/>
                      <a:pt x="193" y="219"/>
                      <a:pt x="29" y="257"/>
                    </a:cubicBezTo>
                    <a:cubicBezTo>
                      <a:pt x="0" y="265"/>
                      <a:pt x="4" y="310"/>
                      <a:pt x="34" y="305"/>
                    </a:cubicBezTo>
                    <a:cubicBezTo>
                      <a:pt x="201" y="280"/>
                      <a:pt x="365" y="238"/>
                      <a:pt x="527" y="193"/>
                    </a:cubicBezTo>
                    <a:cubicBezTo>
                      <a:pt x="692" y="147"/>
                      <a:pt x="863" y="101"/>
                      <a:pt x="1021" y="34"/>
                    </a:cubicBezTo>
                    <a:cubicBezTo>
                      <a:pt x="1039" y="26"/>
                      <a:pt x="1029" y="0"/>
                      <a:pt x="1010"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sp>
            <p:nvSpPr>
              <p:cNvPr id="67" name="Freeform 10">
                <a:extLst>
                  <a:ext uri="{FF2B5EF4-FFF2-40B4-BE49-F238E27FC236}">
                    <a16:creationId xmlns:a16="http://schemas.microsoft.com/office/drawing/2014/main" id="{1F6C59E3-4B04-C945-9719-2CFF2BACBC06}"/>
                  </a:ext>
                </a:extLst>
              </p:cNvPr>
              <p:cNvSpPr>
                <a:spLocks noChangeArrowheads="1"/>
              </p:cNvSpPr>
              <p:nvPr/>
            </p:nvSpPr>
            <p:spPr bwMode="auto">
              <a:xfrm>
                <a:off x="9116176" y="1619576"/>
                <a:ext cx="452957" cy="136887"/>
              </a:xfrm>
              <a:custGeom>
                <a:avLst/>
                <a:gdLst>
                  <a:gd name="T0" fmla="*/ 1009 w 1039"/>
                  <a:gd name="T1" fmla="*/ 5 h 311"/>
                  <a:gd name="T2" fmla="*/ 1009 w 1039"/>
                  <a:gd name="T3" fmla="*/ 5 h 311"/>
                  <a:gd name="T4" fmla="*/ 522 w 1039"/>
                  <a:gd name="T5" fmla="*/ 144 h 311"/>
                  <a:gd name="T6" fmla="*/ 522 w 1039"/>
                  <a:gd name="T7" fmla="*/ 144 h 311"/>
                  <a:gd name="T8" fmla="*/ 29 w 1039"/>
                  <a:gd name="T9" fmla="*/ 257 h 311"/>
                  <a:gd name="T10" fmla="*/ 29 w 1039"/>
                  <a:gd name="T11" fmla="*/ 257 h 311"/>
                  <a:gd name="T12" fmla="*/ 34 w 1039"/>
                  <a:gd name="T13" fmla="*/ 305 h 311"/>
                  <a:gd name="T14" fmla="*/ 34 w 1039"/>
                  <a:gd name="T15" fmla="*/ 305 h 311"/>
                  <a:gd name="T16" fmla="*/ 525 w 1039"/>
                  <a:gd name="T17" fmla="*/ 193 h 311"/>
                  <a:gd name="T18" fmla="*/ 525 w 1039"/>
                  <a:gd name="T19" fmla="*/ 193 h 311"/>
                  <a:gd name="T20" fmla="*/ 1021 w 1039"/>
                  <a:gd name="T21" fmla="*/ 34 h 311"/>
                  <a:gd name="T22" fmla="*/ 1021 w 1039"/>
                  <a:gd name="T23" fmla="*/ 34 h 311"/>
                  <a:gd name="T24" fmla="*/ 1009 w 1039"/>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9" h="311">
                    <a:moveTo>
                      <a:pt x="1009" y="5"/>
                    </a:moveTo>
                    <a:lnTo>
                      <a:pt x="1009" y="5"/>
                    </a:lnTo>
                    <a:cubicBezTo>
                      <a:pt x="845" y="48"/>
                      <a:pt x="686" y="102"/>
                      <a:pt x="522" y="144"/>
                    </a:cubicBezTo>
                    <a:lnTo>
                      <a:pt x="522" y="144"/>
                    </a:lnTo>
                    <a:cubicBezTo>
                      <a:pt x="359" y="186"/>
                      <a:pt x="192" y="219"/>
                      <a:pt x="29" y="257"/>
                    </a:cubicBezTo>
                    <a:lnTo>
                      <a:pt x="29" y="257"/>
                    </a:lnTo>
                    <a:cubicBezTo>
                      <a:pt x="0" y="265"/>
                      <a:pt x="3" y="310"/>
                      <a:pt x="34" y="305"/>
                    </a:cubicBezTo>
                    <a:lnTo>
                      <a:pt x="34" y="305"/>
                    </a:lnTo>
                    <a:cubicBezTo>
                      <a:pt x="201" y="280"/>
                      <a:pt x="364" y="238"/>
                      <a:pt x="525" y="193"/>
                    </a:cubicBezTo>
                    <a:lnTo>
                      <a:pt x="525" y="193"/>
                    </a:lnTo>
                    <a:cubicBezTo>
                      <a:pt x="692" y="147"/>
                      <a:pt x="862" y="101"/>
                      <a:pt x="1021" y="34"/>
                    </a:cubicBezTo>
                    <a:lnTo>
                      <a:pt x="1021" y="34"/>
                    </a:lnTo>
                    <a:cubicBezTo>
                      <a:pt x="1038" y="26"/>
                      <a:pt x="1027" y="0"/>
                      <a:pt x="1009"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68" name="Freeform 11">
                <a:extLst>
                  <a:ext uri="{FF2B5EF4-FFF2-40B4-BE49-F238E27FC236}">
                    <a16:creationId xmlns:a16="http://schemas.microsoft.com/office/drawing/2014/main" id="{EB643EC1-800F-7944-94DB-0DD491651BE9}"/>
                  </a:ext>
                </a:extLst>
              </p:cNvPr>
              <p:cNvSpPr>
                <a:spLocks noChangeArrowheads="1"/>
              </p:cNvSpPr>
              <p:nvPr/>
            </p:nvSpPr>
            <p:spPr bwMode="auto">
              <a:xfrm>
                <a:off x="9491941" y="1619576"/>
                <a:ext cx="452957" cy="136887"/>
              </a:xfrm>
              <a:custGeom>
                <a:avLst/>
                <a:gdLst>
                  <a:gd name="T0" fmla="*/ 1010 w 1040"/>
                  <a:gd name="T1" fmla="*/ 5 h 311"/>
                  <a:gd name="T2" fmla="*/ 1010 w 1040"/>
                  <a:gd name="T3" fmla="*/ 5 h 311"/>
                  <a:gd name="T4" fmla="*/ 523 w 1040"/>
                  <a:gd name="T5" fmla="*/ 144 h 311"/>
                  <a:gd name="T6" fmla="*/ 523 w 1040"/>
                  <a:gd name="T7" fmla="*/ 144 h 311"/>
                  <a:gd name="T8" fmla="*/ 30 w 1040"/>
                  <a:gd name="T9" fmla="*/ 257 h 311"/>
                  <a:gd name="T10" fmla="*/ 30 w 1040"/>
                  <a:gd name="T11" fmla="*/ 257 h 311"/>
                  <a:gd name="T12" fmla="*/ 35 w 1040"/>
                  <a:gd name="T13" fmla="*/ 305 h 311"/>
                  <a:gd name="T14" fmla="*/ 35 w 1040"/>
                  <a:gd name="T15" fmla="*/ 305 h 311"/>
                  <a:gd name="T16" fmla="*/ 527 w 1040"/>
                  <a:gd name="T17" fmla="*/ 193 h 311"/>
                  <a:gd name="T18" fmla="*/ 527 w 1040"/>
                  <a:gd name="T19" fmla="*/ 193 h 311"/>
                  <a:gd name="T20" fmla="*/ 1021 w 1040"/>
                  <a:gd name="T21" fmla="*/ 34 h 311"/>
                  <a:gd name="T22" fmla="*/ 1021 w 1040"/>
                  <a:gd name="T23" fmla="*/ 34 h 311"/>
                  <a:gd name="T24" fmla="*/ 1010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10" y="5"/>
                    </a:moveTo>
                    <a:lnTo>
                      <a:pt x="1010" y="5"/>
                    </a:lnTo>
                    <a:cubicBezTo>
                      <a:pt x="847" y="48"/>
                      <a:pt x="686" y="102"/>
                      <a:pt x="523" y="144"/>
                    </a:cubicBezTo>
                    <a:lnTo>
                      <a:pt x="523" y="144"/>
                    </a:lnTo>
                    <a:cubicBezTo>
                      <a:pt x="359" y="186"/>
                      <a:pt x="193" y="219"/>
                      <a:pt x="30" y="257"/>
                    </a:cubicBezTo>
                    <a:lnTo>
                      <a:pt x="30" y="257"/>
                    </a:lnTo>
                    <a:cubicBezTo>
                      <a:pt x="0" y="265"/>
                      <a:pt x="4" y="310"/>
                      <a:pt x="35" y="305"/>
                    </a:cubicBezTo>
                    <a:lnTo>
                      <a:pt x="35" y="305"/>
                    </a:lnTo>
                    <a:cubicBezTo>
                      <a:pt x="201" y="280"/>
                      <a:pt x="365" y="238"/>
                      <a:pt x="527" y="193"/>
                    </a:cubicBezTo>
                    <a:lnTo>
                      <a:pt x="527" y="193"/>
                    </a:lnTo>
                    <a:cubicBezTo>
                      <a:pt x="692" y="147"/>
                      <a:pt x="863" y="101"/>
                      <a:pt x="1021" y="34"/>
                    </a:cubicBezTo>
                    <a:lnTo>
                      <a:pt x="1021" y="34"/>
                    </a:lnTo>
                    <a:cubicBezTo>
                      <a:pt x="1039" y="26"/>
                      <a:pt x="1029" y="0"/>
                      <a:pt x="1010"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69" name="Freeform 12">
                <a:extLst>
                  <a:ext uri="{FF2B5EF4-FFF2-40B4-BE49-F238E27FC236}">
                    <a16:creationId xmlns:a16="http://schemas.microsoft.com/office/drawing/2014/main" id="{F63EBB42-555A-3742-876D-0168DCE31EEB}"/>
                  </a:ext>
                </a:extLst>
              </p:cNvPr>
              <p:cNvSpPr>
                <a:spLocks/>
              </p:cNvSpPr>
              <p:nvPr/>
            </p:nvSpPr>
            <p:spPr bwMode="auto">
              <a:xfrm>
                <a:off x="9822080" y="1620126"/>
                <a:ext cx="453179" cy="136337"/>
              </a:xfrm>
              <a:custGeom>
                <a:avLst/>
                <a:gdLst>
                  <a:gd name="T0" fmla="*/ 439671 w 1040"/>
                  <a:gd name="T1" fmla="*/ 2192 h 311"/>
                  <a:gd name="T2" fmla="*/ 439671 w 1040"/>
                  <a:gd name="T3" fmla="*/ 2192 h 311"/>
                  <a:gd name="T4" fmla="*/ 227461 w 1040"/>
                  <a:gd name="T5" fmla="*/ 63127 h 311"/>
                  <a:gd name="T6" fmla="*/ 227461 w 1040"/>
                  <a:gd name="T7" fmla="*/ 63127 h 311"/>
                  <a:gd name="T8" fmla="*/ 12637 w 1040"/>
                  <a:gd name="T9" fmla="*/ 112664 h 311"/>
                  <a:gd name="T10" fmla="*/ 12637 w 1040"/>
                  <a:gd name="T11" fmla="*/ 112664 h 311"/>
                  <a:gd name="T12" fmla="*/ 14815 w 1040"/>
                  <a:gd name="T13" fmla="*/ 133707 h 311"/>
                  <a:gd name="T14" fmla="*/ 14815 w 1040"/>
                  <a:gd name="T15" fmla="*/ 133707 h 311"/>
                  <a:gd name="T16" fmla="*/ 229640 w 1040"/>
                  <a:gd name="T17" fmla="*/ 84608 h 311"/>
                  <a:gd name="T18" fmla="*/ 229640 w 1040"/>
                  <a:gd name="T19" fmla="*/ 84608 h 311"/>
                  <a:gd name="T20" fmla="*/ 444900 w 1040"/>
                  <a:gd name="T21" fmla="*/ 14905 h 311"/>
                  <a:gd name="T22" fmla="*/ 444900 w 1040"/>
                  <a:gd name="T23" fmla="*/ 14905 h 311"/>
                  <a:gd name="T24" fmla="*/ 439671 w 1040"/>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0" h="311">
                    <a:moveTo>
                      <a:pt x="1009" y="5"/>
                    </a:moveTo>
                    <a:lnTo>
                      <a:pt x="1009" y="5"/>
                    </a:lnTo>
                    <a:cubicBezTo>
                      <a:pt x="846" y="48"/>
                      <a:pt x="686" y="102"/>
                      <a:pt x="522" y="144"/>
                    </a:cubicBezTo>
                    <a:cubicBezTo>
                      <a:pt x="359" y="186"/>
                      <a:pt x="193" y="219"/>
                      <a:pt x="29" y="257"/>
                    </a:cubicBezTo>
                    <a:cubicBezTo>
                      <a:pt x="0" y="265"/>
                      <a:pt x="3" y="310"/>
                      <a:pt x="34" y="305"/>
                    </a:cubicBezTo>
                    <a:cubicBezTo>
                      <a:pt x="200" y="280"/>
                      <a:pt x="364" y="238"/>
                      <a:pt x="527" y="193"/>
                    </a:cubicBezTo>
                    <a:cubicBezTo>
                      <a:pt x="692" y="147"/>
                      <a:pt x="862" y="101"/>
                      <a:pt x="1021" y="34"/>
                    </a:cubicBezTo>
                    <a:cubicBezTo>
                      <a:pt x="1039" y="26"/>
                      <a:pt x="1028" y="0"/>
                      <a:pt x="1009"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sp>
            <p:nvSpPr>
              <p:cNvPr id="70" name="Freeform 13">
                <a:extLst>
                  <a:ext uri="{FF2B5EF4-FFF2-40B4-BE49-F238E27FC236}">
                    <a16:creationId xmlns:a16="http://schemas.microsoft.com/office/drawing/2014/main" id="{E546B44B-2E55-854B-96F8-81E170F641BC}"/>
                  </a:ext>
                </a:extLst>
              </p:cNvPr>
              <p:cNvSpPr>
                <a:spLocks noChangeArrowheads="1"/>
              </p:cNvSpPr>
              <p:nvPr/>
            </p:nvSpPr>
            <p:spPr bwMode="auto">
              <a:xfrm>
                <a:off x="10135694" y="1619576"/>
                <a:ext cx="452957" cy="136887"/>
              </a:xfrm>
              <a:custGeom>
                <a:avLst/>
                <a:gdLst>
                  <a:gd name="T0" fmla="*/ 1009 w 1041"/>
                  <a:gd name="T1" fmla="*/ 5 h 311"/>
                  <a:gd name="T2" fmla="*/ 1009 w 1041"/>
                  <a:gd name="T3" fmla="*/ 5 h 311"/>
                  <a:gd name="T4" fmla="*/ 522 w 1041"/>
                  <a:gd name="T5" fmla="*/ 144 h 311"/>
                  <a:gd name="T6" fmla="*/ 522 w 1041"/>
                  <a:gd name="T7" fmla="*/ 144 h 311"/>
                  <a:gd name="T8" fmla="*/ 29 w 1041"/>
                  <a:gd name="T9" fmla="*/ 257 h 311"/>
                  <a:gd name="T10" fmla="*/ 29 w 1041"/>
                  <a:gd name="T11" fmla="*/ 257 h 311"/>
                  <a:gd name="T12" fmla="*/ 34 w 1041"/>
                  <a:gd name="T13" fmla="*/ 305 h 311"/>
                  <a:gd name="T14" fmla="*/ 34 w 1041"/>
                  <a:gd name="T15" fmla="*/ 305 h 311"/>
                  <a:gd name="T16" fmla="*/ 527 w 1041"/>
                  <a:gd name="T17" fmla="*/ 193 h 311"/>
                  <a:gd name="T18" fmla="*/ 527 w 1041"/>
                  <a:gd name="T19" fmla="*/ 193 h 311"/>
                  <a:gd name="T20" fmla="*/ 1020 w 1041"/>
                  <a:gd name="T21" fmla="*/ 34 h 311"/>
                  <a:gd name="T22" fmla="*/ 1020 w 1041"/>
                  <a:gd name="T23" fmla="*/ 34 h 311"/>
                  <a:gd name="T24" fmla="*/ 1009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09" y="5"/>
                    </a:moveTo>
                    <a:lnTo>
                      <a:pt x="1009" y="5"/>
                    </a:lnTo>
                    <a:cubicBezTo>
                      <a:pt x="846" y="48"/>
                      <a:pt x="686" y="102"/>
                      <a:pt x="522" y="144"/>
                    </a:cubicBezTo>
                    <a:lnTo>
                      <a:pt x="522" y="144"/>
                    </a:lnTo>
                    <a:cubicBezTo>
                      <a:pt x="359" y="186"/>
                      <a:pt x="193" y="219"/>
                      <a:pt x="29" y="257"/>
                    </a:cubicBezTo>
                    <a:lnTo>
                      <a:pt x="29" y="257"/>
                    </a:lnTo>
                    <a:cubicBezTo>
                      <a:pt x="0" y="265"/>
                      <a:pt x="3" y="310"/>
                      <a:pt x="34" y="305"/>
                    </a:cubicBezTo>
                    <a:lnTo>
                      <a:pt x="34" y="305"/>
                    </a:lnTo>
                    <a:cubicBezTo>
                      <a:pt x="200" y="280"/>
                      <a:pt x="364" y="238"/>
                      <a:pt x="527" y="193"/>
                    </a:cubicBezTo>
                    <a:lnTo>
                      <a:pt x="527" y="193"/>
                    </a:lnTo>
                    <a:cubicBezTo>
                      <a:pt x="693" y="147"/>
                      <a:pt x="862" y="101"/>
                      <a:pt x="1020" y="34"/>
                    </a:cubicBezTo>
                    <a:lnTo>
                      <a:pt x="1020" y="34"/>
                    </a:lnTo>
                    <a:cubicBezTo>
                      <a:pt x="1040" y="26"/>
                      <a:pt x="1028" y="0"/>
                      <a:pt x="1009"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71" name="Freeform 14">
                <a:extLst>
                  <a:ext uri="{FF2B5EF4-FFF2-40B4-BE49-F238E27FC236}">
                    <a16:creationId xmlns:a16="http://schemas.microsoft.com/office/drawing/2014/main" id="{97799A6D-FBAB-D642-8A23-357F06C05688}"/>
                  </a:ext>
                </a:extLst>
              </p:cNvPr>
              <p:cNvSpPr>
                <a:spLocks noChangeArrowheads="1"/>
              </p:cNvSpPr>
              <p:nvPr/>
            </p:nvSpPr>
            <p:spPr bwMode="auto">
              <a:xfrm>
                <a:off x="10463395" y="1619576"/>
                <a:ext cx="452958" cy="136887"/>
              </a:xfrm>
              <a:custGeom>
                <a:avLst/>
                <a:gdLst>
                  <a:gd name="T0" fmla="*/ 1009 w 1040"/>
                  <a:gd name="T1" fmla="*/ 5 h 311"/>
                  <a:gd name="T2" fmla="*/ 1009 w 1040"/>
                  <a:gd name="T3" fmla="*/ 5 h 311"/>
                  <a:gd name="T4" fmla="*/ 522 w 1040"/>
                  <a:gd name="T5" fmla="*/ 144 h 311"/>
                  <a:gd name="T6" fmla="*/ 522 w 1040"/>
                  <a:gd name="T7" fmla="*/ 144 h 311"/>
                  <a:gd name="T8" fmla="*/ 29 w 1040"/>
                  <a:gd name="T9" fmla="*/ 257 h 311"/>
                  <a:gd name="T10" fmla="*/ 29 w 1040"/>
                  <a:gd name="T11" fmla="*/ 257 h 311"/>
                  <a:gd name="T12" fmla="*/ 35 w 1040"/>
                  <a:gd name="T13" fmla="*/ 305 h 311"/>
                  <a:gd name="T14" fmla="*/ 35 w 1040"/>
                  <a:gd name="T15" fmla="*/ 305 h 311"/>
                  <a:gd name="T16" fmla="*/ 527 w 1040"/>
                  <a:gd name="T17" fmla="*/ 193 h 311"/>
                  <a:gd name="T18" fmla="*/ 527 w 1040"/>
                  <a:gd name="T19" fmla="*/ 193 h 311"/>
                  <a:gd name="T20" fmla="*/ 1021 w 1040"/>
                  <a:gd name="T21" fmla="*/ 34 h 311"/>
                  <a:gd name="T22" fmla="*/ 1021 w 1040"/>
                  <a:gd name="T23" fmla="*/ 34 h 311"/>
                  <a:gd name="T24" fmla="*/ 1009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09" y="5"/>
                    </a:moveTo>
                    <a:lnTo>
                      <a:pt x="1009" y="5"/>
                    </a:lnTo>
                    <a:cubicBezTo>
                      <a:pt x="846" y="48"/>
                      <a:pt x="686" y="102"/>
                      <a:pt x="522" y="144"/>
                    </a:cubicBezTo>
                    <a:lnTo>
                      <a:pt x="522" y="144"/>
                    </a:lnTo>
                    <a:cubicBezTo>
                      <a:pt x="359" y="186"/>
                      <a:pt x="193" y="219"/>
                      <a:pt x="29" y="257"/>
                    </a:cubicBezTo>
                    <a:lnTo>
                      <a:pt x="29" y="257"/>
                    </a:lnTo>
                    <a:cubicBezTo>
                      <a:pt x="0" y="265"/>
                      <a:pt x="4" y="310"/>
                      <a:pt x="35" y="305"/>
                    </a:cubicBezTo>
                    <a:lnTo>
                      <a:pt x="35" y="305"/>
                    </a:lnTo>
                    <a:cubicBezTo>
                      <a:pt x="201" y="280"/>
                      <a:pt x="364" y="238"/>
                      <a:pt x="527" y="193"/>
                    </a:cubicBezTo>
                    <a:lnTo>
                      <a:pt x="527" y="193"/>
                    </a:lnTo>
                    <a:cubicBezTo>
                      <a:pt x="693" y="147"/>
                      <a:pt x="862" y="101"/>
                      <a:pt x="1021" y="34"/>
                    </a:cubicBezTo>
                    <a:lnTo>
                      <a:pt x="1021" y="34"/>
                    </a:lnTo>
                    <a:cubicBezTo>
                      <a:pt x="1039" y="26"/>
                      <a:pt x="1029" y="0"/>
                      <a:pt x="1009"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72" name="Freeform 15">
                <a:extLst>
                  <a:ext uri="{FF2B5EF4-FFF2-40B4-BE49-F238E27FC236}">
                    <a16:creationId xmlns:a16="http://schemas.microsoft.com/office/drawing/2014/main" id="{763DDFB1-4B94-4949-AF7E-F6AEB17D3388}"/>
                  </a:ext>
                </a:extLst>
              </p:cNvPr>
              <p:cNvSpPr>
                <a:spLocks/>
              </p:cNvSpPr>
              <p:nvPr/>
            </p:nvSpPr>
            <p:spPr bwMode="auto">
              <a:xfrm>
                <a:off x="10841732" y="1620126"/>
                <a:ext cx="453179" cy="136337"/>
              </a:xfrm>
              <a:custGeom>
                <a:avLst/>
                <a:gdLst>
                  <a:gd name="T0" fmla="*/ 439248 w 1041"/>
                  <a:gd name="T1" fmla="*/ 2192 h 311"/>
                  <a:gd name="T2" fmla="*/ 439248 w 1041"/>
                  <a:gd name="T3" fmla="*/ 2192 h 311"/>
                  <a:gd name="T4" fmla="*/ 227242 w 1041"/>
                  <a:gd name="T5" fmla="*/ 63127 h 311"/>
                  <a:gd name="T6" fmla="*/ 227242 w 1041"/>
                  <a:gd name="T7" fmla="*/ 63127 h 311"/>
                  <a:gd name="T8" fmla="*/ 12625 w 1041"/>
                  <a:gd name="T9" fmla="*/ 112664 h 311"/>
                  <a:gd name="T10" fmla="*/ 12625 w 1041"/>
                  <a:gd name="T11" fmla="*/ 112664 h 311"/>
                  <a:gd name="T12" fmla="*/ 14801 w 1041"/>
                  <a:gd name="T13" fmla="*/ 133707 h 311"/>
                  <a:gd name="T14" fmla="*/ 14801 w 1041"/>
                  <a:gd name="T15" fmla="*/ 133707 h 311"/>
                  <a:gd name="T16" fmla="*/ 229419 w 1041"/>
                  <a:gd name="T17" fmla="*/ 84608 h 311"/>
                  <a:gd name="T18" fmla="*/ 229419 w 1041"/>
                  <a:gd name="T19" fmla="*/ 84608 h 311"/>
                  <a:gd name="T20" fmla="*/ 444472 w 1041"/>
                  <a:gd name="T21" fmla="*/ 14905 h 311"/>
                  <a:gd name="T22" fmla="*/ 444472 w 1041"/>
                  <a:gd name="T23" fmla="*/ 14905 h 311"/>
                  <a:gd name="T24" fmla="*/ 439248 w 1041"/>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1" h="311">
                    <a:moveTo>
                      <a:pt x="1009" y="5"/>
                    </a:moveTo>
                    <a:lnTo>
                      <a:pt x="1009" y="5"/>
                    </a:lnTo>
                    <a:cubicBezTo>
                      <a:pt x="846" y="48"/>
                      <a:pt x="686" y="102"/>
                      <a:pt x="522" y="144"/>
                    </a:cubicBezTo>
                    <a:cubicBezTo>
                      <a:pt x="359" y="186"/>
                      <a:pt x="193" y="219"/>
                      <a:pt x="29" y="257"/>
                    </a:cubicBezTo>
                    <a:cubicBezTo>
                      <a:pt x="0" y="265"/>
                      <a:pt x="4" y="310"/>
                      <a:pt x="34" y="305"/>
                    </a:cubicBezTo>
                    <a:cubicBezTo>
                      <a:pt x="201" y="280"/>
                      <a:pt x="364" y="238"/>
                      <a:pt x="527" y="193"/>
                    </a:cubicBezTo>
                    <a:cubicBezTo>
                      <a:pt x="693" y="147"/>
                      <a:pt x="864" y="101"/>
                      <a:pt x="1021" y="34"/>
                    </a:cubicBezTo>
                    <a:cubicBezTo>
                      <a:pt x="1040" y="26"/>
                      <a:pt x="1028" y="0"/>
                      <a:pt x="1009"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sp>
            <p:nvSpPr>
              <p:cNvPr id="73" name="Freeform 16">
                <a:extLst>
                  <a:ext uri="{FF2B5EF4-FFF2-40B4-BE49-F238E27FC236}">
                    <a16:creationId xmlns:a16="http://schemas.microsoft.com/office/drawing/2014/main" id="{66598C13-D60F-3649-B5E8-401CC0A7597E}"/>
                  </a:ext>
                </a:extLst>
              </p:cNvPr>
              <p:cNvSpPr>
                <a:spLocks noChangeArrowheads="1"/>
              </p:cNvSpPr>
              <p:nvPr/>
            </p:nvSpPr>
            <p:spPr bwMode="auto">
              <a:xfrm>
                <a:off x="11172689" y="1619576"/>
                <a:ext cx="452957" cy="136887"/>
              </a:xfrm>
              <a:custGeom>
                <a:avLst/>
                <a:gdLst>
                  <a:gd name="T0" fmla="*/ 1011 w 1041"/>
                  <a:gd name="T1" fmla="*/ 5 h 311"/>
                  <a:gd name="T2" fmla="*/ 1011 w 1041"/>
                  <a:gd name="T3" fmla="*/ 5 h 311"/>
                  <a:gd name="T4" fmla="*/ 523 w 1041"/>
                  <a:gd name="T5" fmla="*/ 144 h 311"/>
                  <a:gd name="T6" fmla="*/ 523 w 1041"/>
                  <a:gd name="T7" fmla="*/ 144 h 311"/>
                  <a:gd name="T8" fmla="*/ 29 w 1041"/>
                  <a:gd name="T9" fmla="*/ 257 h 311"/>
                  <a:gd name="T10" fmla="*/ 29 w 1041"/>
                  <a:gd name="T11" fmla="*/ 257 h 311"/>
                  <a:gd name="T12" fmla="*/ 34 w 1041"/>
                  <a:gd name="T13" fmla="*/ 305 h 311"/>
                  <a:gd name="T14" fmla="*/ 34 w 1041"/>
                  <a:gd name="T15" fmla="*/ 305 h 311"/>
                  <a:gd name="T16" fmla="*/ 527 w 1041"/>
                  <a:gd name="T17" fmla="*/ 193 h 311"/>
                  <a:gd name="T18" fmla="*/ 527 w 1041"/>
                  <a:gd name="T19" fmla="*/ 193 h 311"/>
                  <a:gd name="T20" fmla="*/ 1021 w 1041"/>
                  <a:gd name="T21" fmla="*/ 34 h 311"/>
                  <a:gd name="T22" fmla="*/ 1021 w 1041"/>
                  <a:gd name="T23" fmla="*/ 34 h 311"/>
                  <a:gd name="T24" fmla="*/ 1011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11" y="5"/>
                    </a:moveTo>
                    <a:lnTo>
                      <a:pt x="1011" y="5"/>
                    </a:lnTo>
                    <a:cubicBezTo>
                      <a:pt x="846" y="48"/>
                      <a:pt x="686" y="102"/>
                      <a:pt x="523" y="144"/>
                    </a:cubicBezTo>
                    <a:lnTo>
                      <a:pt x="523" y="144"/>
                    </a:lnTo>
                    <a:cubicBezTo>
                      <a:pt x="359" y="186"/>
                      <a:pt x="193" y="219"/>
                      <a:pt x="29" y="257"/>
                    </a:cubicBezTo>
                    <a:lnTo>
                      <a:pt x="29" y="257"/>
                    </a:lnTo>
                    <a:cubicBezTo>
                      <a:pt x="0" y="265"/>
                      <a:pt x="4" y="310"/>
                      <a:pt x="34" y="305"/>
                    </a:cubicBezTo>
                    <a:lnTo>
                      <a:pt x="34" y="305"/>
                    </a:lnTo>
                    <a:cubicBezTo>
                      <a:pt x="201" y="280"/>
                      <a:pt x="365" y="238"/>
                      <a:pt x="527" y="193"/>
                    </a:cubicBezTo>
                    <a:lnTo>
                      <a:pt x="527" y="193"/>
                    </a:lnTo>
                    <a:cubicBezTo>
                      <a:pt x="693" y="147"/>
                      <a:pt x="863" y="101"/>
                      <a:pt x="1021" y="34"/>
                    </a:cubicBezTo>
                    <a:lnTo>
                      <a:pt x="1021" y="34"/>
                    </a:lnTo>
                    <a:cubicBezTo>
                      <a:pt x="1040" y="26"/>
                      <a:pt x="1028" y="0"/>
                      <a:pt x="1011"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74" name="Freeform 17">
                <a:extLst>
                  <a:ext uri="{FF2B5EF4-FFF2-40B4-BE49-F238E27FC236}">
                    <a16:creationId xmlns:a16="http://schemas.microsoft.com/office/drawing/2014/main" id="{51F3B634-5226-AA4A-8EDB-B07D89F1FBF1}"/>
                  </a:ext>
                </a:extLst>
              </p:cNvPr>
              <p:cNvSpPr>
                <a:spLocks/>
              </p:cNvSpPr>
              <p:nvPr/>
            </p:nvSpPr>
            <p:spPr bwMode="auto">
              <a:xfrm>
                <a:off x="495425" y="1620126"/>
                <a:ext cx="453179" cy="136337"/>
              </a:xfrm>
              <a:custGeom>
                <a:avLst/>
                <a:gdLst>
                  <a:gd name="T0" fmla="*/ 440094 w 1039"/>
                  <a:gd name="T1" fmla="*/ 2192 h 311"/>
                  <a:gd name="T2" fmla="*/ 440094 w 1039"/>
                  <a:gd name="T3" fmla="*/ 2192 h 311"/>
                  <a:gd name="T4" fmla="*/ 227680 w 1039"/>
                  <a:gd name="T5" fmla="*/ 63127 h 311"/>
                  <a:gd name="T6" fmla="*/ 227680 w 1039"/>
                  <a:gd name="T7" fmla="*/ 63127 h 311"/>
                  <a:gd name="T8" fmla="*/ 12213 w 1039"/>
                  <a:gd name="T9" fmla="*/ 112664 h 311"/>
                  <a:gd name="T10" fmla="*/ 12213 w 1039"/>
                  <a:gd name="T11" fmla="*/ 112664 h 311"/>
                  <a:gd name="T12" fmla="*/ 14830 w 1039"/>
                  <a:gd name="T13" fmla="*/ 133707 h 311"/>
                  <a:gd name="T14" fmla="*/ 14830 w 1039"/>
                  <a:gd name="T15" fmla="*/ 133707 h 311"/>
                  <a:gd name="T16" fmla="*/ 229425 w 1039"/>
                  <a:gd name="T17" fmla="*/ 84608 h 311"/>
                  <a:gd name="T18" fmla="*/ 229425 w 1039"/>
                  <a:gd name="T19" fmla="*/ 84608 h 311"/>
                  <a:gd name="T20" fmla="*/ 444892 w 1039"/>
                  <a:gd name="T21" fmla="*/ 14905 h 311"/>
                  <a:gd name="T22" fmla="*/ 444892 w 1039"/>
                  <a:gd name="T23" fmla="*/ 14905 h 311"/>
                  <a:gd name="T24" fmla="*/ 440094 w 1039"/>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39" h="311">
                    <a:moveTo>
                      <a:pt x="1009" y="5"/>
                    </a:moveTo>
                    <a:lnTo>
                      <a:pt x="1009" y="5"/>
                    </a:lnTo>
                    <a:cubicBezTo>
                      <a:pt x="845" y="48"/>
                      <a:pt x="686" y="102"/>
                      <a:pt x="522" y="144"/>
                    </a:cubicBezTo>
                    <a:cubicBezTo>
                      <a:pt x="359" y="186"/>
                      <a:pt x="192" y="219"/>
                      <a:pt x="28" y="257"/>
                    </a:cubicBezTo>
                    <a:cubicBezTo>
                      <a:pt x="0" y="265"/>
                      <a:pt x="3" y="310"/>
                      <a:pt x="34" y="305"/>
                    </a:cubicBezTo>
                    <a:cubicBezTo>
                      <a:pt x="200" y="280"/>
                      <a:pt x="364" y="238"/>
                      <a:pt x="526" y="193"/>
                    </a:cubicBezTo>
                    <a:cubicBezTo>
                      <a:pt x="691" y="147"/>
                      <a:pt x="862" y="101"/>
                      <a:pt x="1020" y="34"/>
                    </a:cubicBezTo>
                    <a:cubicBezTo>
                      <a:pt x="1038" y="26"/>
                      <a:pt x="1028" y="0"/>
                      <a:pt x="1009"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sp>
            <p:nvSpPr>
              <p:cNvPr id="75" name="Freeform 18">
                <a:extLst>
                  <a:ext uri="{FF2B5EF4-FFF2-40B4-BE49-F238E27FC236}">
                    <a16:creationId xmlns:a16="http://schemas.microsoft.com/office/drawing/2014/main" id="{1458DF6A-680E-5442-9361-E53D04E30CF8}"/>
                  </a:ext>
                </a:extLst>
              </p:cNvPr>
              <p:cNvSpPr>
                <a:spLocks noChangeArrowheads="1"/>
              </p:cNvSpPr>
              <p:nvPr/>
            </p:nvSpPr>
            <p:spPr bwMode="auto">
              <a:xfrm>
                <a:off x="826040" y="1619576"/>
                <a:ext cx="452957" cy="136887"/>
              </a:xfrm>
              <a:custGeom>
                <a:avLst/>
                <a:gdLst>
                  <a:gd name="T0" fmla="*/ 1009 w 1040"/>
                  <a:gd name="T1" fmla="*/ 5 h 311"/>
                  <a:gd name="T2" fmla="*/ 1009 w 1040"/>
                  <a:gd name="T3" fmla="*/ 5 h 311"/>
                  <a:gd name="T4" fmla="*/ 522 w 1040"/>
                  <a:gd name="T5" fmla="*/ 144 h 311"/>
                  <a:gd name="T6" fmla="*/ 522 w 1040"/>
                  <a:gd name="T7" fmla="*/ 144 h 311"/>
                  <a:gd name="T8" fmla="*/ 29 w 1040"/>
                  <a:gd name="T9" fmla="*/ 257 h 311"/>
                  <a:gd name="T10" fmla="*/ 29 w 1040"/>
                  <a:gd name="T11" fmla="*/ 257 h 311"/>
                  <a:gd name="T12" fmla="*/ 34 w 1040"/>
                  <a:gd name="T13" fmla="*/ 305 h 311"/>
                  <a:gd name="T14" fmla="*/ 34 w 1040"/>
                  <a:gd name="T15" fmla="*/ 305 h 311"/>
                  <a:gd name="T16" fmla="*/ 527 w 1040"/>
                  <a:gd name="T17" fmla="*/ 193 h 311"/>
                  <a:gd name="T18" fmla="*/ 527 w 1040"/>
                  <a:gd name="T19" fmla="*/ 193 h 311"/>
                  <a:gd name="T20" fmla="*/ 1021 w 1040"/>
                  <a:gd name="T21" fmla="*/ 34 h 311"/>
                  <a:gd name="T22" fmla="*/ 1021 w 1040"/>
                  <a:gd name="T23" fmla="*/ 34 h 311"/>
                  <a:gd name="T24" fmla="*/ 1009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09" y="5"/>
                    </a:moveTo>
                    <a:lnTo>
                      <a:pt x="1009" y="5"/>
                    </a:lnTo>
                    <a:cubicBezTo>
                      <a:pt x="846" y="48"/>
                      <a:pt x="686" y="102"/>
                      <a:pt x="522" y="144"/>
                    </a:cubicBezTo>
                    <a:lnTo>
                      <a:pt x="522" y="144"/>
                    </a:lnTo>
                    <a:cubicBezTo>
                      <a:pt x="359" y="186"/>
                      <a:pt x="193" y="219"/>
                      <a:pt x="29" y="257"/>
                    </a:cubicBezTo>
                    <a:lnTo>
                      <a:pt x="29" y="257"/>
                    </a:lnTo>
                    <a:cubicBezTo>
                      <a:pt x="0" y="265"/>
                      <a:pt x="4" y="310"/>
                      <a:pt x="34" y="305"/>
                    </a:cubicBezTo>
                    <a:lnTo>
                      <a:pt x="34" y="305"/>
                    </a:lnTo>
                    <a:cubicBezTo>
                      <a:pt x="200" y="280"/>
                      <a:pt x="365" y="238"/>
                      <a:pt x="527" y="193"/>
                    </a:cubicBezTo>
                    <a:lnTo>
                      <a:pt x="527" y="193"/>
                    </a:lnTo>
                    <a:cubicBezTo>
                      <a:pt x="693" y="147"/>
                      <a:pt x="862" y="101"/>
                      <a:pt x="1021" y="34"/>
                    </a:cubicBezTo>
                    <a:lnTo>
                      <a:pt x="1021" y="34"/>
                    </a:lnTo>
                    <a:cubicBezTo>
                      <a:pt x="1039" y="26"/>
                      <a:pt x="1028" y="0"/>
                      <a:pt x="1009"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76" name="Freeform 19">
                <a:extLst>
                  <a:ext uri="{FF2B5EF4-FFF2-40B4-BE49-F238E27FC236}">
                    <a16:creationId xmlns:a16="http://schemas.microsoft.com/office/drawing/2014/main" id="{B4D689EF-EDD2-6C4F-9122-A4E74FFE1954}"/>
                  </a:ext>
                </a:extLst>
              </p:cNvPr>
              <p:cNvSpPr>
                <a:spLocks noChangeArrowheads="1"/>
              </p:cNvSpPr>
              <p:nvPr/>
            </p:nvSpPr>
            <p:spPr bwMode="auto">
              <a:xfrm>
                <a:off x="1201806" y="1619576"/>
                <a:ext cx="452957" cy="136887"/>
              </a:xfrm>
              <a:custGeom>
                <a:avLst/>
                <a:gdLst>
                  <a:gd name="T0" fmla="*/ 1010 w 1042"/>
                  <a:gd name="T1" fmla="*/ 5 h 311"/>
                  <a:gd name="T2" fmla="*/ 1010 w 1042"/>
                  <a:gd name="T3" fmla="*/ 5 h 311"/>
                  <a:gd name="T4" fmla="*/ 523 w 1042"/>
                  <a:gd name="T5" fmla="*/ 144 h 311"/>
                  <a:gd name="T6" fmla="*/ 523 w 1042"/>
                  <a:gd name="T7" fmla="*/ 144 h 311"/>
                  <a:gd name="T8" fmla="*/ 30 w 1042"/>
                  <a:gd name="T9" fmla="*/ 257 h 311"/>
                  <a:gd name="T10" fmla="*/ 30 w 1042"/>
                  <a:gd name="T11" fmla="*/ 257 h 311"/>
                  <a:gd name="T12" fmla="*/ 35 w 1042"/>
                  <a:gd name="T13" fmla="*/ 305 h 311"/>
                  <a:gd name="T14" fmla="*/ 35 w 1042"/>
                  <a:gd name="T15" fmla="*/ 305 h 311"/>
                  <a:gd name="T16" fmla="*/ 527 w 1042"/>
                  <a:gd name="T17" fmla="*/ 193 h 311"/>
                  <a:gd name="T18" fmla="*/ 527 w 1042"/>
                  <a:gd name="T19" fmla="*/ 193 h 311"/>
                  <a:gd name="T20" fmla="*/ 1021 w 1042"/>
                  <a:gd name="T21" fmla="*/ 34 h 311"/>
                  <a:gd name="T22" fmla="*/ 1021 w 1042"/>
                  <a:gd name="T23" fmla="*/ 34 h 311"/>
                  <a:gd name="T24" fmla="*/ 1010 w 1042"/>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2" h="311">
                    <a:moveTo>
                      <a:pt x="1010" y="5"/>
                    </a:moveTo>
                    <a:lnTo>
                      <a:pt x="1010" y="5"/>
                    </a:lnTo>
                    <a:cubicBezTo>
                      <a:pt x="846" y="48"/>
                      <a:pt x="687" y="102"/>
                      <a:pt x="523" y="144"/>
                    </a:cubicBezTo>
                    <a:lnTo>
                      <a:pt x="523" y="144"/>
                    </a:lnTo>
                    <a:cubicBezTo>
                      <a:pt x="359" y="186"/>
                      <a:pt x="194" y="219"/>
                      <a:pt x="30" y="257"/>
                    </a:cubicBezTo>
                    <a:lnTo>
                      <a:pt x="30" y="257"/>
                    </a:lnTo>
                    <a:cubicBezTo>
                      <a:pt x="0" y="265"/>
                      <a:pt x="4" y="310"/>
                      <a:pt x="35" y="305"/>
                    </a:cubicBezTo>
                    <a:lnTo>
                      <a:pt x="35" y="305"/>
                    </a:lnTo>
                    <a:cubicBezTo>
                      <a:pt x="202" y="280"/>
                      <a:pt x="365" y="238"/>
                      <a:pt x="527" y="193"/>
                    </a:cubicBezTo>
                    <a:lnTo>
                      <a:pt x="527" y="193"/>
                    </a:lnTo>
                    <a:cubicBezTo>
                      <a:pt x="694" y="147"/>
                      <a:pt x="863" y="101"/>
                      <a:pt x="1021" y="34"/>
                    </a:cubicBezTo>
                    <a:lnTo>
                      <a:pt x="1021" y="34"/>
                    </a:lnTo>
                    <a:cubicBezTo>
                      <a:pt x="1041" y="26"/>
                      <a:pt x="1029" y="0"/>
                      <a:pt x="1010"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77" name="Freeform 20">
                <a:extLst>
                  <a:ext uri="{FF2B5EF4-FFF2-40B4-BE49-F238E27FC236}">
                    <a16:creationId xmlns:a16="http://schemas.microsoft.com/office/drawing/2014/main" id="{375B6DC6-9123-2041-B02E-B7972CB16F3F}"/>
                  </a:ext>
                </a:extLst>
              </p:cNvPr>
              <p:cNvSpPr>
                <a:spLocks/>
              </p:cNvSpPr>
              <p:nvPr/>
            </p:nvSpPr>
            <p:spPr bwMode="auto">
              <a:xfrm>
                <a:off x="1532360" y="1620126"/>
                <a:ext cx="453179" cy="136337"/>
              </a:xfrm>
              <a:custGeom>
                <a:avLst/>
                <a:gdLst>
                  <a:gd name="T0" fmla="*/ 439248 w 1041"/>
                  <a:gd name="T1" fmla="*/ 2192 h 311"/>
                  <a:gd name="T2" fmla="*/ 439248 w 1041"/>
                  <a:gd name="T3" fmla="*/ 2192 h 311"/>
                  <a:gd name="T4" fmla="*/ 227678 w 1041"/>
                  <a:gd name="T5" fmla="*/ 63127 h 311"/>
                  <a:gd name="T6" fmla="*/ 227678 w 1041"/>
                  <a:gd name="T7" fmla="*/ 63127 h 311"/>
                  <a:gd name="T8" fmla="*/ 12625 w 1041"/>
                  <a:gd name="T9" fmla="*/ 112664 h 311"/>
                  <a:gd name="T10" fmla="*/ 12625 w 1041"/>
                  <a:gd name="T11" fmla="*/ 112664 h 311"/>
                  <a:gd name="T12" fmla="*/ 14801 w 1041"/>
                  <a:gd name="T13" fmla="*/ 133707 h 311"/>
                  <a:gd name="T14" fmla="*/ 14801 w 1041"/>
                  <a:gd name="T15" fmla="*/ 133707 h 311"/>
                  <a:gd name="T16" fmla="*/ 229419 w 1041"/>
                  <a:gd name="T17" fmla="*/ 84608 h 311"/>
                  <a:gd name="T18" fmla="*/ 229419 w 1041"/>
                  <a:gd name="T19" fmla="*/ 84608 h 311"/>
                  <a:gd name="T20" fmla="*/ 444472 w 1041"/>
                  <a:gd name="T21" fmla="*/ 14905 h 311"/>
                  <a:gd name="T22" fmla="*/ 444472 w 1041"/>
                  <a:gd name="T23" fmla="*/ 14905 h 311"/>
                  <a:gd name="T24" fmla="*/ 439248 w 1041"/>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1" h="311">
                    <a:moveTo>
                      <a:pt x="1009" y="5"/>
                    </a:moveTo>
                    <a:lnTo>
                      <a:pt x="1009" y="5"/>
                    </a:lnTo>
                    <a:cubicBezTo>
                      <a:pt x="846" y="48"/>
                      <a:pt x="686" y="102"/>
                      <a:pt x="523" y="144"/>
                    </a:cubicBezTo>
                    <a:cubicBezTo>
                      <a:pt x="359" y="186"/>
                      <a:pt x="193" y="219"/>
                      <a:pt x="29" y="257"/>
                    </a:cubicBezTo>
                    <a:cubicBezTo>
                      <a:pt x="0" y="265"/>
                      <a:pt x="3" y="310"/>
                      <a:pt x="34" y="305"/>
                    </a:cubicBezTo>
                    <a:cubicBezTo>
                      <a:pt x="201" y="280"/>
                      <a:pt x="366" y="238"/>
                      <a:pt x="527" y="193"/>
                    </a:cubicBezTo>
                    <a:cubicBezTo>
                      <a:pt x="693" y="147"/>
                      <a:pt x="862" y="101"/>
                      <a:pt x="1021" y="34"/>
                    </a:cubicBezTo>
                    <a:cubicBezTo>
                      <a:pt x="1040" y="26"/>
                      <a:pt x="1028" y="0"/>
                      <a:pt x="1009"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sp>
            <p:nvSpPr>
              <p:cNvPr id="78" name="Freeform 21">
                <a:extLst>
                  <a:ext uri="{FF2B5EF4-FFF2-40B4-BE49-F238E27FC236}">
                    <a16:creationId xmlns:a16="http://schemas.microsoft.com/office/drawing/2014/main" id="{C154716E-0DBC-B141-9956-297001109B98}"/>
                  </a:ext>
                </a:extLst>
              </p:cNvPr>
              <p:cNvSpPr>
                <a:spLocks noChangeArrowheads="1"/>
              </p:cNvSpPr>
              <p:nvPr/>
            </p:nvSpPr>
            <p:spPr bwMode="auto">
              <a:xfrm>
                <a:off x="1844101" y="1619576"/>
                <a:ext cx="452958" cy="136887"/>
              </a:xfrm>
              <a:custGeom>
                <a:avLst/>
                <a:gdLst>
                  <a:gd name="T0" fmla="*/ 1010 w 1041"/>
                  <a:gd name="T1" fmla="*/ 5 h 311"/>
                  <a:gd name="T2" fmla="*/ 1010 w 1041"/>
                  <a:gd name="T3" fmla="*/ 5 h 311"/>
                  <a:gd name="T4" fmla="*/ 522 w 1041"/>
                  <a:gd name="T5" fmla="*/ 144 h 311"/>
                  <a:gd name="T6" fmla="*/ 522 w 1041"/>
                  <a:gd name="T7" fmla="*/ 144 h 311"/>
                  <a:gd name="T8" fmla="*/ 29 w 1041"/>
                  <a:gd name="T9" fmla="*/ 257 h 311"/>
                  <a:gd name="T10" fmla="*/ 29 w 1041"/>
                  <a:gd name="T11" fmla="*/ 257 h 311"/>
                  <a:gd name="T12" fmla="*/ 35 w 1041"/>
                  <a:gd name="T13" fmla="*/ 305 h 311"/>
                  <a:gd name="T14" fmla="*/ 35 w 1041"/>
                  <a:gd name="T15" fmla="*/ 305 h 311"/>
                  <a:gd name="T16" fmla="*/ 527 w 1041"/>
                  <a:gd name="T17" fmla="*/ 193 h 311"/>
                  <a:gd name="T18" fmla="*/ 527 w 1041"/>
                  <a:gd name="T19" fmla="*/ 193 h 311"/>
                  <a:gd name="T20" fmla="*/ 1021 w 1041"/>
                  <a:gd name="T21" fmla="*/ 34 h 311"/>
                  <a:gd name="T22" fmla="*/ 1021 w 1041"/>
                  <a:gd name="T23" fmla="*/ 34 h 311"/>
                  <a:gd name="T24" fmla="*/ 1010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10" y="5"/>
                    </a:moveTo>
                    <a:lnTo>
                      <a:pt x="1010" y="5"/>
                    </a:lnTo>
                    <a:cubicBezTo>
                      <a:pt x="847" y="48"/>
                      <a:pt x="686" y="102"/>
                      <a:pt x="522" y="144"/>
                    </a:cubicBezTo>
                    <a:lnTo>
                      <a:pt x="522" y="144"/>
                    </a:lnTo>
                    <a:cubicBezTo>
                      <a:pt x="358" y="186"/>
                      <a:pt x="194" y="219"/>
                      <a:pt x="29" y="257"/>
                    </a:cubicBezTo>
                    <a:lnTo>
                      <a:pt x="29" y="257"/>
                    </a:lnTo>
                    <a:cubicBezTo>
                      <a:pt x="0" y="265"/>
                      <a:pt x="3" y="310"/>
                      <a:pt x="35" y="305"/>
                    </a:cubicBezTo>
                    <a:lnTo>
                      <a:pt x="35" y="305"/>
                    </a:lnTo>
                    <a:cubicBezTo>
                      <a:pt x="201" y="280"/>
                      <a:pt x="366" y="238"/>
                      <a:pt x="527" y="193"/>
                    </a:cubicBezTo>
                    <a:lnTo>
                      <a:pt x="527" y="193"/>
                    </a:lnTo>
                    <a:cubicBezTo>
                      <a:pt x="693" y="147"/>
                      <a:pt x="862" y="101"/>
                      <a:pt x="1021" y="34"/>
                    </a:cubicBezTo>
                    <a:lnTo>
                      <a:pt x="1021" y="34"/>
                    </a:lnTo>
                    <a:cubicBezTo>
                      <a:pt x="1040" y="26"/>
                      <a:pt x="1028" y="0"/>
                      <a:pt x="1010"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79" name="Freeform 22">
                <a:extLst>
                  <a:ext uri="{FF2B5EF4-FFF2-40B4-BE49-F238E27FC236}">
                    <a16:creationId xmlns:a16="http://schemas.microsoft.com/office/drawing/2014/main" id="{C238AEAC-CA9D-A544-A056-0ECAF220593D}"/>
                  </a:ext>
                </a:extLst>
              </p:cNvPr>
              <p:cNvSpPr>
                <a:spLocks noChangeArrowheads="1"/>
              </p:cNvSpPr>
              <p:nvPr/>
            </p:nvSpPr>
            <p:spPr bwMode="auto">
              <a:xfrm>
                <a:off x="2173260" y="1619576"/>
                <a:ext cx="454414" cy="136887"/>
              </a:xfrm>
              <a:custGeom>
                <a:avLst/>
                <a:gdLst>
                  <a:gd name="T0" fmla="*/ 1009 w 1041"/>
                  <a:gd name="T1" fmla="*/ 5 h 311"/>
                  <a:gd name="T2" fmla="*/ 1009 w 1041"/>
                  <a:gd name="T3" fmla="*/ 5 h 311"/>
                  <a:gd name="T4" fmla="*/ 523 w 1041"/>
                  <a:gd name="T5" fmla="*/ 144 h 311"/>
                  <a:gd name="T6" fmla="*/ 523 w 1041"/>
                  <a:gd name="T7" fmla="*/ 144 h 311"/>
                  <a:gd name="T8" fmla="*/ 29 w 1041"/>
                  <a:gd name="T9" fmla="*/ 257 h 311"/>
                  <a:gd name="T10" fmla="*/ 29 w 1041"/>
                  <a:gd name="T11" fmla="*/ 257 h 311"/>
                  <a:gd name="T12" fmla="*/ 36 w 1041"/>
                  <a:gd name="T13" fmla="*/ 305 h 311"/>
                  <a:gd name="T14" fmla="*/ 36 w 1041"/>
                  <a:gd name="T15" fmla="*/ 305 h 311"/>
                  <a:gd name="T16" fmla="*/ 527 w 1041"/>
                  <a:gd name="T17" fmla="*/ 193 h 311"/>
                  <a:gd name="T18" fmla="*/ 527 w 1041"/>
                  <a:gd name="T19" fmla="*/ 193 h 311"/>
                  <a:gd name="T20" fmla="*/ 1021 w 1041"/>
                  <a:gd name="T21" fmla="*/ 34 h 311"/>
                  <a:gd name="T22" fmla="*/ 1021 w 1041"/>
                  <a:gd name="T23" fmla="*/ 34 h 311"/>
                  <a:gd name="T24" fmla="*/ 1009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09" y="5"/>
                    </a:moveTo>
                    <a:lnTo>
                      <a:pt x="1009" y="5"/>
                    </a:lnTo>
                    <a:cubicBezTo>
                      <a:pt x="848" y="48"/>
                      <a:pt x="686" y="102"/>
                      <a:pt x="523" y="144"/>
                    </a:cubicBezTo>
                    <a:lnTo>
                      <a:pt x="523" y="144"/>
                    </a:lnTo>
                    <a:cubicBezTo>
                      <a:pt x="359" y="186"/>
                      <a:pt x="193" y="219"/>
                      <a:pt x="29" y="257"/>
                    </a:cubicBezTo>
                    <a:lnTo>
                      <a:pt x="29" y="257"/>
                    </a:lnTo>
                    <a:cubicBezTo>
                      <a:pt x="0" y="265"/>
                      <a:pt x="4" y="310"/>
                      <a:pt x="36" y="305"/>
                    </a:cubicBezTo>
                    <a:lnTo>
                      <a:pt x="36" y="305"/>
                    </a:lnTo>
                    <a:cubicBezTo>
                      <a:pt x="201" y="280"/>
                      <a:pt x="366" y="238"/>
                      <a:pt x="527" y="193"/>
                    </a:cubicBezTo>
                    <a:lnTo>
                      <a:pt x="527" y="193"/>
                    </a:lnTo>
                    <a:cubicBezTo>
                      <a:pt x="693" y="147"/>
                      <a:pt x="864" y="101"/>
                      <a:pt x="1021" y="34"/>
                    </a:cubicBezTo>
                    <a:lnTo>
                      <a:pt x="1021" y="34"/>
                    </a:lnTo>
                    <a:cubicBezTo>
                      <a:pt x="1040" y="26"/>
                      <a:pt x="1029" y="0"/>
                      <a:pt x="1009"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80" name="Freeform 23">
                <a:extLst>
                  <a:ext uri="{FF2B5EF4-FFF2-40B4-BE49-F238E27FC236}">
                    <a16:creationId xmlns:a16="http://schemas.microsoft.com/office/drawing/2014/main" id="{85FFF6EC-8D8D-0A41-BB9D-302A0DA2B0A4}"/>
                  </a:ext>
                </a:extLst>
              </p:cNvPr>
              <p:cNvSpPr>
                <a:spLocks/>
              </p:cNvSpPr>
              <p:nvPr/>
            </p:nvSpPr>
            <p:spPr bwMode="auto">
              <a:xfrm>
                <a:off x="2550093" y="1620126"/>
                <a:ext cx="453179" cy="136337"/>
              </a:xfrm>
              <a:custGeom>
                <a:avLst/>
                <a:gdLst>
                  <a:gd name="T0" fmla="*/ 440119 w 1041"/>
                  <a:gd name="T1" fmla="*/ 2192 h 311"/>
                  <a:gd name="T2" fmla="*/ 440119 w 1041"/>
                  <a:gd name="T3" fmla="*/ 2192 h 311"/>
                  <a:gd name="T4" fmla="*/ 227242 w 1041"/>
                  <a:gd name="T5" fmla="*/ 63127 h 311"/>
                  <a:gd name="T6" fmla="*/ 227242 w 1041"/>
                  <a:gd name="T7" fmla="*/ 63127 h 311"/>
                  <a:gd name="T8" fmla="*/ 12625 w 1041"/>
                  <a:gd name="T9" fmla="*/ 112664 h 311"/>
                  <a:gd name="T10" fmla="*/ 12625 w 1041"/>
                  <a:gd name="T11" fmla="*/ 112664 h 311"/>
                  <a:gd name="T12" fmla="*/ 15237 w 1041"/>
                  <a:gd name="T13" fmla="*/ 133707 h 311"/>
                  <a:gd name="T14" fmla="*/ 15237 w 1041"/>
                  <a:gd name="T15" fmla="*/ 133707 h 311"/>
                  <a:gd name="T16" fmla="*/ 229419 w 1041"/>
                  <a:gd name="T17" fmla="*/ 84608 h 311"/>
                  <a:gd name="T18" fmla="*/ 229419 w 1041"/>
                  <a:gd name="T19" fmla="*/ 84608 h 311"/>
                  <a:gd name="T20" fmla="*/ 444472 w 1041"/>
                  <a:gd name="T21" fmla="*/ 14905 h 311"/>
                  <a:gd name="T22" fmla="*/ 444472 w 1041"/>
                  <a:gd name="T23" fmla="*/ 14905 h 311"/>
                  <a:gd name="T24" fmla="*/ 440119 w 1041"/>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1" h="311">
                    <a:moveTo>
                      <a:pt x="1011" y="5"/>
                    </a:moveTo>
                    <a:lnTo>
                      <a:pt x="1011" y="5"/>
                    </a:lnTo>
                    <a:cubicBezTo>
                      <a:pt x="847" y="48"/>
                      <a:pt x="686" y="102"/>
                      <a:pt x="522" y="144"/>
                    </a:cubicBezTo>
                    <a:cubicBezTo>
                      <a:pt x="359" y="186"/>
                      <a:pt x="194" y="219"/>
                      <a:pt x="29" y="257"/>
                    </a:cubicBezTo>
                    <a:cubicBezTo>
                      <a:pt x="0" y="265"/>
                      <a:pt x="4" y="310"/>
                      <a:pt x="35" y="305"/>
                    </a:cubicBezTo>
                    <a:cubicBezTo>
                      <a:pt x="200" y="280"/>
                      <a:pt x="366" y="238"/>
                      <a:pt x="527" y="193"/>
                    </a:cubicBezTo>
                    <a:cubicBezTo>
                      <a:pt x="693" y="147"/>
                      <a:pt x="862" y="101"/>
                      <a:pt x="1021" y="34"/>
                    </a:cubicBezTo>
                    <a:cubicBezTo>
                      <a:pt x="1040" y="26"/>
                      <a:pt x="1028" y="0"/>
                      <a:pt x="1011"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sp>
            <p:nvSpPr>
              <p:cNvPr id="81" name="Freeform 24">
                <a:extLst>
                  <a:ext uri="{FF2B5EF4-FFF2-40B4-BE49-F238E27FC236}">
                    <a16:creationId xmlns:a16="http://schemas.microsoft.com/office/drawing/2014/main" id="{93EBBA15-C7F0-3946-A3B5-C0D722BE0140}"/>
                  </a:ext>
                </a:extLst>
              </p:cNvPr>
              <p:cNvSpPr>
                <a:spLocks noChangeArrowheads="1"/>
              </p:cNvSpPr>
              <p:nvPr/>
            </p:nvSpPr>
            <p:spPr bwMode="auto">
              <a:xfrm>
                <a:off x="2881096" y="1619576"/>
                <a:ext cx="452958" cy="136887"/>
              </a:xfrm>
              <a:custGeom>
                <a:avLst/>
                <a:gdLst>
                  <a:gd name="T0" fmla="*/ 1011 w 1041"/>
                  <a:gd name="T1" fmla="*/ 5 h 311"/>
                  <a:gd name="T2" fmla="*/ 1011 w 1041"/>
                  <a:gd name="T3" fmla="*/ 5 h 311"/>
                  <a:gd name="T4" fmla="*/ 523 w 1041"/>
                  <a:gd name="T5" fmla="*/ 144 h 311"/>
                  <a:gd name="T6" fmla="*/ 523 w 1041"/>
                  <a:gd name="T7" fmla="*/ 144 h 311"/>
                  <a:gd name="T8" fmla="*/ 29 w 1041"/>
                  <a:gd name="T9" fmla="*/ 257 h 311"/>
                  <a:gd name="T10" fmla="*/ 29 w 1041"/>
                  <a:gd name="T11" fmla="*/ 257 h 311"/>
                  <a:gd name="T12" fmla="*/ 36 w 1041"/>
                  <a:gd name="T13" fmla="*/ 305 h 311"/>
                  <a:gd name="T14" fmla="*/ 36 w 1041"/>
                  <a:gd name="T15" fmla="*/ 305 h 311"/>
                  <a:gd name="T16" fmla="*/ 527 w 1041"/>
                  <a:gd name="T17" fmla="*/ 193 h 311"/>
                  <a:gd name="T18" fmla="*/ 527 w 1041"/>
                  <a:gd name="T19" fmla="*/ 193 h 311"/>
                  <a:gd name="T20" fmla="*/ 1021 w 1041"/>
                  <a:gd name="T21" fmla="*/ 34 h 311"/>
                  <a:gd name="T22" fmla="*/ 1021 w 1041"/>
                  <a:gd name="T23" fmla="*/ 34 h 311"/>
                  <a:gd name="T24" fmla="*/ 1011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11" y="5"/>
                    </a:moveTo>
                    <a:lnTo>
                      <a:pt x="1011" y="5"/>
                    </a:lnTo>
                    <a:cubicBezTo>
                      <a:pt x="847" y="48"/>
                      <a:pt x="688" y="102"/>
                      <a:pt x="523" y="144"/>
                    </a:cubicBezTo>
                    <a:lnTo>
                      <a:pt x="523" y="144"/>
                    </a:lnTo>
                    <a:cubicBezTo>
                      <a:pt x="359" y="186"/>
                      <a:pt x="194" y="219"/>
                      <a:pt x="29" y="257"/>
                    </a:cubicBezTo>
                    <a:lnTo>
                      <a:pt x="29" y="257"/>
                    </a:lnTo>
                    <a:cubicBezTo>
                      <a:pt x="0" y="265"/>
                      <a:pt x="4" y="310"/>
                      <a:pt x="36" y="305"/>
                    </a:cubicBezTo>
                    <a:lnTo>
                      <a:pt x="36" y="305"/>
                    </a:lnTo>
                    <a:cubicBezTo>
                      <a:pt x="201" y="280"/>
                      <a:pt x="366" y="238"/>
                      <a:pt x="527" y="193"/>
                    </a:cubicBezTo>
                    <a:lnTo>
                      <a:pt x="527" y="193"/>
                    </a:lnTo>
                    <a:cubicBezTo>
                      <a:pt x="693" y="147"/>
                      <a:pt x="862" y="101"/>
                      <a:pt x="1021" y="34"/>
                    </a:cubicBezTo>
                    <a:lnTo>
                      <a:pt x="1021" y="34"/>
                    </a:lnTo>
                    <a:cubicBezTo>
                      <a:pt x="1040" y="26"/>
                      <a:pt x="1029" y="0"/>
                      <a:pt x="1011"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82" name="Freeform 25">
                <a:extLst>
                  <a:ext uri="{FF2B5EF4-FFF2-40B4-BE49-F238E27FC236}">
                    <a16:creationId xmlns:a16="http://schemas.microsoft.com/office/drawing/2014/main" id="{98428A84-8223-DE4D-9263-86997100E456}"/>
                  </a:ext>
                </a:extLst>
              </p:cNvPr>
              <p:cNvSpPr>
                <a:spLocks noChangeArrowheads="1"/>
              </p:cNvSpPr>
              <p:nvPr/>
            </p:nvSpPr>
            <p:spPr bwMode="auto">
              <a:xfrm>
                <a:off x="3258318" y="1619576"/>
                <a:ext cx="452957" cy="136887"/>
              </a:xfrm>
              <a:custGeom>
                <a:avLst/>
                <a:gdLst>
                  <a:gd name="T0" fmla="*/ 1010 w 1040"/>
                  <a:gd name="T1" fmla="*/ 5 h 311"/>
                  <a:gd name="T2" fmla="*/ 1010 w 1040"/>
                  <a:gd name="T3" fmla="*/ 5 h 311"/>
                  <a:gd name="T4" fmla="*/ 523 w 1040"/>
                  <a:gd name="T5" fmla="*/ 144 h 311"/>
                  <a:gd name="T6" fmla="*/ 523 w 1040"/>
                  <a:gd name="T7" fmla="*/ 144 h 311"/>
                  <a:gd name="T8" fmla="*/ 29 w 1040"/>
                  <a:gd name="T9" fmla="*/ 257 h 311"/>
                  <a:gd name="T10" fmla="*/ 29 w 1040"/>
                  <a:gd name="T11" fmla="*/ 257 h 311"/>
                  <a:gd name="T12" fmla="*/ 34 w 1040"/>
                  <a:gd name="T13" fmla="*/ 305 h 311"/>
                  <a:gd name="T14" fmla="*/ 34 w 1040"/>
                  <a:gd name="T15" fmla="*/ 305 h 311"/>
                  <a:gd name="T16" fmla="*/ 527 w 1040"/>
                  <a:gd name="T17" fmla="*/ 193 h 311"/>
                  <a:gd name="T18" fmla="*/ 527 w 1040"/>
                  <a:gd name="T19" fmla="*/ 193 h 311"/>
                  <a:gd name="T20" fmla="*/ 1021 w 1040"/>
                  <a:gd name="T21" fmla="*/ 34 h 311"/>
                  <a:gd name="T22" fmla="*/ 1021 w 1040"/>
                  <a:gd name="T23" fmla="*/ 34 h 311"/>
                  <a:gd name="T24" fmla="*/ 1010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10" y="5"/>
                    </a:moveTo>
                    <a:lnTo>
                      <a:pt x="1010" y="5"/>
                    </a:lnTo>
                    <a:cubicBezTo>
                      <a:pt x="846" y="48"/>
                      <a:pt x="686" y="102"/>
                      <a:pt x="523" y="144"/>
                    </a:cubicBezTo>
                    <a:lnTo>
                      <a:pt x="523" y="144"/>
                    </a:lnTo>
                    <a:cubicBezTo>
                      <a:pt x="358" y="186"/>
                      <a:pt x="193" y="219"/>
                      <a:pt x="29" y="257"/>
                    </a:cubicBezTo>
                    <a:lnTo>
                      <a:pt x="29" y="257"/>
                    </a:lnTo>
                    <a:cubicBezTo>
                      <a:pt x="0" y="265"/>
                      <a:pt x="4" y="310"/>
                      <a:pt x="34" y="305"/>
                    </a:cubicBezTo>
                    <a:lnTo>
                      <a:pt x="34" y="305"/>
                    </a:lnTo>
                    <a:cubicBezTo>
                      <a:pt x="201" y="280"/>
                      <a:pt x="365" y="238"/>
                      <a:pt x="527" y="193"/>
                    </a:cubicBezTo>
                    <a:lnTo>
                      <a:pt x="527" y="193"/>
                    </a:lnTo>
                    <a:cubicBezTo>
                      <a:pt x="692" y="147"/>
                      <a:pt x="863" y="101"/>
                      <a:pt x="1021" y="34"/>
                    </a:cubicBezTo>
                    <a:lnTo>
                      <a:pt x="1021" y="34"/>
                    </a:lnTo>
                    <a:cubicBezTo>
                      <a:pt x="1039" y="26"/>
                      <a:pt x="1027" y="0"/>
                      <a:pt x="1010"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83" name="Freeform 26">
                <a:extLst>
                  <a:ext uri="{FF2B5EF4-FFF2-40B4-BE49-F238E27FC236}">
                    <a16:creationId xmlns:a16="http://schemas.microsoft.com/office/drawing/2014/main" id="{97DCA905-A6A5-E64B-9D6A-1A868E878006}"/>
                  </a:ext>
                </a:extLst>
              </p:cNvPr>
              <p:cNvSpPr>
                <a:spLocks/>
              </p:cNvSpPr>
              <p:nvPr/>
            </p:nvSpPr>
            <p:spPr bwMode="auto">
              <a:xfrm>
                <a:off x="3587028" y="1620126"/>
                <a:ext cx="453179" cy="136337"/>
              </a:xfrm>
              <a:custGeom>
                <a:avLst/>
                <a:gdLst>
                  <a:gd name="T0" fmla="*/ 440119 w 1041"/>
                  <a:gd name="T1" fmla="*/ 2192 h 311"/>
                  <a:gd name="T2" fmla="*/ 440119 w 1041"/>
                  <a:gd name="T3" fmla="*/ 2192 h 311"/>
                  <a:gd name="T4" fmla="*/ 227678 w 1041"/>
                  <a:gd name="T5" fmla="*/ 63127 h 311"/>
                  <a:gd name="T6" fmla="*/ 227678 w 1041"/>
                  <a:gd name="T7" fmla="*/ 63127 h 311"/>
                  <a:gd name="T8" fmla="*/ 13495 w 1041"/>
                  <a:gd name="T9" fmla="*/ 112664 h 311"/>
                  <a:gd name="T10" fmla="*/ 13495 w 1041"/>
                  <a:gd name="T11" fmla="*/ 112664 h 311"/>
                  <a:gd name="T12" fmla="*/ 15672 w 1041"/>
                  <a:gd name="T13" fmla="*/ 133707 h 311"/>
                  <a:gd name="T14" fmla="*/ 15672 w 1041"/>
                  <a:gd name="T15" fmla="*/ 133707 h 311"/>
                  <a:gd name="T16" fmla="*/ 229419 w 1041"/>
                  <a:gd name="T17" fmla="*/ 84608 h 311"/>
                  <a:gd name="T18" fmla="*/ 229419 w 1041"/>
                  <a:gd name="T19" fmla="*/ 84608 h 311"/>
                  <a:gd name="T20" fmla="*/ 444472 w 1041"/>
                  <a:gd name="T21" fmla="*/ 14905 h 311"/>
                  <a:gd name="T22" fmla="*/ 444472 w 1041"/>
                  <a:gd name="T23" fmla="*/ 14905 h 311"/>
                  <a:gd name="T24" fmla="*/ 440119 w 1041"/>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1" h="311">
                    <a:moveTo>
                      <a:pt x="1011" y="5"/>
                    </a:moveTo>
                    <a:lnTo>
                      <a:pt x="1011" y="5"/>
                    </a:lnTo>
                    <a:cubicBezTo>
                      <a:pt x="847" y="48"/>
                      <a:pt x="686" y="102"/>
                      <a:pt x="523" y="144"/>
                    </a:cubicBezTo>
                    <a:cubicBezTo>
                      <a:pt x="359" y="186"/>
                      <a:pt x="194" y="219"/>
                      <a:pt x="31" y="257"/>
                    </a:cubicBezTo>
                    <a:cubicBezTo>
                      <a:pt x="0" y="265"/>
                      <a:pt x="4" y="310"/>
                      <a:pt x="36" y="305"/>
                    </a:cubicBezTo>
                    <a:cubicBezTo>
                      <a:pt x="202" y="280"/>
                      <a:pt x="366" y="238"/>
                      <a:pt x="527" y="193"/>
                    </a:cubicBezTo>
                    <a:cubicBezTo>
                      <a:pt x="693" y="147"/>
                      <a:pt x="864" y="101"/>
                      <a:pt x="1021" y="34"/>
                    </a:cubicBezTo>
                    <a:cubicBezTo>
                      <a:pt x="1040" y="26"/>
                      <a:pt x="1029" y="0"/>
                      <a:pt x="1011"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sp>
            <p:nvSpPr>
              <p:cNvPr id="84" name="Freeform 27">
                <a:extLst>
                  <a:ext uri="{FF2B5EF4-FFF2-40B4-BE49-F238E27FC236}">
                    <a16:creationId xmlns:a16="http://schemas.microsoft.com/office/drawing/2014/main" id="{D2B739D0-83D6-2044-A4CB-C69C7B94ECF3}"/>
                  </a:ext>
                </a:extLst>
              </p:cNvPr>
              <p:cNvSpPr>
                <a:spLocks noChangeArrowheads="1"/>
              </p:cNvSpPr>
              <p:nvPr/>
            </p:nvSpPr>
            <p:spPr bwMode="auto">
              <a:xfrm>
                <a:off x="3966155" y="1619576"/>
                <a:ext cx="452957" cy="136887"/>
              </a:xfrm>
              <a:custGeom>
                <a:avLst/>
                <a:gdLst>
                  <a:gd name="T0" fmla="*/ 1010 w 1040"/>
                  <a:gd name="T1" fmla="*/ 5 h 311"/>
                  <a:gd name="T2" fmla="*/ 1010 w 1040"/>
                  <a:gd name="T3" fmla="*/ 5 h 311"/>
                  <a:gd name="T4" fmla="*/ 523 w 1040"/>
                  <a:gd name="T5" fmla="*/ 144 h 311"/>
                  <a:gd name="T6" fmla="*/ 523 w 1040"/>
                  <a:gd name="T7" fmla="*/ 144 h 311"/>
                  <a:gd name="T8" fmla="*/ 29 w 1040"/>
                  <a:gd name="T9" fmla="*/ 257 h 311"/>
                  <a:gd name="T10" fmla="*/ 29 w 1040"/>
                  <a:gd name="T11" fmla="*/ 257 h 311"/>
                  <a:gd name="T12" fmla="*/ 35 w 1040"/>
                  <a:gd name="T13" fmla="*/ 305 h 311"/>
                  <a:gd name="T14" fmla="*/ 35 w 1040"/>
                  <a:gd name="T15" fmla="*/ 305 h 311"/>
                  <a:gd name="T16" fmla="*/ 527 w 1040"/>
                  <a:gd name="T17" fmla="*/ 193 h 311"/>
                  <a:gd name="T18" fmla="*/ 527 w 1040"/>
                  <a:gd name="T19" fmla="*/ 193 h 311"/>
                  <a:gd name="T20" fmla="*/ 1021 w 1040"/>
                  <a:gd name="T21" fmla="*/ 34 h 311"/>
                  <a:gd name="T22" fmla="*/ 1021 w 1040"/>
                  <a:gd name="T23" fmla="*/ 34 h 311"/>
                  <a:gd name="T24" fmla="*/ 1010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10" y="5"/>
                    </a:moveTo>
                    <a:lnTo>
                      <a:pt x="1010" y="5"/>
                    </a:lnTo>
                    <a:cubicBezTo>
                      <a:pt x="846" y="48"/>
                      <a:pt x="686" y="102"/>
                      <a:pt x="523" y="144"/>
                    </a:cubicBezTo>
                    <a:lnTo>
                      <a:pt x="523" y="144"/>
                    </a:lnTo>
                    <a:cubicBezTo>
                      <a:pt x="360" y="186"/>
                      <a:pt x="193" y="219"/>
                      <a:pt x="29" y="257"/>
                    </a:cubicBezTo>
                    <a:lnTo>
                      <a:pt x="29" y="257"/>
                    </a:lnTo>
                    <a:cubicBezTo>
                      <a:pt x="0" y="265"/>
                      <a:pt x="4" y="310"/>
                      <a:pt x="35" y="305"/>
                    </a:cubicBezTo>
                    <a:lnTo>
                      <a:pt x="35" y="305"/>
                    </a:lnTo>
                    <a:cubicBezTo>
                      <a:pt x="201" y="280"/>
                      <a:pt x="365" y="238"/>
                      <a:pt x="527" y="193"/>
                    </a:cubicBezTo>
                    <a:lnTo>
                      <a:pt x="527" y="193"/>
                    </a:lnTo>
                    <a:cubicBezTo>
                      <a:pt x="692" y="147"/>
                      <a:pt x="862" y="101"/>
                      <a:pt x="1021" y="34"/>
                    </a:cubicBezTo>
                    <a:lnTo>
                      <a:pt x="1021" y="34"/>
                    </a:lnTo>
                    <a:cubicBezTo>
                      <a:pt x="1039" y="26"/>
                      <a:pt x="1029" y="0"/>
                      <a:pt x="1010"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85" name="Freeform 28">
                <a:extLst>
                  <a:ext uri="{FF2B5EF4-FFF2-40B4-BE49-F238E27FC236}">
                    <a16:creationId xmlns:a16="http://schemas.microsoft.com/office/drawing/2014/main" id="{F93D0E0A-312C-FF4F-91FA-9847E51C74EE}"/>
                  </a:ext>
                </a:extLst>
              </p:cNvPr>
              <p:cNvSpPr>
                <a:spLocks noChangeArrowheads="1"/>
              </p:cNvSpPr>
              <p:nvPr/>
            </p:nvSpPr>
            <p:spPr bwMode="auto">
              <a:xfrm>
                <a:off x="4295314" y="1619576"/>
                <a:ext cx="452957" cy="136887"/>
              </a:xfrm>
              <a:custGeom>
                <a:avLst/>
                <a:gdLst>
                  <a:gd name="T0" fmla="*/ 1009 w 1040"/>
                  <a:gd name="T1" fmla="*/ 5 h 311"/>
                  <a:gd name="T2" fmla="*/ 1009 w 1040"/>
                  <a:gd name="T3" fmla="*/ 5 h 311"/>
                  <a:gd name="T4" fmla="*/ 522 w 1040"/>
                  <a:gd name="T5" fmla="*/ 144 h 311"/>
                  <a:gd name="T6" fmla="*/ 522 w 1040"/>
                  <a:gd name="T7" fmla="*/ 144 h 311"/>
                  <a:gd name="T8" fmla="*/ 28 w 1040"/>
                  <a:gd name="T9" fmla="*/ 257 h 311"/>
                  <a:gd name="T10" fmla="*/ 28 w 1040"/>
                  <a:gd name="T11" fmla="*/ 257 h 311"/>
                  <a:gd name="T12" fmla="*/ 34 w 1040"/>
                  <a:gd name="T13" fmla="*/ 305 h 311"/>
                  <a:gd name="T14" fmla="*/ 34 w 1040"/>
                  <a:gd name="T15" fmla="*/ 305 h 311"/>
                  <a:gd name="T16" fmla="*/ 526 w 1040"/>
                  <a:gd name="T17" fmla="*/ 193 h 311"/>
                  <a:gd name="T18" fmla="*/ 526 w 1040"/>
                  <a:gd name="T19" fmla="*/ 193 h 311"/>
                  <a:gd name="T20" fmla="*/ 1020 w 1040"/>
                  <a:gd name="T21" fmla="*/ 34 h 311"/>
                  <a:gd name="T22" fmla="*/ 1020 w 1040"/>
                  <a:gd name="T23" fmla="*/ 34 h 311"/>
                  <a:gd name="T24" fmla="*/ 1009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09" y="5"/>
                    </a:moveTo>
                    <a:lnTo>
                      <a:pt x="1009" y="5"/>
                    </a:lnTo>
                    <a:cubicBezTo>
                      <a:pt x="846" y="48"/>
                      <a:pt x="686" y="102"/>
                      <a:pt x="522" y="144"/>
                    </a:cubicBezTo>
                    <a:lnTo>
                      <a:pt x="522" y="144"/>
                    </a:lnTo>
                    <a:cubicBezTo>
                      <a:pt x="359" y="186"/>
                      <a:pt x="192" y="219"/>
                      <a:pt x="28" y="257"/>
                    </a:cubicBezTo>
                    <a:lnTo>
                      <a:pt x="28" y="257"/>
                    </a:lnTo>
                    <a:cubicBezTo>
                      <a:pt x="0" y="265"/>
                      <a:pt x="3" y="310"/>
                      <a:pt x="34" y="305"/>
                    </a:cubicBezTo>
                    <a:lnTo>
                      <a:pt x="34" y="305"/>
                    </a:lnTo>
                    <a:cubicBezTo>
                      <a:pt x="200" y="280"/>
                      <a:pt x="364" y="238"/>
                      <a:pt x="526" y="193"/>
                    </a:cubicBezTo>
                    <a:lnTo>
                      <a:pt x="526" y="193"/>
                    </a:lnTo>
                    <a:cubicBezTo>
                      <a:pt x="691" y="147"/>
                      <a:pt x="862" y="101"/>
                      <a:pt x="1020" y="34"/>
                    </a:cubicBezTo>
                    <a:lnTo>
                      <a:pt x="1020" y="34"/>
                    </a:lnTo>
                    <a:cubicBezTo>
                      <a:pt x="1039" y="26"/>
                      <a:pt x="1027" y="0"/>
                      <a:pt x="1009"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86" name="Freeform 29">
                <a:extLst>
                  <a:ext uri="{FF2B5EF4-FFF2-40B4-BE49-F238E27FC236}">
                    <a16:creationId xmlns:a16="http://schemas.microsoft.com/office/drawing/2014/main" id="{65A4B4CB-443E-BD4D-99BE-C8B00C1A9978}"/>
                  </a:ext>
                </a:extLst>
              </p:cNvPr>
              <p:cNvSpPr>
                <a:spLocks/>
              </p:cNvSpPr>
              <p:nvPr/>
            </p:nvSpPr>
            <p:spPr bwMode="auto">
              <a:xfrm>
                <a:off x="4606681" y="1620126"/>
                <a:ext cx="453179" cy="136337"/>
              </a:xfrm>
              <a:custGeom>
                <a:avLst/>
                <a:gdLst>
                  <a:gd name="T0" fmla="*/ 439671 w 1040"/>
                  <a:gd name="T1" fmla="*/ 2192 h 311"/>
                  <a:gd name="T2" fmla="*/ 439671 w 1040"/>
                  <a:gd name="T3" fmla="*/ 2192 h 311"/>
                  <a:gd name="T4" fmla="*/ 227461 w 1040"/>
                  <a:gd name="T5" fmla="*/ 63127 h 311"/>
                  <a:gd name="T6" fmla="*/ 227461 w 1040"/>
                  <a:gd name="T7" fmla="*/ 63127 h 311"/>
                  <a:gd name="T8" fmla="*/ 12201 w 1040"/>
                  <a:gd name="T9" fmla="*/ 112664 h 311"/>
                  <a:gd name="T10" fmla="*/ 12201 w 1040"/>
                  <a:gd name="T11" fmla="*/ 112664 h 311"/>
                  <a:gd name="T12" fmla="*/ 14815 w 1040"/>
                  <a:gd name="T13" fmla="*/ 133707 h 311"/>
                  <a:gd name="T14" fmla="*/ 14815 w 1040"/>
                  <a:gd name="T15" fmla="*/ 133707 h 311"/>
                  <a:gd name="T16" fmla="*/ 229204 w 1040"/>
                  <a:gd name="T17" fmla="*/ 84608 h 311"/>
                  <a:gd name="T18" fmla="*/ 229204 w 1040"/>
                  <a:gd name="T19" fmla="*/ 84608 h 311"/>
                  <a:gd name="T20" fmla="*/ 444464 w 1040"/>
                  <a:gd name="T21" fmla="*/ 14905 h 311"/>
                  <a:gd name="T22" fmla="*/ 444464 w 1040"/>
                  <a:gd name="T23" fmla="*/ 14905 h 311"/>
                  <a:gd name="T24" fmla="*/ 439671 w 1040"/>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0" h="311">
                    <a:moveTo>
                      <a:pt x="1009" y="5"/>
                    </a:moveTo>
                    <a:lnTo>
                      <a:pt x="1009" y="5"/>
                    </a:lnTo>
                    <a:cubicBezTo>
                      <a:pt x="846" y="48"/>
                      <a:pt x="686" y="102"/>
                      <a:pt x="522" y="144"/>
                    </a:cubicBezTo>
                    <a:cubicBezTo>
                      <a:pt x="359" y="186"/>
                      <a:pt x="192" y="219"/>
                      <a:pt x="28" y="257"/>
                    </a:cubicBezTo>
                    <a:cubicBezTo>
                      <a:pt x="0" y="265"/>
                      <a:pt x="4" y="310"/>
                      <a:pt x="34" y="305"/>
                    </a:cubicBezTo>
                    <a:cubicBezTo>
                      <a:pt x="200" y="280"/>
                      <a:pt x="364" y="238"/>
                      <a:pt x="526" y="193"/>
                    </a:cubicBezTo>
                    <a:cubicBezTo>
                      <a:pt x="691" y="147"/>
                      <a:pt x="862" y="101"/>
                      <a:pt x="1020" y="34"/>
                    </a:cubicBezTo>
                    <a:cubicBezTo>
                      <a:pt x="1039" y="26"/>
                      <a:pt x="1028" y="0"/>
                      <a:pt x="1009"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sp>
            <p:nvSpPr>
              <p:cNvPr id="87" name="Freeform 30">
                <a:extLst>
                  <a:ext uri="{FF2B5EF4-FFF2-40B4-BE49-F238E27FC236}">
                    <a16:creationId xmlns:a16="http://schemas.microsoft.com/office/drawing/2014/main" id="{8562DEF4-8DF7-284D-A02B-F4D9816038E8}"/>
                  </a:ext>
                </a:extLst>
              </p:cNvPr>
              <p:cNvSpPr>
                <a:spLocks noChangeArrowheads="1"/>
              </p:cNvSpPr>
              <p:nvPr/>
            </p:nvSpPr>
            <p:spPr bwMode="auto">
              <a:xfrm>
                <a:off x="4937609" y="1619576"/>
                <a:ext cx="452958" cy="136887"/>
              </a:xfrm>
              <a:custGeom>
                <a:avLst/>
                <a:gdLst>
                  <a:gd name="T0" fmla="*/ 1009 w 1040"/>
                  <a:gd name="T1" fmla="*/ 5 h 311"/>
                  <a:gd name="T2" fmla="*/ 1009 w 1040"/>
                  <a:gd name="T3" fmla="*/ 5 h 311"/>
                  <a:gd name="T4" fmla="*/ 522 w 1040"/>
                  <a:gd name="T5" fmla="*/ 144 h 311"/>
                  <a:gd name="T6" fmla="*/ 522 w 1040"/>
                  <a:gd name="T7" fmla="*/ 144 h 311"/>
                  <a:gd name="T8" fmla="*/ 29 w 1040"/>
                  <a:gd name="T9" fmla="*/ 257 h 311"/>
                  <a:gd name="T10" fmla="*/ 29 w 1040"/>
                  <a:gd name="T11" fmla="*/ 257 h 311"/>
                  <a:gd name="T12" fmla="*/ 34 w 1040"/>
                  <a:gd name="T13" fmla="*/ 305 h 311"/>
                  <a:gd name="T14" fmla="*/ 34 w 1040"/>
                  <a:gd name="T15" fmla="*/ 305 h 311"/>
                  <a:gd name="T16" fmla="*/ 527 w 1040"/>
                  <a:gd name="T17" fmla="*/ 193 h 311"/>
                  <a:gd name="T18" fmla="*/ 527 w 1040"/>
                  <a:gd name="T19" fmla="*/ 193 h 311"/>
                  <a:gd name="T20" fmla="*/ 1021 w 1040"/>
                  <a:gd name="T21" fmla="*/ 34 h 311"/>
                  <a:gd name="T22" fmla="*/ 1021 w 1040"/>
                  <a:gd name="T23" fmla="*/ 34 h 311"/>
                  <a:gd name="T24" fmla="*/ 1009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09" y="5"/>
                    </a:moveTo>
                    <a:lnTo>
                      <a:pt x="1009" y="5"/>
                    </a:lnTo>
                    <a:cubicBezTo>
                      <a:pt x="846" y="48"/>
                      <a:pt x="686" y="102"/>
                      <a:pt x="522" y="144"/>
                    </a:cubicBezTo>
                    <a:lnTo>
                      <a:pt x="522" y="144"/>
                    </a:lnTo>
                    <a:cubicBezTo>
                      <a:pt x="359" y="186"/>
                      <a:pt x="193" y="219"/>
                      <a:pt x="29" y="257"/>
                    </a:cubicBezTo>
                    <a:lnTo>
                      <a:pt x="29" y="257"/>
                    </a:lnTo>
                    <a:cubicBezTo>
                      <a:pt x="0" y="265"/>
                      <a:pt x="4" y="310"/>
                      <a:pt x="34" y="305"/>
                    </a:cubicBezTo>
                    <a:lnTo>
                      <a:pt x="34" y="305"/>
                    </a:lnTo>
                    <a:cubicBezTo>
                      <a:pt x="200" y="280"/>
                      <a:pt x="365" y="238"/>
                      <a:pt x="527" y="193"/>
                    </a:cubicBezTo>
                    <a:lnTo>
                      <a:pt x="527" y="193"/>
                    </a:lnTo>
                    <a:cubicBezTo>
                      <a:pt x="691" y="147"/>
                      <a:pt x="862" y="101"/>
                      <a:pt x="1021" y="34"/>
                    </a:cubicBezTo>
                    <a:lnTo>
                      <a:pt x="1021" y="34"/>
                    </a:lnTo>
                    <a:cubicBezTo>
                      <a:pt x="1039" y="26"/>
                      <a:pt x="1027" y="0"/>
                      <a:pt x="1009"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88" name="Freeform 31">
                <a:extLst>
                  <a:ext uri="{FF2B5EF4-FFF2-40B4-BE49-F238E27FC236}">
                    <a16:creationId xmlns:a16="http://schemas.microsoft.com/office/drawing/2014/main" id="{2FDE6452-736B-F841-94BC-9E8F893A94A9}"/>
                  </a:ext>
                </a:extLst>
              </p:cNvPr>
              <p:cNvSpPr>
                <a:spLocks noChangeArrowheads="1"/>
              </p:cNvSpPr>
              <p:nvPr/>
            </p:nvSpPr>
            <p:spPr bwMode="auto">
              <a:xfrm>
                <a:off x="5314831" y="1619576"/>
                <a:ext cx="454414" cy="136887"/>
              </a:xfrm>
              <a:custGeom>
                <a:avLst/>
                <a:gdLst>
                  <a:gd name="T0" fmla="*/ 1009 w 1039"/>
                  <a:gd name="T1" fmla="*/ 5 h 311"/>
                  <a:gd name="T2" fmla="*/ 1009 w 1039"/>
                  <a:gd name="T3" fmla="*/ 5 h 311"/>
                  <a:gd name="T4" fmla="*/ 522 w 1039"/>
                  <a:gd name="T5" fmla="*/ 144 h 311"/>
                  <a:gd name="T6" fmla="*/ 522 w 1039"/>
                  <a:gd name="T7" fmla="*/ 144 h 311"/>
                  <a:gd name="T8" fmla="*/ 29 w 1039"/>
                  <a:gd name="T9" fmla="*/ 257 h 311"/>
                  <a:gd name="T10" fmla="*/ 29 w 1039"/>
                  <a:gd name="T11" fmla="*/ 257 h 311"/>
                  <a:gd name="T12" fmla="*/ 34 w 1039"/>
                  <a:gd name="T13" fmla="*/ 305 h 311"/>
                  <a:gd name="T14" fmla="*/ 34 w 1039"/>
                  <a:gd name="T15" fmla="*/ 305 h 311"/>
                  <a:gd name="T16" fmla="*/ 526 w 1039"/>
                  <a:gd name="T17" fmla="*/ 193 h 311"/>
                  <a:gd name="T18" fmla="*/ 526 w 1039"/>
                  <a:gd name="T19" fmla="*/ 193 h 311"/>
                  <a:gd name="T20" fmla="*/ 1021 w 1039"/>
                  <a:gd name="T21" fmla="*/ 34 h 311"/>
                  <a:gd name="T22" fmla="*/ 1021 w 1039"/>
                  <a:gd name="T23" fmla="*/ 34 h 311"/>
                  <a:gd name="T24" fmla="*/ 1009 w 1039"/>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9" h="311">
                    <a:moveTo>
                      <a:pt x="1009" y="5"/>
                    </a:moveTo>
                    <a:lnTo>
                      <a:pt x="1009" y="5"/>
                    </a:lnTo>
                    <a:cubicBezTo>
                      <a:pt x="845" y="48"/>
                      <a:pt x="686" y="102"/>
                      <a:pt x="522" y="144"/>
                    </a:cubicBezTo>
                    <a:lnTo>
                      <a:pt x="522" y="144"/>
                    </a:lnTo>
                    <a:cubicBezTo>
                      <a:pt x="358" y="186"/>
                      <a:pt x="193" y="219"/>
                      <a:pt x="29" y="257"/>
                    </a:cubicBezTo>
                    <a:lnTo>
                      <a:pt x="29" y="257"/>
                    </a:lnTo>
                    <a:cubicBezTo>
                      <a:pt x="0" y="265"/>
                      <a:pt x="3" y="310"/>
                      <a:pt x="34" y="305"/>
                    </a:cubicBezTo>
                    <a:lnTo>
                      <a:pt x="34" y="305"/>
                    </a:lnTo>
                    <a:cubicBezTo>
                      <a:pt x="201" y="280"/>
                      <a:pt x="365" y="238"/>
                      <a:pt x="526" y="193"/>
                    </a:cubicBezTo>
                    <a:lnTo>
                      <a:pt x="526" y="193"/>
                    </a:lnTo>
                    <a:cubicBezTo>
                      <a:pt x="693" y="147"/>
                      <a:pt x="862" y="101"/>
                      <a:pt x="1021" y="34"/>
                    </a:cubicBezTo>
                    <a:lnTo>
                      <a:pt x="1021" y="34"/>
                    </a:lnTo>
                    <a:cubicBezTo>
                      <a:pt x="1038" y="26"/>
                      <a:pt x="1028" y="0"/>
                      <a:pt x="1009"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89" name="Freeform 32">
                <a:extLst>
                  <a:ext uri="{FF2B5EF4-FFF2-40B4-BE49-F238E27FC236}">
                    <a16:creationId xmlns:a16="http://schemas.microsoft.com/office/drawing/2014/main" id="{C7731496-4C51-B147-BD34-326E49B38644}"/>
                  </a:ext>
                </a:extLst>
              </p:cNvPr>
              <p:cNvSpPr>
                <a:spLocks/>
              </p:cNvSpPr>
              <p:nvPr/>
            </p:nvSpPr>
            <p:spPr bwMode="auto">
              <a:xfrm>
                <a:off x="5643616" y="1620126"/>
                <a:ext cx="453179" cy="136337"/>
              </a:xfrm>
              <a:custGeom>
                <a:avLst/>
                <a:gdLst>
                  <a:gd name="T0" fmla="*/ 439671 w 1040"/>
                  <a:gd name="T1" fmla="*/ 2192 h 311"/>
                  <a:gd name="T2" fmla="*/ 439671 w 1040"/>
                  <a:gd name="T3" fmla="*/ 2192 h 311"/>
                  <a:gd name="T4" fmla="*/ 227897 w 1040"/>
                  <a:gd name="T5" fmla="*/ 63127 h 311"/>
                  <a:gd name="T6" fmla="*/ 227897 w 1040"/>
                  <a:gd name="T7" fmla="*/ 63127 h 311"/>
                  <a:gd name="T8" fmla="*/ 12637 w 1040"/>
                  <a:gd name="T9" fmla="*/ 112664 h 311"/>
                  <a:gd name="T10" fmla="*/ 12637 w 1040"/>
                  <a:gd name="T11" fmla="*/ 112664 h 311"/>
                  <a:gd name="T12" fmla="*/ 14815 w 1040"/>
                  <a:gd name="T13" fmla="*/ 133707 h 311"/>
                  <a:gd name="T14" fmla="*/ 14815 w 1040"/>
                  <a:gd name="T15" fmla="*/ 133707 h 311"/>
                  <a:gd name="T16" fmla="*/ 229204 w 1040"/>
                  <a:gd name="T17" fmla="*/ 84608 h 311"/>
                  <a:gd name="T18" fmla="*/ 229204 w 1040"/>
                  <a:gd name="T19" fmla="*/ 84608 h 311"/>
                  <a:gd name="T20" fmla="*/ 444900 w 1040"/>
                  <a:gd name="T21" fmla="*/ 14905 h 311"/>
                  <a:gd name="T22" fmla="*/ 444900 w 1040"/>
                  <a:gd name="T23" fmla="*/ 14905 h 311"/>
                  <a:gd name="T24" fmla="*/ 439671 w 1040"/>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0" h="311">
                    <a:moveTo>
                      <a:pt x="1009" y="5"/>
                    </a:moveTo>
                    <a:lnTo>
                      <a:pt x="1009" y="5"/>
                    </a:lnTo>
                    <a:cubicBezTo>
                      <a:pt x="846" y="48"/>
                      <a:pt x="686" y="102"/>
                      <a:pt x="523" y="144"/>
                    </a:cubicBezTo>
                    <a:cubicBezTo>
                      <a:pt x="359" y="186"/>
                      <a:pt x="193" y="219"/>
                      <a:pt x="29" y="257"/>
                    </a:cubicBezTo>
                    <a:cubicBezTo>
                      <a:pt x="0" y="265"/>
                      <a:pt x="3" y="310"/>
                      <a:pt x="34" y="305"/>
                    </a:cubicBezTo>
                    <a:cubicBezTo>
                      <a:pt x="201" y="280"/>
                      <a:pt x="365" y="238"/>
                      <a:pt x="526" y="193"/>
                    </a:cubicBezTo>
                    <a:cubicBezTo>
                      <a:pt x="693" y="147"/>
                      <a:pt x="863" y="101"/>
                      <a:pt x="1021" y="34"/>
                    </a:cubicBezTo>
                    <a:cubicBezTo>
                      <a:pt x="1039" y="26"/>
                      <a:pt x="1028" y="0"/>
                      <a:pt x="1009"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grpSp>
        <p:grpSp>
          <p:nvGrpSpPr>
            <p:cNvPr id="22" name="Group 100">
              <a:extLst>
                <a:ext uri="{FF2B5EF4-FFF2-40B4-BE49-F238E27FC236}">
                  <a16:creationId xmlns:a16="http://schemas.microsoft.com/office/drawing/2014/main" id="{1D69EBF9-ECB6-F14D-B57F-5BF591C44C28}"/>
                </a:ext>
              </a:extLst>
            </p:cNvPr>
            <p:cNvGrpSpPr>
              <a:grpSpLocks/>
            </p:cNvGrpSpPr>
            <p:nvPr/>
          </p:nvGrpSpPr>
          <p:grpSpPr bwMode="auto">
            <a:xfrm rot="-5400000">
              <a:off x="-3141232" y="3373395"/>
              <a:ext cx="6518125" cy="148614"/>
              <a:chOff x="61588" y="3717032"/>
              <a:chExt cx="6518125" cy="148614"/>
            </a:xfrm>
          </p:grpSpPr>
          <p:sp>
            <p:nvSpPr>
              <p:cNvPr id="41" name="Freeform 1">
                <a:extLst>
                  <a:ext uri="{FF2B5EF4-FFF2-40B4-BE49-F238E27FC236}">
                    <a16:creationId xmlns:a16="http://schemas.microsoft.com/office/drawing/2014/main" id="{35F0F236-780F-9641-B29E-5653FE3D65E7}"/>
                  </a:ext>
                </a:extLst>
              </p:cNvPr>
              <p:cNvSpPr>
                <a:spLocks noChangeArrowheads="1"/>
              </p:cNvSpPr>
              <p:nvPr/>
            </p:nvSpPr>
            <p:spPr bwMode="auto">
              <a:xfrm>
                <a:off x="6087188" y="3717797"/>
                <a:ext cx="493676" cy="147648"/>
              </a:xfrm>
              <a:custGeom>
                <a:avLst/>
                <a:gdLst>
                  <a:gd name="T0" fmla="*/ 1009 w 1041"/>
                  <a:gd name="T1" fmla="*/ 5 h 311"/>
                  <a:gd name="T2" fmla="*/ 1009 w 1041"/>
                  <a:gd name="T3" fmla="*/ 5 h 311"/>
                  <a:gd name="T4" fmla="*/ 522 w 1041"/>
                  <a:gd name="T5" fmla="*/ 144 h 311"/>
                  <a:gd name="T6" fmla="*/ 522 w 1041"/>
                  <a:gd name="T7" fmla="*/ 144 h 311"/>
                  <a:gd name="T8" fmla="*/ 29 w 1041"/>
                  <a:gd name="T9" fmla="*/ 257 h 311"/>
                  <a:gd name="T10" fmla="*/ 29 w 1041"/>
                  <a:gd name="T11" fmla="*/ 257 h 311"/>
                  <a:gd name="T12" fmla="*/ 34 w 1041"/>
                  <a:gd name="T13" fmla="*/ 305 h 311"/>
                  <a:gd name="T14" fmla="*/ 34 w 1041"/>
                  <a:gd name="T15" fmla="*/ 305 h 311"/>
                  <a:gd name="T16" fmla="*/ 527 w 1041"/>
                  <a:gd name="T17" fmla="*/ 193 h 311"/>
                  <a:gd name="T18" fmla="*/ 527 w 1041"/>
                  <a:gd name="T19" fmla="*/ 193 h 311"/>
                  <a:gd name="T20" fmla="*/ 1021 w 1041"/>
                  <a:gd name="T21" fmla="*/ 34 h 311"/>
                  <a:gd name="T22" fmla="*/ 1021 w 1041"/>
                  <a:gd name="T23" fmla="*/ 34 h 311"/>
                  <a:gd name="T24" fmla="*/ 1009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09" y="5"/>
                    </a:moveTo>
                    <a:lnTo>
                      <a:pt x="1009" y="5"/>
                    </a:lnTo>
                    <a:cubicBezTo>
                      <a:pt x="847" y="48"/>
                      <a:pt x="686" y="102"/>
                      <a:pt x="522" y="144"/>
                    </a:cubicBezTo>
                    <a:lnTo>
                      <a:pt x="522" y="144"/>
                    </a:lnTo>
                    <a:cubicBezTo>
                      <a:pt x="359" y="186"/>
                      <a:pt x="192" y="219"/>
                      <a:pt x="29" y="257"/>
                    </a:cubicBezTo>
                    <a:lnTo>
                      <a:pt x="29" y="257"/>
                    </a:lnTo>
                    <a:cubicBezTo>
                      <a:pt x="0" y="265"/>
                      <a:pt x="3" y="310"/>
                      <a:pt x="34" y="305"/>
                    </a:cubicBezTo>
                    <a:lnTo>
                      <a:pt x="34" y="305"/>
                    </a:lnTo>
                    <a:cubicBezTo>
                      <a:pt x="200" y="280"/>
                      <a:pt x="364" y="238"/>
                      <a:pt x="527" y="193"/>
                    </a:cubicBezTo>
                    <a:lnTo>
                      <a:pt x="527" y="193"/>
                    </a:lnTo>
                    <a:cubicBezTo>
                      <a:pt x="691" y="147"/>
                      <a:pt x="862" y="101"/>
                      <a:pt x="1021" y="34"/>
                    </a:cubicBezTo>
                    <a:lnTo>
                      <a:pt x="1021" y="34"/>
                    </a:lnTo>
                    <a:cubicBezTo>
                      <a:pt x="1040" y="26"/>
                      <a:pt x="1028" y="0"/>
                      <a:pt x="1009"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42" name="Freeform 17">
                <a:extLst>
                  <a:ext uri="{FF2B5EF4-FFF2-40B4-BE49-F238E27FC236}">
                    <a16:creationId xmlns:a16="http://schemas.microsoft.com/office/drawing/2014/main" id="{88A066D8-AAD3-6B43-8191-AE816AA2633C}"/>
                  </a:ext>
                </a:extLst>
              </p:cNvPr>
              <p:cNvSpPr>
                <a:spLocks/>
              </p:cNvSpPr>
              <p:nvPr/>
            </p:nvSpPr>
            <p:spPr bwMode="auto">
              <a:xfrm>
                <a:off x="61588" y="3717032"/>
                <a:ext cx="493988" cy="148614"/>
              </a:xfrm>
              <a:custGeom>
                <a:avLst/>
                <a:gdLst>
                  <a:gd name="T0" fmla="*/ 479725 w 1039"/>
                  <a:gd name="T1" fmla="*/ 2389 h 311"/>
                  <a:gd name="T2" fmla="*/ 479725 w 1039"/>
                  <a:gd name="T3" fmla="*/ 2389 h 311"/>
                  <a:gd name="T4" fmla="*/ 248183 w 1039"/>
                  <a:gd name="T5" fmla="*/ 68812 h 311"/>
                  <a:gd name="T6" fmla="*/ 248183 w 1039"/>
                  <a:gd name="T7" fmla="*/ 68812 h 311"/>
                  <a:gd name="T8" fmla="*/ 13312 w 1039"/>
                  <a:gd name="T9" fmla="*/ 122810 h 311"/>
                  <a:gd name="T10" fmla="*/ 13312 w 1039"/>
                  <a:gd name="T11" fmla="*/ 122810 h 311"/>
                  <a:gd name="T12" fmla="*/ 16165 w 1039"/>
                  <a:gd name="T13" fmla="*/ 145747 h 311"/>
                  <a:gd name="T14" fmla="*/ 16165 w 1039"/>
                  <a:gd name="T15" fmla="*/ 145747 h 311"/>
                  <a:gd name="T16" fmla="*/ 250084 w 1039"/>
                  <a:gd name="T17" fmla="*/ 92227 h 311"/>
                  <a:gd name="T18" fmla="*/ 250084 w 1039"/>
                  <a:gd name="T19" fmla="*/ 92227 h 311"/>
                  <a:gd name="T20" fmla="*/ 484955 w 1039"/>
                  <a:gd name="T21" fmla="*/ 16247 h 311"/>
                  <a:gd name="T22" fmla="*/ 484955 w 1039"/>
                  <a:gd name="T23" fmla="*/ 16247 h 311"/>
                  <a:gd name="T24" fmla="*/ 479725 w 1039"/>
                  <a:gd name="T25" fmla="*/ 2389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39" h="311">
                    <a:moveTo>
                      <a:pt x="1009" y="5"/>
                    </a:moveTo>
                    <a:lnTo>
                      <a:pt x="1009" y="5"/>
                    </a:lnTo>
                    <a:cubicBezTo>
                      <a:pt x="845" y="48"/>
                      <a:pt x="686" y="102"/>
                      <a:pt x="522" y="144"/>
                    </a:cubicBezTo>
                    <a:cubicBezTo>
                      <a:pt x="359" y="186"/>
                      <a:pt x="192" y="219"/>
                      <a:pt x="28" y="257"/>
                    </a:cubicBezTo>
                    <a:cubicBezTo>
                      <a:pt x="0" y="265"/>
                      <a:pt x="3" y="310"/>
                      <a:pt x="34" y="305"/>
                    </a:cubicBezTo>
                    <a:cubicBezTo>
                      <a:pt x="200" y="280"/>
                      <a:pt x="364" y="238"/>
                      <a:pt x="526" y="193"/>
                    </a:cubicBezTo>
                    <a:cubicBezTo>
                      <a:pt x="691" y="147"/>
                      <a:pt x="862" y="101"/>
                      <a:pt x="1020" y="34"/>
                    </a:cubicBezTo>
                    <a:cubicBezTo>
                      <a:pt x="1038" y="26"/>
                      <a:pt x="1028" y="0"/>
                      <a:pt x="1009"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sp>
            <p:nvSpPr>
              <p:cNvPr id="43" name="Freeform 18">
                <a:extLst>
                  <a:ext uri="{FF2B5EF4-FFF2-40B4-BE49-F238E27FC236}">
                    <a16:creationId xmlns:a16="http://schemas.microsoft.com/office/drawing/2014/main" id="{94221A89-8560-194B-9DD7-38C33EEAB53A}"/>
                  </a:ext>
                </a:extLst>
              </p:cNvPr>
              <p:cNvSpPr>
                <a:spLocks noChangeArrowheads="1"/>
              </p:cNvSpPr>
              <p:nvPr/>
            </p:nvSpPr>
            <p:spPr bwMode="auto">
              <a:xfrm>
                <a:off x="423418" y="3717797"/>
                <a:ext cx="493676" cy="147648"/>
              </a:xfrm>
              <a:custGeom>
                <a:avLst/>
                <a:gdLst>
                  <a:gd name="T0" fmla="*/ 1009 w 1040"/>
                  <a:gd name="T1" fmla="*/ 5 h 311"/>
                  <a:gd name="T2" fmla="*/ 1009 w 1040"/>
                  <a:gd name="T3" fmla="*/ 5 h 311"/>
                  <a:gd name="T4" fmla="*/ 522 w 1040"/>
                  <a:gd name="T5" fmla="*/ 144 h 311"/>
                  <a:gd name="T6" fmla="*/ 522 w 1040"/>
                  <a:gd name="T7" fmla="*/ 144 h 311"/>
                  <a:gd name="T8" fmla="*/ 29 w 1040"/>
                  <a:gd name="T9" fmla="*/ 257 h 311"/>
                  <a:gd name="T10" fmla="*/ 29 w 1040"/>
                  <a:gd name="T11" fmla="*/ 257 h 311"/>
                  <a:gd name="T12" fmla="*/ 34 w 1040"/>
                  <a:gd name="T13" fmla="*/ 305 h 311"/>
                  <a:gd name="T14" fmla="*/ 34 w 1040"/>
                  <a:gd name="T15" fmla="*/ 305 h 311"/>
                  <a:gd name="T16" fmla="*/ 527 w 1040"/>
                  <a:gd name="T17" fmla="*/ 193 h 311"/>
                  <a:gd name="T18" fmla="*/ 527 w 1040"/>
                  <a:gd name="T19" fmla="*/ 193 h 311"/>
                  <a:gd name="T20" fmla="*/ 1021 w 1040"/>
                  <a:gd name="T21" fmla="*/ 34 h 311"/>
                  <a:gd name="T22" fmla="*/ 1021 w 1040"/>
                  <a:gd name="T23" fmla="*/ 34 h 311"/>
                  <a:gd name="T24" fmla="*/ 1009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09" y="5"/>
                    </a:moveTo>
                    <a:lnTo>
                      <a:pt x="1009" y="5"/>
                    </a:lnTo>
                    <a:cubicBezTo>
                      <a:pt x="846" y="48"/>
                      <a:pt x="686" y="102"/>
                      <a:pt x="522" y="144"/>
                    </a:cubicBezTo>
                    <a:lnTo>
                      <a:pt x="522" y="144"/>
                    </a:lnTo>
                    <a:cubicBezTo>
                      <a:pt x="359" y="186"/>
                      <a:pt x="193" y="219"/>
                      <a:pt x="29" y="257"/>
                    </a:cubicBezTo>
                    <a:lnTo>
                      <a:pt x="29" y="257"/>
                    </a:lnTo>
                    <a:cubicBezTo>
                      <a:pt x="0" y="265"/>
                      <a:pt x="4" y="310"/>
                      <a:pt x="34" y="305"/>
                    </a:cubicBezTo>
                    <a:lnTo>
                      <a:pt x="34" y="305"/>
                    </a:lnTo>
                    <a:cubicBezTo>
                      <a:pt x="200" y="280"/>
                      <a:pt x="365" y="238"/>
                      <a:pt x="527" y="193"/>
                    </a:cubicBezTo>
                    <a:lnTo>
                      <a:pt x="527" y="193"/>
                    </a:lnTo>
                    <a:cubicBezTo>
                      <a:pt x="693" y="147"/>
                      <a:pt x="862" y="101"/>
                      <a:pt x="1021" y="34"/>
                    </a:cubicBezTo>
                    <a:lnTo>
                      <a:pt x="1021" y="34"/>
                    </a:lnTo>
                    <a:cubicBezTo>
                      <a:pt x="1039" y="26"/>
                      <a:pt x="1028" y="0"/>
                      <a:pt x="1009"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44" name="Freeform 19">
                <a:extLst>
                  <a:ext uri="{FF2B5EF4-FFF2-40B4-BE49-F238E27FC236}">
                    <a16:creationId xmlns:a16="http://schemas.microsoft.com/office/drawing/2014/main" id="{25D94D35-0F71-6046-B22B-AEECF663EF13}"/>
                  </a:ext>
                </a:extLst>
              </p:cNvPr>
              <p:cNvSpPr>
                <a:spLocks noChangeArrowheads="1"/>
              </p:cNvSpPr>
              <p:nvPr/>
            </p:nvSpPr>
            <p:spPr bwMode="auto">
              <a:xfrm>
                <a:off x="832962" y="3717797"/>
                <a:ext cx="493676" cy="147648"/>
              </a:xfrm>
              <a:custGeom>
                <a:avLst/>
                <a:gdLst>
                  <a:gd name="T0" fmla="*/ 1010 w 1042"/>
                  <a:gd name="T1" fmla="*/ 5 h 311"/>
                  <a:gd name="T2" fmla="*/ 1010 w 1042"/>
                  <a:gd name="T3" fmla="*/ 5 h 311"/>
                  <a:gd name="T4" fmla="*/ 523 w 1042"/>
                  <a:gd name="T5" fmla="*/ 144 h 311"/>
                  <a:gd name="T6" fmla="*/ 523 w 1042"/>
                  <a:gd name="T7" fmla="*/ 144 h 311"/>
                  <a:gd name="T8" fmla="*/ 30 w 1042"/>
                  <a:gd name="T9" fmla="*/ 257 h 311"/>
                  <a:gd name="T10" fmla="*/ 30 w 1042"/>
                  <a:gd name="T11" fmla="*/ 257 h 311"/>
                  <a:gd name="T12" fmla="*/ 35 w 1042"/>
                  <a:gd name="T13" fmla="*/ 305 h 311"/>
                  <a:gd name="T14" fmla="*/ 35 w 1042"/>
                  <a:gd name="T15" fmla="*/ 305 h 311"/>
                  <a:gd name="T16" fmla="*/ 527 w 1042"/>
                  <a:gd name="T17" fmla="*/ 193 h 311"/>
                  <a:gd name="T18" fmla="*/ 527 w 1042"/>
                  <a:gd name="T19" fmla="*/ 193 h 311"/>
                  <a:gd name="T20" fmla="*/ 1021 w 1042"/>
                  <a:gd name="T21" fmla="*/ 34 h 311"/>
                  <a:gd name="T22" fmla="*/ 1021 w 1042"/>
                  <a:gd name="T23" fmla="*/ 34 h 311"/>
                  <a:gd name="T24" fmla="*/ 1010 w 1042"/>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2" h="311">
                    <a:moveTo>
                      <a:pt x="1010" y="5"/>
                    </a:moveTo>
                    <a:lnTo>
                      <a:pt x="1010" y="5"/>
                    </a:lnTo>
                    <a:cubicBezTo>
                      <a:pt x="846" y="48"/>
                      <a:pt x="687" y="102"/>
                      <a:pt x="523" y="144"/>
                    </a:cubicBezTo>
                    <a:lnTo>
                      <a:pt x="523" y="144"/>
                    </a:lnTo>
                    <a:cubicBezTo>
                      <a:pt x="359" y="186"/>
                      <a:pt x="194" y="219"/>
                      <a:pt x="30" y="257"/>
                    </a:cubicBezTo>
                    <a:lnTo>
                      <a:pt x="30" y="257"/>
                    </a:lnTo>
                    <a:cubicBezTo>
                      <a:pt x="0" y="265"/>
                      <a:pt x="4" y="310"/>
                      <a:pt x="35" y="305"/>
                    </a:cubicBezTo>
                    <a:lnTo>
                      <a:pt x="35" y="305"/>
                    </a:lnTo>
                    <a:cubicBezTo>
                      <a:pt x="202" y="280"/>
                      <a:pt x="365" y="238"/>
                      <a:pt x="527" y="193"/>
                    </a:cubicBezTo>
                    <a:lnTo>
                      <a:pt x="527" y="193"/>
                    </a:lnTo>
                    <a:cubicBezTo>
                      <a:pt x="694" y="147"/>
                      <a:pt x="863" y="101"/>
                      <a:pt x="1021" y="34"/>
                    </a:cubicBezTo>
                    <a:lnTo>
                      <a:pt x="1021" y="34"/>
                    </a:lnTo>
                    <a:cubicBezTo>
                      <a:pt x="1041" y="26"/>
                      <a:pt x="1029" y="0"/>
                      <a:pt x="1010"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45" name="Freeform 20">
                <a:extLst>
                  <a:ext uri="{FF2B5EF4-FFF2-40B4-BE49-F238E27FC236}">
                    <a16:creationId xmlns:a16="http://schemas.microsoft.com/office/drawing/2014/main" id="{0A13ACC5-00A6-3A4C-A131-54A5D0756B9E}"/>
                  </a:ext>
                </a:extLst>
              </p:cNvPr>
              <p:cNvSpPr>
                <a:spLocks/>
              </p:cNvSpPr>
              <p:nvPr/>
            </p:nvSpPr>
            <p:spPr bwMode="auto">
              <a:xfrm>
                <a:off x="1191899" y="3717032"/>
                <a:ext cx="493988" cy="148614"/>
              </a:xfrm>
              <a:custGeom>
                <a:avLst/>
                <a:gdLst>
                  <a:gd name="T0" fmla="*/ 478803 w 1041"/>
                  <a:gd name="T1" fmla="*/ 2389 h 311"/>
                  <a:gd name="T2" fmla="*/ 478803 w 1041"/>
                  <a:gd name="T3" fmla="*/ 2389 h 311"/>
                  <a:gd name="T4" fmla="*/ 248180 w 1041"/>
                  <a:gd name="T5" fmla="*/ 68812 h 311"/>
                  <a:gd name="T6" fmla="*/ 248180 w 1041"/>
                  <a:gd name="T7" fmla="*/ 68812 h 311"/>
                  <a:gd name="T8" fmla="*/ 13761 w 1041"/>
                  <a:gd name="T9" fmla="*/ 122810 h 311"/>
                  <a:gd name="T10" fmla="*/ 13761 w 1041"/>
                  <a:gd name="T11" fmla="*/ 122810 h 311"/>
                  <a:gd name="T12" fmla="*/ 16134 w 1041"/>
                  <a:gd name="T13" fmla="*/ 145747 h 311"/>
                  <a:gd name="T14" fmla="*/ 16134 w 1041"/>
                  <a:gd name="T15" fmla="*/ 145747 h 311"/>
                  <a:gd name="T16" fmla="*/ 250078 w 1041"/>
                  <a:gd name="T17" fmla="*/ 92227 h 311"/>
                  <a:gd name="T18" fmla="*/ 250078 w 1041"/>
                  <a:gd name="T19" fmla="*/ 92227 h 311"/>
                  <a:gd name="T20" fmla="*/ 484497 w 1041"/>
                  <a:gd name="T21" fmla="*/ 16247 h 311"/>
                  <a:gd name="T22" fmla="*/ 484497 w 1041"/>
                  <a:gd name="T23" fmla="*/ 16247 h 311"/>
                  <a:gd name="T24" fmla="*/ 478803 w 1041"/>
                  <a:gd name="T25" fmla="*/ 2389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1" h="311">
                    <a:moveTo>
                      <a:pt x="1009" y="5"/>
                    </a:moveTo>
                    <a:lnTo>
                      <a:pt x="1009" y="5"/>
                    </a:lnTo>
                    <a:cubicBezTo>
                      <a:pt x="846" y="48"/>
                      <a:pt x="686" y="102"/>
                      <a:pt x="523" y="144"/>
                    </a:cubicBezTo>
                    <a:cubicBezTo>
                      <a:pt x="359" y="186"/>
                      <a:pt x="193" y="219"/>
                      <a:pt x="29" y="257"/>
                    </a:cubicBezTo>
                    <a:cubicBezTo>
                      <a:pt x="0" y="265"/>
                      <a:pt x="3" y="310"/>
                      <a:pt x="34" y="305"/>
                    </a:cubicBezTo>
                    <a:cubicBezTo>
                      <a:pt x="201" y="280"/>
                      <a:pt x="366" y="238"/>
                      <a:pt x="527" y="193"/>
                    </a:cubicBezTo>
                    <a:cubicBezTo>
                      <a:pt x="693" y="147"/>
                      <a:pt x="862" y="101"/>
                      <a:pt x="1021" y="34"/>
                    </a:cubicBezTo>
                    <a:cubicBezTo>
                      <a:pt x="1040" y="26"/>
                      <a:pt x="1028" y="0"/>
                      <a:pt x="1009"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sp>
            <p:nvSpPr>
              <p:cNvPr id="46" name="Freeform 21">
                <a:extLst>
                  <a:ext uri="{FF2B5EF4-FFF2-40B4-BE49-F238E27FC236}">
                    <a16:creationId xmlns:a16="http://schemas.microsoft.com/office/drawing/2014/main" id="{FACA6CD3-6D86-7C42-840C-9BFDB75E0CB4}"/>
                  </a:ext>
                </a:extLst>
              </p:cNvPr>
              <p:cNvSpPr>
                <a:spLocks noChangeArrowheads="1"/>
              </p:cNvSpPr>
              <p:nvPr/>
            </p:nvSpPr>
            <p:spPr bwMode="auto">
              <a:xfrm>
                <a:off x="1532997" y="3717798"/>
                <a:ext cx="493675" cy="147648"/>
              </a:xfrm>
              <a:custGeom>
                <a:avLst/>
                <a:gdLst>
                  <a:gd name="T0" fmla="*/ 1010 w 1041"/>
                  <a:gd name="T1" fmla="*/ 5 h 311"/>
                  <a:gd name="T2" fmla="*/ 1010 w 1041"/>
                  <a:gd name="T3" fmla="*/ 5 h 311"/>
                  <a:gd name="T4" fmla="*/ 522 w 1041"/>
                  <a:gd name="T5" fmla="*/ 144 h 311"/>
                  <a:gd name="T6" fmla="*/ 522 w 1041"/>
                  <a:gd name="T7" fmla="*/ 144 h 311"/>
                  <a:gd name="T8" fmla="*/ 29 w 1041"/>
                  <a:gd name="T9" fmla="*/ 257 h 311"/>
                  <a:gd name="T10" fmla="*/ 29 w 1041"/>
                  <a:gd name="T11" fmla="*/ 257 h 311"/>
                  <a:gd name="T12" fmla="*/ 35 w 1041"/>
                  <a:gd name="T13" fmla="*/ 305 h 311"/>
                  <a:gd name="T14" fmla="*/ 35 w 1041"/>
                  <a:gd name="T15" fmla="*/ 305 h 311"/>
                  <a:gd name="T16" fmla="*/ 527 w 1041"/>
                  <a:gd name="T17" fmla="*/ 193 h 311"/>
                  <a:gd name="T18" fmla="*/ 527 w 1041"/>
                  <a:gd name="T19" fmla="*/ 193 h 311"/>
                  <a:gd name="T20" fmla="*/ 1021 w 1041"/>
                  <a:gd name="T21" fmla="*/ 34 h 311"/>
                  <a:gd name="T22" fmla="*/ 1021 w 1041"/>
                  <a:gd name="T23" fmla="*/ 34 h 311"/>
                  <a:gd name="T24" fmla="*/ 1010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10" y="5"/>
                    </a:moveTo>
                    <a:lnTo>
                      <a:pt x="1010" y="5"/>
                    </a:lnTo>
                    <a:cubicBezTo>
                      <a:pt x="847" y="48"/>
                      <a:pt x="686" y="102"/>
                      <a:pt x="522" y="144"/>
                    </a:cubicBezTo>
                    <a:lnTo>
                      <a:pt x="522" y="144"/>
                    </a:lnTo>
                    <a:cubicBezTo>
                      <a:pt x="358" y="186"/>
                      <a:pt x="194" y="219"/>
                      <a:pt x="29" y="257"/>
                    </a:cubicBezTo>
                    <a:lnTo>
                      <a:pt x="29" y="257"/>
                    </a:lnTo>
                    <a:cubicBezTo>
                      <a:pt x="0" y="265"/>
                      <a:pt x="3" y="310"/>
                      <a:pt x="35" y="305"/>
                    </a:cubicBezTo>
                    <a:lnTo>
                      <a:pt x="35" y="305"/>
                    </a:lnTo>
                    <a:cubicBezTo>
                      <a:pt x="201" y="280"/>
                      <a:pt x="366" y="238"/>
                      <a:pt x="527" y="193"/>
                    </a:cubicBezTo>
                    <a:lnTo>
                      <a:pt x="527" y="193"/>
                    </a:lnTo>
                    <a:cubicBezTo>
                      <a:pt x="693" y="147"/>
                      <a:pt x="862" y="101"/>
                      <a:pt x="1021" y="34"/>
                    </a:cubicBezTo>
                    <a:lnTo>
                      <a:pt x="1021" y="34"/>
                    </a:lnTo>
                    <a:cubicBezTo>
                      <a:pt x="1040" y="26"/>
                      <a:pt x="1028" y="0"/>
                      <a:pt x="1010"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47" name="Freeform 22">
                <a:extLst>
                  <a:ext uri="{FF2B5EF4-FFF2-40B4-BE49-F238E27FC236}">
                    <a16:creationId xmlns:a16="http://schemas.microsoft.com/office/drawing/2014/main" id="{CC5D9B05-F1CC-E141-9E5F-369FDBFA1575}"/>
                  </a:ext>
                </a:extLst>
              </p:cNvPr>
              <p:cNvSpPr>
                <a:spLocks noChangeArrowheads="1"/>
              </p:cNvSpPr>
              <p:nvPr/>
            </p:nvSpPr>
            <p:spPr bwMode="auto">
              <a:xfrm>
                <a:off x="1890157" y="3717798"/>
                <a:ext cx="495262" cy="147648"/>
              </a:xfrm>
              <a:custGeom>
                <a:avLst/>
                <a:gdLst>
                  <a:gd name="T0" fmla="*/ 1009 w 1041"/>
                  <a:gd name="T1" fmla="*/ 5 h 311"/>
                  <a:gd name="T2" fmla="*/ 1009 w 1041"/>
                  <a:gd name="T3" fmla="*/ 5 h 311"/>
                  <a:gd name="T4" fmla="*/ 523 w 1041"/>
                  <a:gd name="T5" fmla="*/ 144 h 311"/>
                  <a:gd name="T6" fmla="*/ 523 w 1041"/>
                  <a:gd name="T7" fmla="*/ 144 h 311"/>
                  <a:gd name="T8" fmla="*/ 29 w 1041"/>
                  <a:gd name="T9" fmla="*/ 257 h 311"/>
                  <a:gd name="T10" fmla="*/ 29 w 1041"/>
                  <a:gd name="T11" fmla="*/ 257 h 311"/>
                  <a:gd name="T12" fmla="*/ 36 w 1041"/>
                  <a:gd name="T13" fmla="*/ 305 h 311"/>
                  <a:gd name="T14" fmla="*/ 36 w 1041"/>
                  <a:gd name="T15" fmla="*/ 305 h 311"/>
                  <a:gd name="T16" fmla="*/ 527 w 1041"/>
                  <a:gd name="T17" fmla="*/ 193 h 311"/>
                  <a:gd name="T18" fmla="*/ 527 w 1041"/>
                  <a:gd name="T19" fmla="*/ 193 h 311"/>
                  <a:gd name="T20" fmla="*/ 1021 w 1041"/>
                  <a:gd name="T21" fmla="*/ 34 h 311"/>
                  <a:gd name="T22" fmla="*/ 1021 w 1041"/>
                  <a:gd name="T23" fmla="*/ 34 h 311"/>
                  <a:gd name="T24" fmla="*/ 1009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09" y="5"/>
                    </a:moveTo>
                    <a:lnTo>
                      <a:pt x="1009" y="5"/>
                    </a:lnTo>
                    <a:cubicBezTo>
                      <a:pt x="848" y="48"/>
                      <a:pt x="686" y="102"/>
                      <a:pt x="523" y="144"/>
                    </a:cubicBezTo>
                    <a:lnTo>
                      <a:pt x="523" y="144"/>
                    </a:lnTo>
                    <a:cubicBezTo>
                      <a:pt x="359" y="186"/>
                      <a:pt x="193" y="219"/>
                      <a:pt x="29" y="257"/>
                    </a:cubicBezTo>
                    <a:lnTo>
                      <a:pt x="29" y="257"/>
                    </a:lnTo>
                    <a:cubicBezTo>
                      <a:pt x="0" y="265"/>
                      <a:pt x="4" y="310"/>
                      <a:pt x="36" y="305"/>
                    </a:cubicBezTo>
                    <a:lnTo>
                      <a:pt x="36" y="305"/>
                    </a:lnTo>
                    <a:cubicBezTo>
                      <a:pt x="201" y="280"/>
                      <a:pt x="366" y="238"/>
                      <a:pt x="527" y="193"/>
                    </a:cubicBezTo>
                    <a:lnTo>
                      <a:pt x="527" y="193"/>
                    </a:lnTo>
                    <a:cubicBezTo>
                      <a:pt x="693" y="147"/>
                      <a:pt x="864" y="101"/>
                      <a:pt x="1021" y="34"/>
                    </a:cubicBezTo>
                    <a:lnTo>
                      <a:pt x="1021" y="34"/>
                    </a:lnTo>
                    <a:cubicBezTo>
                      <a:pt x="1040" y="26"/>
                      <a:pt x="1029" y="0"/>
                      <a:pt x="1009"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48" name="Freeform 23">
                <a:extLst>
                  <a:ext uri="{FF2B5EF4-FFF2-40B4-BE49-F238E27FC236}">
                    <a16:creationId xmlns:a16="http://schemas.microsoft.com/office/drawing/2014/main" id="{13D40BA3-1EC3-E245-B6D9-F130DD999223}"/>
                  </a:ext>
                </a:extLst>
              </p:cNvPr>
              <p:cNvSpPr>
                <a:spLocks/>
              </p:cNvSpPr>
              <p:nvPr/>
            </p:nvSpPr>
            <p:spPr bwMode="auto">
              <a:xfrm>
                <a:off x="2301278" y="3717032"/>
                <a:ext cx="493988" cy="148614"/>
              </a:xfrm>
              <a:custGeom>
                <a:avLst/>
                <a:gdLst>
                  <a:gd name="T0" fmla="*/ 479752 w 1041"/>
                  <a:gd name="T1" fmla="*/ 2389 h 311"/>
                  <a:gd name="T2" fmla="*/ 479752 w 1041"/>
                  <a:gd name="T3" fmla="*/ 2389 h 311"/>
                  <a:gd name="T4" fmla="*/ 247706 w 1041"/>
                  <a:gd name="T5" fmla="*/ 68812 h 311"/>
                  <a:gd name="T6" fmla="*/ 247706 w 1041"/>
                  <a:gd name="T7" fmla="*/ 68812 h 311"/>
                  <a:gd name="T8" fmla="*/ 13761 w 1041"/>
                  <a:gd name="T9" fmla="*/ 122810 h 311"/>
                  <a:gd name="T10" fmla="*/ 13761 w 1041"/>
                  <a:gd name="T11" fmla="*/ 122810 h 311"/>
                  <a:gd name="T12" fmla="*/ 16609 w 1041"/>
                  <a:gd name="T13" fmla="*/ 145747 h 311"/>
                  <a:gd name="T14" fmla="*/ 16609 w 1041"/>
                  <a:gd name="T15" fmla="*/ 145747 h 311"/>
                  <a:gd name="T16" fmla="*/ 250078 w 1041"/>
                  <a:gd name="T17" fmla="*/ 92227 h 311"/>
                  <a:gd name="T18" fmla="*/ 250078 w 1041"/>
                  <a:gd name="T19" fmla="*/ 92227 h 311"/>
                  <a:gd name="T20" fmla="*/ 484497 w 1041"/>
                  <a:gd name="T21" fmla="*/ 16247 h 311"/>
                  <a:gd name="T22" fmla="*/ 484497 w 1041"/>
                  <a:gd name="T23" fmla="*/ 16247 h 311"/>
                  <a:gd name="T24" fmla="*/ 479752 w 1041"/>
                  <a:gd name="T25" fmla="*/ 2389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1" h="311">
                    <a:moveTo>
                      <a:pt x="1011" y="5"/>
                    </a:moveTo>
                    <a:lnTo>
                      <a:pt x="1011" y="5"/>
                    </a:lnTo>
                    <a:cubicBezTo>
                      <a:pt x="847" y="48"/>
                      <a:pt x="686" y="102"/>
                      <a:pt x="522" y="144"/>
                    </a:cubicBezTo>
                    <a:cubicBezTo>
                      <a:pt x="359" y="186"/>
                      <a:pt x="194" y="219"/>
                      <a:pt x="29" y="257"/>
                    </a:cubicBezTo>
                    <a:cubicBezTo>
                      <a:pt x="0" y="265"/>
                      <a:pt x="4" y="310"/>
                      <a:pt x="35" y="305"/>
                    </a:cubicBezTo>
                    <a:cubicBezTo>
                      <a:pt x="200" y="280"/>
                      <a:pt x="366" y="238"/>
                      <a:pt x="527" y="193"/>
                    </a:cubicBezTo>
                    <a:cubicBezTo>
                      <a:pt x="693" y="147"/>
                      <a:pt x="862" y="101"/>
                      <a:pt x="1021" y="34"/>
                    </a:cubicBezTo>
                    <a:cubicBezTo>
                      <a:pt x="1040" y="26"/>
                      <a:pt x="1028" y="0"/>
                      <a:pt x="1011"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sp>
            <p:nvSpPr>
              <p:cNvPr id="49" name="Freeform 24">
                <a:extLst>
                  <a:ext uri="{FF2B5EF4-FFF2-40B4-BE49-F238E27FC236}">
                    <a16:creationId xmlns:a16="http://schemas.microsoft.com/office/drawing/2014/main" id="{740FFAD8-5E25-4D4E-939C-4A54C479371D}"/>
                  </a:ext>
                </a:extLst>
              </p:cNvPr>
              <p:cNvSpPr>
                <a:spLocks noChangeArrowheads="1"/>
              </p:cNvSpPr>
              <p:nvPr/>
            </p:nvSpPr>
            <p:spPr bwMode="auto">
              <a:xfrm>
                <a:off x="2663211" y="3717798"/>
                <a:ext cx="493675" cy="147648"/>
              </a:xfrm>
              <a:custGeom>
                <a:avLst/>
                <a:gdLst>
                  <a:gd name="T0" fmla="*/ 1011 w 1041"/>
                  <a:gd name="T1" fmla="*/ 5 h 311"/>
                  <a:gd name="T2" fmla="*/ 1011 w 1041"/>
                  <a:gd name="T3" fmla="*/ 5 h 311"/>
                  <a:gd name="T4" fmla="*/ 523 w 1041"/>
                  <a:gd name="T5" fmla="*/ 144 h 311"/>
                  <a:gd name="T6" fmla="*/ 523 w 1041"/>
                  <a:gd name="T7" fmla="*/ 144 h 311"/>
                  <a:gd name="T8" fmla="*/ 29 w 1041"/>
                  <a:gd name="T9" fmla="*/ 257 h 311"/>
                  <a:gd name="T10" fmla="*/ 29 w 1041"/>
                  <a:gd name="T11" fmla="*/ 257 h 311"/>
                  <a:gd name="T12" fmla="*/ 36 w 1041"/>
                  <a:gd name="T13" fmla="*/ 305 h 311"/>
                  <a:gd name="T14" fmla="*/ 36 w 1041"/>
                  <a:gd name="T15" fmla="*/ 305 h 311"/>
                  <a:gd name="T16" fmla="*/ 527 w 1041"/>
                  <a:gd name="T17" fmla="*/ 193 h 311"/>
                  <a:gd name="T18" fmla="*/ 527 w 1041"/>
                  <a:gd name="T19" fmla="*/ 193 h 311"/>
                  <a:gd name="T20" fmla="*/ 1021 w 1041"/>
                  <a:gd name="T21" fmla="*/ 34 h 311"/>
                  <a:gd name="T22" fmla="*/ 1021 w 1041"/>
                  <a:gd name="T23" fmla="*/ 34 h 311"/>
                  <a:gd name="T24" fmla="*/ 1011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11" y="5"/>
                    </a:moveTo>
                    <a:lnTo>
                      <a:pt x="1011" y="5"/>
                    </a:lnTo>
                    <a:cubicBezTo>
                      <a:pt x="847" y="48"/>
                      <a:pt x="688" y="102"/>
                      <a:pt x="523" y="144"/>
                    </a:cubicBezTo>
                    <a:lnTo>
                      <a:pt x="523" y="144"/>
                    </a:lnTo>
                    <a:cubicBezTo>
                      <a:pt x="359" y="186"/>
                      <a:pt x="194" y="219"/>
                      <a:pt x="29" y="257"/>
                    </a:cubicBezTo>
                    <a:lnTo>
                      <a:pt x="29" y="257"/>
                    </a:lnTo>
                    <a:cubicBezTo>
                      <a:pt x="0" y="265"/>
                      <a:pt x="4" y="310"/>
                      <a:pt x="36" y="305"/>
                    </a:cubicBezTo>
                    <a:lnTo>
                      <a:pt x="36" y="305"/>
                    </a:lnTo>
                    <a:cubicBezTo>
                      <a:pt x="201" y="280"/>
                      <a:pt x="366" y="238"/>
                      <a:pt x="527" y="193"/>
                    </a:cubicBezTo>
                    <a:lnTo>
                      <a:pt x="527" y="193"/>
                    </a:lnTo>
                    <a:cubicBezTo>
                      <a:pt x="693" y="147"/>
                      <a:pt x="862" y="101"/>
                      <a:pt x="1021" y="34"/>
                    </a:cubicBezTo>
                    <a:lnTo>
                      <a:pt x="1021" y="34"/>
                    </a:lnTo>
                    <a:cubicBezTo>
                      <a:pt x="1040" y="26"/>
                      <a:pt x="1029" y="0"/>
                      <a:pt x="1011"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50" name="Freeform 25">
                <a:extLst>
                  <a:ext uri="{FF2B5EF4-FFF2-40B4-BE49-F238E27FC236}">
                    <a16:creationId xmlns:a16="http://schemas.microsoft.com/office/drawing/2014/main" id="{C6F2D817-A6B7-FB47-AC55-D8189880540E}"/>
                  </a:ext>
                </a:extLst>
              </p:cNvPr>
              <p:cNvSpPr>
                <a:spLocks noChangeArrowheads="1"/>
              </p:cNvSpPr>
              <p:nvPr/>
            </p:nvSpPr>
            <p:spPr bwMode="auto">
              <a:xfrm>
                <a:off x="3072755" y="3717798"/>
                <a:ext cx="495262" cy="147648"/>
              </a:xfrm>
              <a:custGeom>
                <a:avLst/>
                <a:gdLst>
                  <a:gd name="T0" fmla="*/ 1010 w 1040"/>
                  <a:gd name="T1" fmla="*/ 5 h 311"/>
                  <a:gd name="T2" fmla="*/ 1010 w 1040"/>
                  <a:gd name="T3" fmla="*/ 5 h 311"/>
                  <a:gd name="T4" fmla="*/ 523 w 1040"/>
                  <a:gd name="T5" fmla="*/ 144 h 311"/>
                  <a:gd name="T6" fmla="*/ 523 w 1040"/>
                  <a:gd name="T7" fmla="*/ 144 h 311"/>
                  <a:gd name="T8" fmla="*/ 29 w 1040"/>
                  <a:gd name="T9" fmla="*/ 257 h 311"/>
                  <a:gd name="T10" fmla="*/ 29 w 1040"/>
                  <a:gd name="T11" fmla="*/ 257 h 311"/>
                  <a:gd name="T12" fmla="*/ 34 w 1040"/>
                  <a:gd name="T13" fmla="*/ 305 h 311"/>
                  <a:gd name="T14" fmla="*/ 34 w 1040"/>
                  <a:gd name="T15" fmla="*/ 305 h 311"/>
                  <a:gd name="T16" fmla="*/ 527 w 1040"/>
                  <a:gd name="T17" fmla="*/ 193 h 311"/>
                  <a:gd name="T18" fmla="*/ 527 w 1040"/>
                  <a:gd name="T19" fmla="*/ 193 h 311"/>
                  <a:gd name="T20" fmla="*/ 1021 w 1040"/>
                  <a:gd name="T21" fmla="*/ 34 h 311"/>
                  <a:gd name="T22" fmla="*/ 1021 w 1040"/>
                  <a:gd name="T23" fmla="*/ 34 h 311"/>
                  <a:gd name="T24" fmla="*/ 1010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10" y="5"/>
                    </a:moveTo>
                    <a:lnTo>
                      <a:pt x="1010" y="5"/>
                    </a:lnTo>
                    <a:cubicBezTo>
                      <a:pt x="846" y="48"/>
                      <a:pt x="686" y="102"/>
                      <a:pt x="523" y="144"/>
                    </a:cubicBezTo>
                    <a:lnTo>
                      <a:pt x="523" y="144"/>
                    </a:lnTo>
                    <a:cubicBezTo>
                      <a:pt x="358" y="186"/>
                      <a:pt x="193" y="219"/>
                      <a:pt x="29" y="257"/>
                    </a:cubicBezTo>
                    <a:lnTo>
                      <a:pt x="29" y="257"/>
                    </a:lnTo>
                    <a:cubicBezTo>
                      <a:pt x="0" y="265"/>
                      <a:pt x="4" y="310"/>
                      <a:pt x="34" y="305"/>
                    </a:cubicBezTo>
                    <a:lnTo>
                      <a:pt x="34" y="305"/>
                    </a:lnTo>
                    <a:cubicBezTo>
                      <a:pt x="201" y="280"/>
                      <a:pt x="365" y="238"/>
                      <a:pt x="527" y="193"/>
                    </a:cubicBezTo>
                    <a:lnTo>
                      <a:pt x="527" y="193"/>
                    </a:lnTo>
                    <a:cubicBezTo>
                      <a:pt x="692" y="147"/>
                      <a:pt x="863" y="101"/>
                      <a:pt x="1021" y="34"/>
                    </a:cubicBezTo>
                    <a:lnTo>
                      <a:pt x="1021" y="34"/>
                    </a:lnTo>
                    <a:cubicBezTo>
                      <a:pt x="1039" y="26"/>
                      <a:pt x="1027" y="0"/>
                      <a:pt x="1010"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51" name="Freeform 26">
                <a:extLst>
                  <a:ext uri="{FF2B5EF4-FFF2-40B4-BE49-F238E27FC236}">
                    <a16:creationId xmlns:a16="http://schemas.microsoft.com/office/drawing/2014/main" id="{DDDBE634-4CE4-AD42-99B6-A55DCE3257E9}"/>
                  </a:ext>
                </a:extLst>
              </p:cNvPr>
              <p:cNvSpPr>
                <a:spLocks/>
              </p:cNvSpPr>
              <p:nvPr/>
            </p:nvSpPr>
            <p:spPr bwMode="auto">
              <a:xfrm>
                <a:off x="3431589" y="3717032"/>
                <a:ext cx="493988" cy="148614"/>
              </a:xfrm>
              <a:custGeom>
                <a:avLst/>
                <a:gdLst>
                  <a:gd name="T0" fmla="*/ 479752 w 1041"/>
                  <a:gd name="T1" fmla="*/ 2389 h 311"/>
                  <a:gd name="T2" fmla="*/ 479752 w 1041"/>
                  <a:gd name="T3" fmla="*/ 2389 h 311"/>
                  <a:gd name="T4" fmla="*/ 248180 w 1041"/>
                  <a:gd name="T5" fmla="*/ 68812 h 311"/>
                  <a:gd name="T6" fmla="*/ 248180 w 1041"/>
                  <a:gd name="T7" fmla="*/ 68812 h 311"/>
                  <a:gd name="T8" fmla="*/ 14710 w 1041"/>
                  <a:gd name="T9" fmla="*/ 122810 h 311"/>
                  <a:gd name="T10" fmla="*/ 14710 w 1041"/>
                  <a:gd name="T11" fmla="*/ 122810 h 311"/>
                  <a:gd name="T12" fmla="*/ 17083 w 1041"/>
                  <a:gd name="T13" fmla="*/ 145747 h 311"/>
                  <a:gd name="T14" fmla="*/ 17083 w 1041"/>
                  <a:gd name="T15" fmla="*/ 145747 h 311"/>
                  <a:gd name="T16" fmla="*/ 250078 w 1041"/>
                  <a:gd name="T17" fmla="*/ 92227 h 311"/>
                  <a:gd name="T18" fmla="*/ 250078 w 1041"/>
                  <a:gd name="T19" fmla="*/ 92227 h 311"/>
                  <a:gd name="T20" fmla="*/ 484497 w 1041"/>
                  <a:gd name="T21" fmla="*/ 16247 h 311"/>
                  <a:gd name="T22" fmla="*/ 484497 w 1041"/>
                  <a:gd name="T23" fmla="*/ 16247 h 311"/>
                  <a:gd name="T24" fmla="*/ 479752 w 1041"/>
                  <a:gd name="T25" fmla="*/ 2389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1" h="311">
                    <a:moveTo>
                      <a:pt x="1011" y="5"/>
                    </a:moveTo>
                    <a:lnTo>
                      <a:pt x="1011" y="5"/>
                    </a:lnTo>
                    <a:cubicBezTo>
                      <a:pt x="847" y="48"/>
                      <a:pt x="686" y="102"/>
                      <a:pt x="523" y="144"/>
                    </a:cubicBezTo>
                    <a:cubicBezTo>
                      <a:pt x="359" y="186"/>
                      <a:pt x="194" y="219"/>
                      <a:pt x="31" y="257"/>
                    </a:cubicBezTo>
                    <a:cubicBezTo>
                      <a:pt x="0" y="265"/>
                      <a:pt x="4" y="310"/>
                      <a:pt x="36" y="305"/>
                    </a:cubicBezTo>
                    <a:cubicBezTo>
                      <a:pt x="202" y="280"/>
                      <a:pt x="366" y="238"/>
                      <a:pt x="527" y="193"/>
                    </a:cubicBezTo>
                    <a:cubicBezTo>
                      <a:pt x="693" y="147"/>
                      <a:pt x="864" y="101"/>
                      <a:pt x="1021" y="34"/>
                    </a:cubicBezTo>
                    <a:cubicBezTo>
                      <a:pt x="1040" y="26"/>
                      <a:pt x="1029" y="0"/>
                      <a:pt x="1011"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sp>
            <p:nvSpPr>
              <p:cNvPr id="52" name="Freeform 27">
                <a:extLst>
                  <a:ext uri="{FF2B5EF4-FFF2-40B4-BE49-F238E27FC236}">
                    <a16:creationId xmlns:a16="http://schemas.microsoft.com/office/drawing/2014/main" id="{4BD4FF78-40D4-094F-81DC-1DB0DC61B830}"/>
                  </a:ext>
                </a:extLst>
              </p:cNvPr>
              <p:cNvSpPr>
                <a:spLocks noChangeArrowheads="1"/>
              </p:cNvSpPr>
              <p:nvPr/>
            </p:nvSpPr>
            <p:spPr bwMode="auto">
              <a:xfrm>
                <a:off x="3845808" y="3717797"/>
                <a:ext cx="493676" cy="147648"/>
              </a:xfrm>
              <a:custGeom>
                <a:avLst/>
                <a:gdLst>
                  <a:gd name="T0" fmla="*/ 1010 w 1040"/>
                  <a:gd name="T1" fmla="*/ 5 h 311"/>
                  <a:gd name="T2" fmla="*/ 1010 w 1040"/>
                  <a:gd name="T3" fmla="*/ 5 h 311"/>
                  <a:gd name="T4" fmla="*/ 523 w 1040"/>
                  <a:gd name="T5" fmla="*/ 144 h 311"/>
                  <a:gd name="T6" fmla="*/ 523 w 1040"/>
                  <a:gd name="T7" fmla="*/ 144 h 311"/>
                  <a:gd name="T8" fmla="*/ 29 w 1040"/>
                  <a:gd name="T9" fmla="*/ 257 h 311"/>
                  <a:gd name="T10" fmla="*/ 29 w 1040"/>
                  <a:gd name="T11" fmla="*/ 257 h 311"/>
                  <a:gd name="T12" fmla="*/ 35 w 1040"/>
                  <a:gd name="T13" fmla="*/ 305 h 311"/>
                  <a:gd name="T14" fmla="*/ 35 w 1040"/>
                  <a:gd name="T15" fmla="*/ 305 h 311"/>
                  <a:gd name="T16" fmla="*/ 527 w 1040"/>
                  <a:gd name="T17" fmla="*/ 193 h 311"/>
                  <a:gd name="T18" fmla="*/ 527 w 1040"/>
                  <a:gd name="T19" fmla="*/ 193 h 311"/>
                  <a:gd name="T20" fmla="*/ 1021 w 1040"/>
                  <a:gd name="T21" fmla="*/ 34 h 311"/>
                  <a:gd name="T22" fmla="*/ 1021 w 1040"/>
                  <a:gd name="T23" fmla="*/ 34 h 311"/>
                  <a:gd name="T24" fmla="*/ 1010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10" y="5"/>
                    </a:moveTo>
                    <a:lnTo>
                      <a:pt x="1010" y="5"/>
                    </a:lnTo>
                    <a:cubicBezTo>
                      <a:pt x="846" y="48"/>
                      <a:pt x="686" y="102"/>
                      <a:pt x="523" y="144"/>
                    </a:cubicBezTo>
                    <a:lnTo>
                      <a:pt x="523" y="144"/>
                    </a:lnTo>
                    <a:cubicBezTo>
                      <a:pt x="360" y="186"/>
                      <a:pt x="193" y="219"/>
                      <a:pt x="29" y="257"/>
                    </a:cubicBezTo>
                    <a:lnTo>
                      <a:pt x="29" y="257"/>
                    </a:lnTo>
                    <a:cubicBezTo>
                      <a:pt x="0" y="265"/>
                      <a:pt x="4" y="310"/>
                      <a:pt x="35" y="305"/>
                    </a:cubicBezTo>
                    <a:lnTo>
                      <a:pt x="35" y="305"/>
                    </a:lnTo>
                    <a:cubicBezTo>
                      <a:pt x="201" y="280"/>
                      <a:pt x="365" y="238"/>
                      <a:pt x="527" y="193"/>
                    </a:cubicBezTo>
                    <a:lnTo>
                      <a:pt x="527" y="193"/>
                    </a:lnTo>
                    <a:cubicBezTo>
                      <a:pt x="692" y="147"/>
                      <a:pt x="862" y="101"/>
                      <a:pt x="1021" y="34"/>
                    </a:cubicBezTo>
                    <a:lnTo>
                      <a:pt x="1021" y="34"/>
                    </a:lnTo>
                    <a:cubicBezTo>
                      <a:pt x="1039" y="26"/>
                      <a:pt x="1029" y="0"/>
                      <a:pt x="1010"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53" name="Freeform 28">
                <a:extLst>
                  <a:ext uri="{FF2B5EF4-FFF2-40B4-BE49-F238E27FC236}">
                    <a16:creationId xmlns:a16="http://schemas.microsoft.com/office/drawing/2014/main" id="{1B83F07B-CCB9-F14E-B49E-9DA00B153CAE}"/>
                  </a:ext>
                </a:extLst>
              </p:cNvPr>
              <p:cNvSpPr>
                <a:spLocks noChangeArrowheads="1"/>
              </p:cNvSpPr>
              <p:nvPr/>
            </p:nvSpPr>
            <p:spPr bwMode="auto">
              <a:xfrm>
                <a:off x="4202970" y="3717798"/>
                <a:ext cx="495262" cy="147648"/>
              </a:xfrm>
              <a:custGeom>
                <a:avLst/>
                <a:gdLst>
                  <a:gd name="T0" fmla="*/ 1009 w 1040"/>
                  <a:gd name="T1" fmla="*/ 5 h 311"/>
                  <a:gd name="T2" fmla="*/ 1009 w 1040"/>
                  <a:gd name="T3" fmla="*/ 5 h 311"/>
                  <a:gd name="T4" fmla="*/ 522 w 1040"/>
                  <a:gd name="T5" fmla="*/ 144 h 311"/>
                  <a:gd name="T6" fmla="*/ 522 w 1040"/>
                  <a:gd name="T7" fmla="*/ 144 h 311"/>
                  <a:gd name="T8" fmla="*/ 28 w 1040"/>
                  <a:gd name="T9" fmla="*/ 257 h 311"/>
                  <a:gd name="T10" fmla="*/ 28 w 1040"/>
                  <a:gd name="T11" fmla="*/ 257 h 311"/>
                  <a:gd name="T12" fmla="*/ 34 w 1040"/>
                  <a:gd name="T13" fmla="*/ 305 h 311"/>
                  <a:gd name="T14" fmla="*/ 34 w 1040"/>
                  <a:gd name="T15" fmla="*/ 305 h 311"/>
                  <a:gd name="T16" fmla="*/ 526 w 1040"/>
                  <a:gd name="T17" fmla="*/ 193 h 311"/>
                  <a:gd name="T18" fmla="*/ 526 w 1040"/>
                  <a:gd name="T19" fmla="*/ 193 h 311"/>
                  <a:gd name="T20" fmla="*/ 1020 w 1040"/>
                  <a:gd name="T21" fmla="*/ 34 h 311"/>
                  <a:gd name="T22" fmla="*/ 1020 w 1040"/>
                  <a:gd name="T23" fmla="*/ 34 h 311"/>
                  <a:gd name="T24" fmla="*/ 1009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09" y="5"/>
                    </a:moveTo>
                    <a:lnTo>
                      <a:pt x="1009" y="5"/>
                    </a:lnTo>
                    <a:cubicBezTo>
                      <a:pt x="846" y="48"/>
                      <a:pt x="686" y="102"/>
                      <a:pt x="522" y="144"/>
                    </a:cubicBezTo>
                    <a:lnTo>
                      <a:pt x="522" y="144"/>
                    </a:lnTo>
                    <a:cubicBezTo>
                      <a:pt x="359" y="186"/>
                      <a:pt x="192" y="219"/>
                      <a:pt x="28" y="257"/>
                    </a:cubicBezTo>
                    <a:lnTo>
                      <a:pt x="28" y="257"/>
                    </a:lnTo>
                    <a:cubicBezTo>
                      <a:pt x="0" y="265"/>
                      <a:pt x="3" y="310"/>
                      <a:pt x="34" y="305"/>
                    </a:cubicBezTo>
                    <a:lnTo>
                      <a:pt x="34" y="305"/>
                    </a:lnTo>
                    <a:cubicBezTo>
                      <a:pt x="200" y="280"/>
                      <a:pt x="364" y="238"/>
                      <a:pt x="526" y="193"/>
                    </a:cubicBezTo>
                    <a:lnTo>
                      <a:pt x="526" y="193"/>
                    </a:lnTo>
                    <a:cubicBezTo>
                      <a:pt x="691" y="147"/>
                      <a:pt x="862" y="101"/>
                      <a:pt x="1020" y="34"/>
                    </a:cubicBezTo>
                    <a:lnTo>
                      <a:pt x="1020" y="34"/>
                    </a:lnTo>
                    <a:cubicBezTo>
                      <a:pt x="1039" y="26"/>
                      <a:pt x="1027" y="0"/>
                      <a:pt x="1009"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54" name="Freeform 29">
                <a:extLst>
                  <a:ext uri="{FF2B5EF4-FFF2-40B4-BE49-F238E27FC236}">
                    <a16:creationId xmlns:a16="http://schemas.microsoft.com/office/drawing/2014/main" id="{8E953991-87DA-0E4D-B995-288B6122EB76}"/>
                  </a:ext>
                </a:extLst>
              </p:cNvPr>
              <p:cNvSpPr>
                <a:spLocks/>
              </p:cNvSpPr>
              <p:nvPr/>
            </p:nvSpPr>
            <p:spPr bwMode="auto">
              <a:xfrm>
                <a:off x="4543061" y="3717032"/>
                <a:ext cx="493988" cy="148614"/>
              </a:xfrm>
              <a:custGeom>
                <a:avLst/>
                <a:gdLst>
                  <a:gd name="T0" fmla="*/ 479263 w 1040"/>
                  <a:gd name="T1" fmla="*/ 2389 h 311"/>
                  <a:gd name="T2" fmla="*/ 479263 w 1040"/>
                  <a:gd name="T3" fmla="*/ 2389 h 311"/>
                  <a:gd name="T4" fmla="*/ 247944 w 1040"/>
                  <a:gd name="T5" fmla="*/ 68812 h 311"/>
                  <a:gd name="T6" fmla="*/ 247944 w 1040"/>
                  <a:gd name="T7" fmla="*/ 68812 h 311"/>
                  <a:gd name="T8" fmla="*/ 13300 w 1040"/>
                  <a:gd name="T9" fmla="*/ 122810 h 311"/>
                  <a:gd name="T10" fmla="*/ 13300 w 1040"/>
                  <a:gd name="T11" fmla="*/ 122810 h 311"/>
                  <a:gd name="T12" fmla="*/ 16150 w 1040"/>
                  <a:gd name="T13" fmla="*/ 145747 h 311"/>
                  <a:gd name="T14" fmla="*/ 16150 w 1040"/>
                  <a:gd name="T15" fmla="*/ 145747 h 311"/>
                  <a:gd name="T16" fmla="*/ 249844 w 1040"/>
                  <a:gd name="T17" fmla="*/ 92227 h 311"/>
                  <a:gd name="T18" fmla="*/ 249844 w 1040"/>
                  <a:gd name="T19" fmla="*/ 92227 h 311"/>
                  <a:gd name="T20" fmla="*/ 484488 w 1040"/>
                  <a:gd name="T21" fmla="*/ 16247 h 311"/>
                  <a:gd name="T22" fmla="*/ 484488 w 1040"/>
                  <a:gd name="T23" fmla="*/ 16247 h 311"/>
                  <a:gd name="T24" fmla="*/ 479263 w 1040"/>
                  <a:gd name="T25" fmla="*/ 2389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0" h="311">
                    <a:moveTo>
                      <a:pt x="1009" y="5"/>
                    </a:moveTo>
                    <a:lnTo>
                      <a:pt x="1009" y="5"/>
                    </a:lnTo>
                    <a:cubicBezTo>
                      <a:pt x="846" y="48"/>
                      <a:pt x="686" y="102"/>
                      <a:pt x="522" y="144"/>
                    </a:cubicBezTo>
                    <a:cubicBezTo>
                      <a:pt x="359" y="186"/>
                      <a:pt x="192" y="219"/>
                      <a:pt x="28" y="257"/>
                    </a:cubicBezTo>
                    <a:cubicBezTo>
                      <a:pt x="0" y="265"/>
                      <a:pt x="4" y="310"/>
                      <a:pt x="34" y="305"/>
                    </a:cubicBezTo>
                    <a:cubicBezTo>
                      <a:pt x="200" y="280"/>
                      <a:pt x="364" y="238"/>
                      <a:pt x="526" y="193"/>
                    </a:cubicBezTo>
                    <a:cubicBezTo>
                      <a:pt x="691" y="147"/>
                      <a:pt x="862" y="101"/>
                      <a:pt x="1020" y="34"/>
                    </a:cubicBezTo>
                    <a:cubicBezTo>
                      <a:pt x="1039" y="26"/>
                      <a:pt x="1028" y="0"/>
                      <a:pt x="1009"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sp>
            <p:nvSpPr>
              <p:cNvPr id="55" name="Freeform 30">
                <a:extLst>
                  <a:ext uri="{FF2B5EF4-FFF2-40B4-BE49-F238E27FC236}">
                    <a16:creationId xmlns:a16="http://schemas.microsoft.com/office/drawing/2014/main" id="{22253400-DF13-A549-9298-AE5DA978F695}"/>
                  </a:ext>
                </a:extLst>
              </p:cNvPr>
              <p:cNvSpPr>
                <a:spLocks noChangeArrowheads="1"/>
              </p:cNvSpPr>
              <p:nvPr/>
            </p:nvSpPr>
            <p:spPr bwMode="auto">
              <a:xfrm>
                <a:off x="4904591" y="3717798"/>
                <a:ext cx="493675" cy="147648"/>
              </a:xfrm>
              <a:custGeom>
                <a:avLst/>
                <a:gdLst>
                  <a:gd name="T0" fmla="*/ 1009 w 1040"/>
                  <a:gd name="T1" fmla="*/ 5 h 311"/>
                  <a:gd name="T2" fmla="*/ 1009 w 1040"/>
                  <a:gd name="T3" fmla="*/ 5 h 311"/>
                  <a:gd name="T4" fmla="*/ 522 w 1040"/>
                  <a:gd name="T5" fmla="*/ 144 h 311"/>
                  <a:gd name="T6" fmla="*/ 522 w 1040"/>
                  <a:gd name="T7" fmla="*/ 144 h 311"/>
                  <a:gd name="T8" fmla="*/ 29 w 1040"/>
                  <a:gd name="T9" fmla="*/ 257 h 311"/>
                  <a:gd name="T10" fmla="*/ 29 w 1040"/>
                  <a:gd name="T11" fmla="*/ 257 h 311"/>
                  <a:gd name="T12" fmla="*/ 34 w 1040"/>
                  <a:gd name="T13" fmla="*/ 305 h 311"/>
                  <a:gd name="T14" fmla="*/ 34 w 1040"/>
                  <a:gd name="T15" fmla="*/ 305 h 311"/>
                  <a:gd name="T16" fmla="*/ 527 w 1040"/>
                  <a:gd name="T17" fmla="*/ 193 h 311"/>
                  <a:gd name="T18" fmla="*/ 527 w 1040"/>
                  <a:gd name="T19" fmla="*/ 193 h 311"/>
                  <a:gd name="T20" fmla="*/ 1021 w 1040"/>
                  <a:gd name="T21" fmla="*/ 34 h 311"/>
                  <a:gd name="T22" fmla="*/ 1021 w 1040"/>
                  <a:gd name="T23" fmla="*/ 34 h 311"/>
                  <a:gd name="T24" fmla="*/ 1009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09" y="5"/>
                    </a:moveTo>
                    <a:lnTo>
                      <a:pt x="1009" y="5"/>
                    </a:lnTo>
                    <a:cubicBezTo>
                      <a:pt x="846" y="48"/>
                      <a:pt x="686" y="102"/>
                      <a:pt x="522" y="144"/>
                    </a:cubicBezTo>
                    <a:lnTo>
                      <a:pt x="522" y="144"/>
                    </a:lnTo>
                    <a:cubicBezTo>
                      <a:pt x="359" y="186"/>
                      <a:pt x="193" y="219"/>
                      <a:pt x="29" y="257"/>
                    </a:cubicBezTo>
                    <a:lnTo>
                      <a:pt x="29" y="257"/>
                    </a:lnTo>
                    <a:cubicBezTo>
                      <a:pt x="0" y="265"/>
                      <a:pt x="4" y="310"/>
                      <a:pt x="34" y="305"/>
                    </a:cubicBezTo>
                    <a:lnTo>
                      <a:pt x="34" y="305"/>
                    </a:lnTo>
                    <a:cubicBezTo>
                      <a:pt x="200" y="280"/>
                      <a:pt x="365" y="238"/>
                      <a:pt x="527" y="193"/>
                    </a:cubicBezTo>
                    <a:lnTo>
                      <a:pt x="527" y="193"/>
                    </a:lnTo>
                    <a:cubicBezTo>
                      <a:pt x="691" y="147"/>
                      <a:pt x="862" y="101"/>
                      <a:pt x="1021" y="34"/>
                    </a:cubicBezTo>
                    <a:lnTo>
                      <a:pt x="1021" y="34"/>
                    </a:lnTo>
                    <a:cubicBezTo>
                      <a:pt x="1039" y="26"/>
                      <a:pt x="1027" y="0"/>
                      <a:pt x="1009"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56" name="Freeform 31">
                <a:extLst>
                  <a:ext uri="{FF2B5EF4-FFF2-40B4-BE49-F238E27FC236}">
                    <a16:creationId xmlns:a16="http://schemas.microsoft.com/office/drawing/2014/main" id="{09CBE023-6ED6-464E-ACEA-9B168D7C2E26}"/>
                  </a:ext>
                </a:extLst>
              </p:cNvPr>
              <p:cNvSpPr>
                <a:spLocks noChangeArrowheads="1"/>
              </p:cNvSpPr>
              <p:nvPr/>
            </p:nvSpPr>
            <p:spPr bwMode="auto">
              <a:xfrm>
                <a:off x="5317310" y="3717798"/>
                <a:ext cx="493675" cy="147648"/>
              </a:xfrm>
              <a:custGeom>
                <a:avLst/>
                <a:gdLst>
                  <a:gd name="T0" fmla="*/ 1009 w 1039"/>
                  <a:gd name="T1" fmla="*/ 5 h 311"/>
                  <a:gd name="T2" fmla="*/ 1009 w 1039"/>
                  <a:gd name="T3" fmla="*/ 5 h 311"/>
                  <a:gd name="T4" fmla="*/ 522 w 1039"/>
                  <a:gd name="T5" fmla="*/ 144 h 311"/>
                  <a:gd name="T6" fmla="*/ 522 w 1039"/>
                  <a:gd name="T7" fmla="*/ 144 h 311"/>
                  <a:gd name="T8" fmla="*/ 29 w 1039"/>
                  <a:gd name="T9" fmla="*/ 257 h 311"/>
                  <a:gd name="T10" fmla="*/ 29 w 1039"/>
                  <a:gd name="T11" fmla="*/ 257 h 311"/>
                  <a:gd name="T12" fmla="*/ 34 w 1039"/>
                  <a:gd name="T13" fmla="*/ 305 h 311"/>
                  <a:gd name="T14" fmla="*/ 34 w 1039"/>
                  <a:gd name="T15" fmla="*/ 305 h 311"/>
                  <a:gd name="T16" fmla="*/ 526 w 1039"/>
                  <a:gd name="T17" fmla="*/ 193 h 311"/>
                  <a:gd name="T18" fmla="*/ 526 w 1039"/>
                  <a:gd name="T19" fmla="*/ 193 h 311"/>
                  <a:gd name="T20" fmla="*/ 1021 w 1039"/>
                  <a:gd name="T21" fmla="*/ 34 h 311"/>
                  <a:gd name="T22" fmla="*/ 1021 w 1039"/>
                  <a:gd name="T23" fmla="*/ 34 h 311"/>
                  <a:gd name="T24" fmla="*/ 1009 w 1039"/>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9" h="311">
                    <a:moveTo>
                      <a:pt x="1009" y="5"/>
                    </a:moveTo>
                    <a:lnTo>
                      <a:pt x="1009" y="5"/>
                    </a:lnTo>
                    <a:cubicBezTo>
                      <a:pt x="845" y="48"/>
                      <a:pt x="686" y="102"/>
                      <a:pt x="522" y="144"/>
                    </a:cubicBezTo>
                    <a:lnTo>
                      <a:pt x="522" y="144"/>
                    </a:lnTo>
                    <a:cubicBezTo>
                      <a:pt x="358" y="186"/>
                      <a:pt x="193" y="219"/>
                      <a:pt x="29" y="257"/>
                    </a:cubicBezTo>
                    <a:lnTo>
                      <a:pt x="29" y="257"/>
                    </a:lnTo>
                    <a:cubicBezTo>
                      <a:pt x="0" y="265"/>
                      <a:pt x="3" y="310"/>
                      <a:pt x="34" y="305"/>
                    </a:cubicBezTo>
                    <a:lnTo>
                      <a:pt x="34" y="305"/>
                    </a:lnTo>
                    <a:cubicBezTo>
                      <a:pt x="201" y="280"/>
                      <a:pt x="365" y="238"/>
                      <a:pt x="526" y="193"/>
                    </a:cubicBezTo>
                    <a:lnTo>
                      <a:pt x="526" y="193"/>
                    </a:lnTo>
                    <a:cubicBezTo>
                      <a:pt x="693" y="147"/>
                      <a:pt x="862" y="101"/>
                      <a:pt x="1021" y="34"/>
                    </a:cubicBezTo>
                    <a:lnTo>
                      <a:pt x="1021" y="34"/>
                    </a:lnTo>
                    <a:cubicBezTo>
                      <a:pt x="1038" y="26"/>
                      <a:pt x="1028" y="0"/>
                      <a:pt x="1009"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57" name="Freeform 32">
                <a:extLst>
                  <a:ext uri="{FF2B5EF4-FFF2-40B4-BE49-F238E27FC236}">
                    <a16:creationId xmlns:a16="http://schemas.microsoft.com/office/drawing/2014/main" id="{410368F5-7683-2F49-BCE2-9A37A585EC84}"/>
                  </a:ext>
                </a:extLst>
              </p:cNvPr>
              <p:cNvSpPr>
                <a:spLocks/>
              </p:cNvSpPr>
              <p:nvPr/>
            </p:nvSpPr>
            <p:spPr bwMode="auto">
              <a:xfrm>
                <a:off x="5673371" y="3717032"/>
                <a:ext cx="493988" cy="148614"/>
              </a:xfrm>
              <a:custGeom>
                <a:avLst/>
                <a:gdLst>
                  <a:gd name="T0" fmla="*/ 479263 w 1040"/>
                  <a:gd name="T1" fmla="*/ 2389 h 311"/>
                  <a:gd name="T2" fmla="*/ 479263 w 1040"/>
                  <a:gd name="T3" fmla="*/ 2389 h 311"/>
                  <a:gd name="T4" fmla="*/ 248419 w 1040"/>
                  <a:gd name="T5" fmla="*/ 68812 h 311"/>
                  <a:gd name="T6" fmla="*/ 248419 w 1040"/>
                  <a:gd name="T7" fmla="*/ 68812 h 311"/>
                  <a:gd name="T8" fmla="*/ 13775 w 1040"/>
                  <a:gd name="T9" fmla="*/ 122810 h 311"/>
                  <a:gd name="T10" fmla="*/ 13775 w 1040"/>
                  <a:gd name="T11" fmla="*/ 122810 h 311"/>
                  <a:gd name="T12" fmla="*/ 16150 w 1040"/>
                  <a:gd name="T13" fmla="*/ 145747 h 311"/>
                  <a:gd name="T14" fmla="*/ 16150 w 1040"/>
                  <a:gd name="T15" fmla="*/ 145747 h 311"/>
                  <a:gd name="T16" fmla="*/ 249844 w 1040"/>
                  <a:gd name="T17" fmla="*/ 92227 h 311"/>
                  <a:gd name="T18" fmla="*/ 249844 w 1040"/>
                  <a:gd name="T19" fmla="*/ 92227 h 311"/>
                  <a:gd name="T20" fmla="*/ 484963 w 1040"/>
                  <a:gd name="T21" fmla="*/ 16247 h 311"/>
                  <a:gd name="T22" fmla="*/ 484963 w 1040"/>
                  <a:gd name="T23" fmla="*/ 16247 h 311"/>
                  <a:gd name="T24" fmla="*/ 479263 w 1040"/>
                  <a:gd name="T25" fmla="*/ 2389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0" h="311">
                    <a:moveTo>
                      <a:pt x="1009" y="5"/>
                    </a:moveTo>
                    <a:lnTo>
                      <a:pt x="1009" y="5"/>
                    </a:lnTo>
                    <a:cubicBezTo>
                      <a:pt x="846" y="48"/>
                      <a:pt x="686" y="102"/>
                      <a:pt x="523" y="144"/>
                    </a:cubicBezTo>
                    <a:cubicBezTo>
                      <a:pt x="359" y="186"/>
                      <a:pt x="193" y="219"/>
                      <a:pt x="29" y="257"/>
                    </a:cubicBezTo>
                    <a:cubicBezTo>
                      <a:pt x="0" y="265"/>
                      <a:pt x="3" y="310"/>
                      <a:pt x="34" y="305"/>
                    </a:cubicBezTo>
                    <a:cubicBezTo>
                      <a:pt x="201" y="280"/>
                      <a:pt x="365" y="238"/>
                      <a:pt x="526" y="193"/>
                    </a:cubicBezTo>
                    <a:cubicBezTo>
                      <a:pt x="693" y="147"/>
                      <a:pt x="863" y="101"/>
                      <a:pt x="1021" y="34"/>
                    </a:cubicBezTo>
                    <a:cubicBezTo>
                      <a:pt x="1039" y="26"/>
                      <a:pt x="1028" y="0"/>
                      <a:pt x="1009"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grpSp>
        <p:grpSp>
          <p:nvGrpSpPr>
            <p:cNvPr id="23" name="Group 101">
              <a:extLst>
                <a:ext uri="{FF2B5EF4-FFF2-40B4-BE49-F238E27FC236}">
                  <a16:creationId xmlns:a16="http://schemas.microsoft.com/office/drawing/2014/main" id="{AA9AD17E-6C18-524B-931E-395615E150F8}"/>
                </a:ext>
              </a:extLst>
            </p:cNvPr>
            <p:cNvGrpSpPr>
              <a:grpSpLocks/>
            </p:cNvGrpSpPr>
            <p:nvPr/>
          </p:nvGrpSpPr>
          <p:grpSpPr bwMode="auto">
            <a:xfrm rot="-5400000">
              <a:off x="8832265" y="3301388"/>
              <a:ext cx="6518125" cy="148614"/>
              <a:chOff x="61588" y="3717032"/>
              <a:chExt cx="6518125" cy="148614"/>
            </a:xfrm>
          </p:grpSpPr>
          <p:sp>
            <p:nvSpPr>
              <p:cNvPr id="24" name="Freeform 1">
                <a:extLst>
                  <a:ext uri="{FF2B5EF4-FFF2-40B4-BE49-F238E27FC236}">
                    <a16:creationId xmlns:a16="http://schemas.microsoft.com/office/drawing/2014/main" id="{33128533-CED6-474F-A8BC-38A13A66826F}"/>
                  </a:ext>
                </a:extLst>
              </p:cNvPr>
              <p:cNvSpPr>
                <a:spLocks noChangeArrowheads="1"/>
              </p:cNvSpPr>
              <p:nvPr/>
            </p:nvSpPr>
            <p:spPr bwMode="auto">
              <a:xfrm>
                <a:off x="6086614" y="3716445"/>
                <a:ext cx="493675" cy="149235"/>
              </a:xfrm>
              <a:custGeom>
                <a:avLst/>
                <a:gdLst>
                  <a:gd name="T0" fmla="*/ 1009 w 1041"/>
                  <a:gd name="T1" fmla="*/ 5 h 311"/>
                  <a:gd name="T2" fmla="*/ 1009 w 1041"/>
                  <a:gd name="T3" fmla="*/ 5 h 311"/>
                  <a:gd name="T4" fmla="*/ 522 w 1041"/>
                  <a:gd name="T5" fmla="*/ 144 h 311"/>
                  <a:gd name="T6" fmla="*/ 522 w 1041"/>
                  <a:gd name="T7" fmla="*/ 144 h 311"/>
                  <a:gd name="T8" fmla="*/ 29 w 1041"/>
                  <a:gd name="T9" fmla="*/ 257 h 311"/>
                  <a:gd name="T10" fmla="*/ 29 w 1041"/>
                  <a:gd name="T11" fmla="*/ 257 h 311"/>
                  <a:gd name="T12" fmla="*/ 34 w 1041"/>
                  <a:gd name="T13" fmla="*/ 305 h 311"/>
                  <a:gd name="T14" fmla="*/ 34 w 1041"/>
                  <a:gd name="T15" fmla="*/ 305 h 311"/>
                  <a:gd name="T16" fmla="*/ 527 w 1041"/>
                  <a:gd name="T17" fmla="*/ 193 h 311"/>
                  <a:gd name="T18" fmla="*/ 527 w 1041"/>
                  <a:gd name="T19" fmla="*/ 193 h 311"/>
                  <a:gd name="T20" fmla="*/ 1021 w 1041"/>
                  <a:gd name="T21" fmla="*/ 34 h 311"/>
                  <a:gd name="T22" fmla="*/ 1021 w 1041"/>
                  <a:gd name="T23" fmla="*/ 34 h 311"/>
                  <a:gd name="T24" fmla="*/ 1009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09" y="5"/>
                    </a:moveTo>
                    <a:lnTo>
                      <a:pt x="1009" y="5"/>
                    </a:lnTo>
                    <a:cubicBezTo>
                      <a:pt x="847" y="48"/>
                      <a:pt x="686" y="102"/>
                      <a:pt x="522" y="144"/>
                    </a:cubicBezTo>
                    <a:lnTo>
                      <a:pt x="522" y="144"/>
                    </a:lnTo>
                    <a:cubicBezTo>
                      <a:pt x="359" y="186"/>
                      <a:pt x="192" y="219"/>
                      <a:pt x="29" y="257"/>
                    </a:cubicBezTo>
                    <a:lnTo>
                      <a:pt x="29" y="257"/>
                    </a:lnTo>
                    <a:cubicBezTo>
                      <a:pt x="0" y="265"/>
                      <a:pt x="3" y="310"/>
                      <a:pt x="34" y="305"/>
                    </a:cubicBezTo>
                    <a:lnTo>
                      <a:pt x="34" y="305"/>
                    </a:lnTo>
                    <a:cubicBezTo>
                      <a:pt x="200" y="280"/>
                      <a:pt x="364" y="238"/>
                      <a:pt x="527" y="193"/>
                    </a:cubicBezTo>
                    <a:lnTo>
                      <a:pt x="527" y="193"/>
                    </a:lnTo>
                    <a:cubicBezTo>
                      <a:pt x="691" y="147"/>
                      <a:pt x="862" y="101"/>
                      <a:pt x="1021" y="34"/>
                    </a:cubicBezTo>
                    <a:lnTo>
                      <a:pt x="1021" y="34"/>
                    </a:lnTo>
                    <a:cubicBezTo>
                      <a:pt x="1040" y="26"/>
                      <a:pt x="1028" y="0"/>
                      <a:pt x="1009"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25" name="Freeform 17">
                <a:extLst>
                  <a:ext uri="{FF2B5EF4-FFF2-40B4-BE49-F238E27FC236}">
                    <a16:creationId xmlns:a16="http://schemas.microsoft.com/office/drawing/2014/main" id="{681A5370-B002-1D4F-BBA1-1A2EA93ED6E5}"/>
                  </a:ext>
                </a:extLst>
              </p:cNvPr>
              <p:cNvSpPr>
                <a:spLocks/>
              </p:cNvSpPr>
              <p:nvPr/>
            </p:nvSpPr>
            <p:spPr bwMode="auto">
              <a:xfrm>
                <a:off x="61588" y="3717032"/>
                <a:ext cx="493988" cy="148614"/>
              </a:xfrm>
              <a:custGeom>
                <a:avLst/>
                <a:gdLst>
                  <a:gd name="T0" fmla="*/ 479725 w 1039"/>
                  <a:gd name="T1" fmla="*/ 2389 h 311"/>
                  <a:gd name="T2" fmla="*/ 479725 w 1039"/>
                  <a:gd name="T3" fmla="*/ 2389 h 311"/>
                  <a:gd name="T4" fmla="*/ 248183 w 1039"/>
                  <a:gd name="T5" fmla="*/ 68812 h 311"/>
                  <a:gd name="T6" fmla="*/ 248183 w 1039"/>
                  <a:gd name="T7" fmla="*/ 68812 h 311"/>
                  <a:gd name="T8" fmla="*/ 13312 w 1039"/>
                  <a:gd name="T9" fmla="*/ 122810 h 311"/>
                  <a:gd name="T10" fmla="*/ 13312 w 1039"/>
                  <a:gd name="T11" fmla="*/ 122810 h 311"/>
                  <a:gd name="T12" fmla="*/ 16165 w 1039"/>
                  <a:gd name="T13" fmla="*/ 145747 h 311"/>
                  <a:gd name="T14" fmla="*/ 16165 w 1039"/>
                  <a:gd name="T15" fmla="*/ 145747 h 311"/>
                  <a:gd name="T16" fmla="*/ 250084 w 1039"/>
                  <a:gd name="T17" fmla="*/ 92227 h 311"/>
                  <a:gd name="T18" fmla="*/ 250084 w 1039"/>
                  <a:gd name="T19" fmla="*/ 92227 h 311"/>
                  <a:gd name="T20" fmla="*/ 484955 w 1039"/>
                  <a:gd name="T21" fmla="*/ 16247 h 311"/>
                  <a:gd name="T22" fmla="*/ 484955 w 1039"/>
                  <a:gd name="T23" fmla="*/ 16247 h 311"/>
                  <a:gd name="T24" fmla="*/ 479725 w 1039"/>
                  <a:gd name="T25" fmla="*/ 2389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39" h="311">
                    <a:moveTo>
                      <a:pt x="1009" y="5"/>
                    </a:moveTo>
                    <a:lnTo>
                      <a:pt x="1009" y="5"/>
                    </a:lnTo>
                    <a:cubicBezTo>
                      <a:pt x="845" y="48"/>
                      <a:pt x="686" y="102"/>
                      <a:pt x="522" y="144"/>
                    </a:cubicBezTo>
                    <a:cubicBezTo>
                      <a:pt x="359" y="186"/>
                      <a:pt x="192" y="219"/>
                      <a:pt x="28" y="257"/>
                    </a:cubicBezTo>
                    <a:cubicBezTo>
                      <a:pt x="0" y="265"/>
                      <a:pt x="3" y="310"/>
                      <a:pt x="34" y="305"/>
                    </a:cubicBezTo>
                    <a:cubicBezTo>
                      <a:pt x="200" y="280"/>
                      <a:pt x="364" y="238"/>
                      <a:pt x="526" y="193"/>
                    </a:cubicBezTo>
                    <a:cubicBezTo>
                      <a:pt x="691" y="147"/>
                      <a:pt x="862" y="101"/>
                      <a:pt x="1020" y="34"/>
                    </a:cubicBezTo>
                    <a:cubicBezTo>
                      <a:pt x="1038" y="26"/>
                      <a:pt x="1028" y="0"/>
                      <a:pt x="1009"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sp>
            <p:nvSpPr>
              <p:cNvPr id="26" name="Freeform 18">
                <a:extLst>
                  <a:ext uri="{FF2B5EF4-FFF2-40B4-BE49-F238E27FC236}">
                    <a16:creationId xmlns:a16="http://schemas.microsoft.com/office/drawing/2014/main" id="{847C2FAD-35D1-E94C-A3F0-758EB97EA671}"/>
                  </a:ext>
                </a:extLst>
              </p:cNvPr>
              <p:cNvSpPr>
                <a:spLocks noChangeArrowheads="1"/>
              </p:cNvSpPr>
              <p:nvPr/>
            </p:nvSpPr>
            <p:spPr bwMode="auto">
              <a:xfrm>
                <a:off x="421255" y="3716444"/>
                <a:ext cx="493676" cy="149235"/>
              </a:xfrm>
              <a:custGeom>
                <a:avLst/>
                <a:gdLst>
                  <a:gd name="T0" fmla="*/ 1009 w 1040"/>
                  <a:gd name="T1" fmla="*/ 5 h 311"/>
                  <a:gd name="T2" fmla="*/ 1009 w 1040"/>
                  <a:gd name="T3" fmla="*/ 5 h 311"/>
                  <a:gd name="T4" fmla="*/ 522 w 1040"/>
                  <a:gd name="T5" fmla="*/ 144 h 311"/>
                  <a:gd name="T6" fmla="*/ 522 w 1040"/>
                  <a:gd name="T7" fmla="*/ 144 h 311"/>
                  <a:gd name="T8" fmla="*/ 29 w 1040"/>
                  <a:gd name="T9" fmla="*/ 257 h 311"/>
                  <a:gd name="T10" fmla="*/ 29 w 1040"/>
                  <a:gd name="T11" fmla="*/ 257 h 311"/>
                  <a:gd name="T12" fmla="*/ 34 w 1040"/>
                  <a:gd name="T13" fmla="*/ 305 h 311"/>
                  <a:gd name="T14" fmla="*/ 34 w 1040"/>
                  <a:gd name="T15" fmla="*/ 305 h 311"/>
                  <a:gd name="T16" fmla="*/ 527 w 1040"/>
                  <a:gd name="T17" fmla="*/ 193 h 311"/>
                  <a:gd name="T18" fmla="*/ 527 w 1040"/>
                  <a:gd name="T19" fmla="*/ 193 h 311"/>
                  <a:gd name="T20" fmla="*/ 1021 w 1040"/>
                  <a:gd name="T21" fmla="*/ 34 h 311"/>
                  <a:gd name="T22" fmla="*/ 1021 w 1040"/>
                  <a:gd name="T23" fmla="*/ 34 h 311"/>
                  <a:gd name="T24" fmla="*/ 1009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09" y="5"/>
                    </a:moveTo>
                    <a:lnTo>
                      <a:pt x="1009" y="5"/>
                    </a:lnTo>
                    <a:cubicBezTo>
                      <a:pt x="846" y="48"/>
                      <a:pt x="686" y="102"/>
                      <a:pt x="522" y="144"/>
                    </a:cubicBezTo>
                    <a:lnTo>
                      <a:pt x="522" y="144"/>
                    </a:lnTo>
                    <a:cubicBezTo>
                      <a:pt x="359" y="186"/>
                      <a:pt x="193" y="219"/>
                      <a:pt x="29" y="257"/>
                    </a:cubicBezTo>
                    <a:lnTo>
                      <a:pt x="29" y="257"/>
                    </a:lnTo>
                    <a:cubicBezTo>
                      <a:pt x="0" y="265"/>
                      <a:pt x="4" y="310"/>
                      <a:pt x="34" y="305"/>
                    </a:cubicBezTo>
                    <a:lnTo>
                      <a:pt x="34" y="305"/>
                    </a:lnTo>
                    <a:cubicBezTo>
                      <a:pt x="200" y="280"/>
                      <a:pt x="365" y="238"/>
                      <a:pt x="527" y="193"/>
                    </a:cubicBezTo>
                    <a:lnTo>
                      <a:pt x="527" y="193"/>
                    </a:lnTo>
                    <a:cubicBezTo>
                      <a:pt x="693" y="147"/>
                      <a:pt x="862" y="101"/>
                      <a:pt x="1021" y="34"/>
                    </a:cubicBezTo>
                    <a:lnTo>
                      <a:pt x="1021" y="34"/>
                    </a:lnTo>
                    <a:cubicBezTo>
                      <a:pt x="1039" y="26"/>
                      <a:pt x="1028" y="0"/>
                      <a:pt x="1009"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27" name="Freeform 19">
                <a:extLst>
                  <a:ext uri="{FF2B5EF4-FFF2-40B4-BE49-F238E27FC236}">
                    <a16:creationId xmlns:a16="http://schemas.microsoft.com/office/drawing/2014/main" id="{B2EA5CE3-291A-BA49-837D-59AD9D094E11}"/>
                  </a:ext>
                </a:extLst>
              </p:cNvPr>
              <p:cNvSpPr>
                <a:spLocks noChangeArrowheads="1"/>
              </p:cNvSpPr>
              <p:nvPr/>
            </p:nvSpPr>
            <p:spPr bwMode="auto">
              <a:xfrm>
                <a:off x="829213" y="3716445"/>
                <a:ext cx="495262" cy="149235"/>
              </a:xfrm>
              <a:custGeom>
                <a:avLst/>
                <a:gdLst>
                  <a:gd name="T0" fmla="*/ 1010 w 1042"/>
                  <a:gd name="T1" fmla="*/ 5 h 311"/>
                  <a:gd name="T2" fmla="*/ 1010 w 1042"/>
                  <a:gd name="T3" fmla="*/ 5 h 311"/>
                  <a:gd name="T4" fmla="*/ 523 w 1042"/>
                  <a:gd name="T5" fmla="*/ 144 h 311"/>
                  <a:gd name="T6" fmla="*/ 523 w 1042"/>
                  <a:gd name="T7" fmla="*/ 144 h 311"/>
                  <a:gd name="T8" fmla="*/ 30 w 1042"/>
                  <a:gd name="T9" fmla="*/ 257 h 311"/>
                  <a:gd name="T10" fmla="*/ 30 w 1042"/>
                  <a:gd name="T11" fmla="*/ 257 h 311"/>
                  <a:gd name="T12" fmla="*/ 35 w 1042"/>
                  <a:gd name="T13" fmla="*/ 305 h 311"/>
                  <a:gd name="T14" fmla="*/ 35 w 1042"/>
                  <a:gd name="T15" fmla="*/ 305 h 311"/>
                  <a:gd name="T16" fmla="*/ 527 w 1042"/>
                  <a:gd name="T17" fmla="*/ 193 h 311"/>
                  <a:gd name="T18" fmla="*/ 527 w 1042"/>
                  <a:gd name="T19" fmla="*/ 193 h 311"/>
                  <a:gd name="T20" fmla="*/ 1021 w 1042"/>
                  <a:gd name="T21" fmla="*/ 34 h 311"/>
                  <a:gd name="T22" fmla="*/ 1021 w 1042"/>
                  <a:gd name="T23" fmla="*/ 34 h 311"/>
                  <a:gd name="T24" fmla="*/ 1010 w 1042"/>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2" h="311">
                    <a:moveTo>
                      <a:pt x="1010" y="5"/>
                    </a:moveTo>
                    <a:lnTo>
                      <a:pt x="1010" y="5"/>
                    </a:lnTo>
                    <a:cubicBezTo>
                      <a:pt x="846" y="48"/>
                      <a:pt x="687" y="102"/>
                      <a:pt x="523" y="144"/>
                    </a:cubicBezTo>
                    <a:lnTo>
                      <a:pt x="523" y="144"/>
                    </a:lnTo>
                    <a:cubicBezTo>
                      <a:pt x="359" y="186"/>
                      <a:pt x="194" y="219"/>
                      <a:pt x="30" y="257"/>
                    </a:cubicBezTo>
                    <a:lnTo>
                      <a:pt x="30" y="257"/>
                    </a:lnTo>
                    <a:cubicBezTo>
                      <a:pt x="0" y="265"/>
                      <a:pt x="4" y="310"/>
                      <a:pt x="35" y="305"/>
                    </a:cubicBezTo>
                    <a:lnTo>
                      <a:pt x="35" y="305"/>
                    </a:lnTo>
                    <a:cubicBezTo>
                      <a:pt x="202" y="280"/>
                      <a:pt x="365" y="238"/>
                      <a:pt x="527" y="193"/>
                    </a:cubicBezTo>
                    <a:lnTo>
                      <a:pt x="527" y="193"/>
                    </a:lnTo>
                    <a:cubicBezTo>
                      <a:pt x="694" y="147"/>
                      <a:pt x="863" y="101"/>
                      <a:pt x="1021" y="34"/>
                    </a:cubicBezTo>
                    <a:lnTo>
                      <a:pt x="1021" y="34"/>
                    </a:lnTo>
                    <a:cubicBezTo>
                      <a:pt x="1041" y="26"/>
                      <a:pt x="1029" y="0"/>
                      <a:pt x="1010"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28" name="Freeform 20">
                <a:extLst>
                  <a:ext uri="{FF2B5EF4-FFF2-40B4-BE49-F238E27FC236}">
                    <a16:creationId xmlns:a16="http://schemas.microsoft.com/office/drawing/2014/main" id="{1547BF40-DF70-C14A-B792-B513C8E3DB68}"/>
                  </a:ext>
                </a:extLst>
              </p:cNvPr>
              <p:cNvSpPr>
                <a:spLocks/>
              </p:cNvSpPr>
              <p:nvPr/>
            </p:nvSpPr>
            <p:spPr bwMode="auto">
              <a:xfrm>
                <a:off x="1191899" y="3717032"/>
                <a:ext cx="493988" cy="148614"/>
              </a:xfrm>
              <a:custGeom>
                <a:avLst/>
                <a:gdLst>
                  <a:gd name="T0" fmla="*/ 478803 w 1041"/>
                  <a:gd name="T1" fmla="*/ 2389 h 311"/>
                  <a:gd name="T2" fmla="*/ 478803 w 1041"/>
                  <a:gd name="T3" fmla="*/ 2389 h 311"/>
                  <a:gd name="T4" fmla="*/ 248180 w 1041"/>
                  <a:gd name="T5" fmla="*/ 68812 h 311"/>
                  <a:gd name="T6" fmla="*/ 248180 w 1041"/>
                  <a:gd name="T7" fmla="*/ 68812 h 311"/>
                  <a:gd name="T8" fmla="*/ 13761 w 1041"/>
                  <a:gd name="T9" fmla="*/ 122810 h 311"/>
                  <a:gd name="T10" fmla="*/ 13761 w 1041"/>
                  <a:gd name="T11" fmla="*/ 122810 h 311"/>
                  <a:gd name="T12" fmla="*/ 16134 w 1041"/>
                  <a:gd name="T13" fmla="*/ 145747 h 311"/>
                  <a:gd name="T14" fmla="*/ 16134 w 1041"/>
                  <a:gd name="T15" fmla="*/ 145747 h 311"/>
                  <a:gd name="T16" fmla="*/ 250078 w 1041"/>
                  <a:gd name="T17" fmla="*/ 92227 h 311"/>
                  <a:gd name="T18" fmla="*/ 250078 w 1041"/>
                  <a:gd name="T19" fmla="*/ 92227 h 311"/>
                  <a:gd name="T20" fmla="*/ 484497 w 1041"/>
                  <a:gd name="T21" fmla="*/ 16247 h 311"/>
                  <a:gd name="T22" fmla="*/ 484497 w 1041"/>
                  <a:gd name="T23" fmla="*/ 16247 h 311"/>
                  <a:gd name="T24" fmla="*/ 478803 w 1041"/>
                  <a:gd name="T25" fmla="*/ 2389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1" h="311">
                    <a:moveTo>
                      <a:pt x="1009" y="5"/>
                    </a:moveTo>
                    <a:lnTo>
                      <a:pt x="1009" y="5"/>
                    </a:lnTo>
                    <a:cubicBezTo>
                      <a:pt x="846" y="48"/>
                      <a:pt x="686" y="102"/>
                      <a:pt x="523" y="144"/>
                    </a:cubicBezTo>
                    <a:cubicBezTo>
                      <a:pt x="359" y="186"/>
                      <a:pt x="193" y="219"/>
                      <a:pt x="29" y="257"/>
                    </a:cubicBezTo>
                    <a:cubicBezTo>
                      <a:pt x="0" y="265"/>
                      <a:pt x="3" y="310"/>
                      <a:pt x="34" y="305"/>
                    </a:cubicBezTo>
                    <a:cubicBezTo>
                      <a:pt x="201" y="280"/>
                      <a:pt x="366" y="238"/>
                      <a:pt x="527" y="193"/>
                    </a:cubicBezTo>
                    <a:cubicBezTo>
                      <a:pt x="693" y="147"/>
                      <a:pt x="862" y="101"/>
                      <a:pt x="1021" y="34"/>
                    </a:cubicBezTo>
                    <a:cubicBezTo>
                      <a:pt x="1040" y="26"/>
                      <a:pt x="1028" y="0"/>
                      <a:pt x="1009"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sp>
            <p:nvSpPr>
              <p:cNvPr id="29" name="Freeform 21">
                <a:extLst>
                  <a:ext uri="{FF2B5EF4-FFF2-40B4-BE49-F238E27FC236}">
                    <a16:creationId xmlns:a16="http://schemas.microsoft.com/office/drawing/2014/main" id="{4BEFDC41-D424-774C-A929-D246F186B792}"/>
                  </a:ext>
                </a:extLst>
              </p:cNvPr>
              <p:cNvSpPr>
                <a:spLocks noChangeArrowheads="1"/>
              </p:cNvSpPr>
              <p:nvPr/>
            </p:nvSpPr>
            <p:spPr bwMode="auto">
              <a:xfrm>
                <a:off x="1530835" y="3716445"/>
                <a:ext cx="493675" cy="149235"/>
              </a:xfrm>
              <a:custGeom>
                <a:avLst/>
                <a:gdLst>
                  <a:gd name="T0" fmla="*/ 1010 w 1041"/>
                  <a:gd name="T1" fmla="*/ 5 h 311"/>
                  <a:gd name="T2" fmla="*/ 1010 w 1041"/>
                  <a:gd name="T3" fmla="*/ 5 h 311"/>
                  <a:gd name="T4" fmla="*/ 522 w 1041"/>
                  <a:gd name="T5" fmla="*/ 144 h 311"/>
                  <a:gd name="T6" fmla="*/ 522 w 1041"/>
                  <a:gd name="T7" fmla="*/ 144 h 311"/>
                  <a:gd name="T8" fmla="*/ 29 w 1041"/>
                  <a:gd name="T9" fmla="*/ 257 h 311"/>
                  <a:gd name="T10" fmla="*/ 29 w 1041"/>
                  <a:gd name="T11" fmla="*/ 257 h 311"/>
                  <a:gd name="T12" fmla="*/ 35 w 1041"/>
                  <a:gd name="T13" fmla="*/ 305 h 311"/>
                  <a:gd name="T14" fmla="*/ 35 w 1041"/>
                  <a:gd name="T15" fmla="*/ 305 h 311"/>
                  <a:gd name="T16" fmla="*/ 527 w 1041"/>
                  <a:gd name="T17" fmla="*/ 193 h 311"/>
                  <a:gd name="T18" fmla="*/ 527 w 1041"/>
                  <a:gd name="T19" fmla="*/ 193 h 311"/>
                  <a:gd name="T20" fmla="*/ 1021 w 1041"/>
                  <a:gd name="T21" fmla="*/ 34 h 311"/>
                  <a:gd name="T22" fmla="*/ 1021 w 1041"/>
                  <a:gd name="T23" fmla="*/ 34 h 311"/>
                  <a:gd name="T24" fmla="*/ 1010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10" y="5"/>
                    </a:moveTo>
                    <a:lnTo>
                      <a:pt x="1010" y="5"/>
                    </a:lnTo>
                    <a:cubicBezTo>
                      <a:pt x="847" y="48"/>
                      <a:pt x="686" y="102"/>
                      <a:pt x="522" y="144"/>
                    </a:cubicBezTo>
                    <a:lnTo>
                      <a:pt x="522" y="144"/>
                    </a:lnTo>
                    <a:cubicBezTo>
                      <a:pt x="358" y="186"/>
                      <a:pt x="194" y="219"/>
                      <a:pt x="29" y="257"/>
                    </a:cubicBezTo>
                    <a:lnTo>
                      <a:pt x="29" y="257"/>
                    </a:lnTo>
                    <a:cubicBezTo>
                      <a:pt x="0" y="265"/>
                      <a:pt x="3" y="310"/>
                      <a:pt x="35" y="305"/>
                    </a:cubicBezTo>
                    <a:lnTo>
                      <a:pt x="35" y="305"/>
                    </a:lnTo>
                    <a:cubicBezTo>
                      <a:pt x="201" y="280"/>
                      <a:pt x="366" y="238"/>
                      <a:pt x="527" y="193"/>
                    </a:cubicBezTo>
                    <a:lnTo>
                      <a:pt x="527" y="193"/>
                    </a:lnTo>
                    <a:cubicBezTo>
                      <a:pt x="693" y="147"/>
                      <a:pt x="862" y="101"/>
                      <a:pt x="1021" y="34"/>
                    </a:cubicBezTo>
                    <a:lnTo>
                      <a:pt x="1021" y="34"/>
                    </a:lnTo>
                    <a:cubicBezTo>
                      <a:pt x="1040" y="26"/>
                      <a:pt x="1028" y="0"/>
                      <a:pt x="1010"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30" name="Freeform 22">
                <a:extLst>
                  <a:ext uri="{FF2B5EF4-FFF2-40B4-BE49-F238E27FC236}">
                    <a16:creationId xmlns:a16="http://schemas.microsoft.com/office/drawing/2014/main" id="{68E788A2-E878-7747-98AC-0591C3123FFF}"/>
                  </a:ext>
                </a:extLst>
              </p:cNvPr>
              <p:cNvSpPr>
                <a:spLocks noChangeArrowheads="1"/>
              </p:cNvSpPr>
              <p:nvPr/>
            </p:nvSpPr>
            <p:spPr bwMode="auto">
              <a:xfrm>
                <a:off x="1891169" y="3716444"/>
                <a:ext cx="493676" cy="149235"/>
              </a:xfrm>
              <a:custGeom>
                <a:avLst/>
                <a:gdLst>
                  <a:gd name="T0" fmla="*/ 1009 w 1041"/>
                  <a:gd name="T1" fmla="*/ 5 h 311"/>
                  <a:gd name="T2" fmla="*/ 1009 w 1041"/>
                  <a:gd name="T3" fmla="*/ 5 h 311"/>
                  <a:gd name="T4" fmla="*/ 523 w 1041"/>
                  <a:gd name="T5" fmla="*/ 144 h 311"/>
                  <a:gd name="T6" fmla="*/ 523 w 1041"/>
                  <a:gd name="T7" fmla="*/ 144 h 311"/>
                  <a:gd name="T8" fmla="*/ 29 w 1041"/>
                  <a:gd name="T9" fmla="*/ 257 h 311"/>
                  <a:gd name="T10" fmla="*/ 29 w 1041"/>
                  <a:gd name="T11" fmla="*/ 257 h 311"/>
                  <a:gd name="T12" fmla="*/ 36 w 1041"/>
                  <a:gd name="T13" fmla="*/ 305 h 311"/>
                  <a:gd name="T14" fmla="*/ 36 w 1041"/>
                  <a:gd name="T15" fmla="*/ 305 h 311"/>
                  <a:gd name="T16" fmla="*/ 527 w 1041"/>
                  <a:gd name="T17" fmla="*/ 193 h 311"/>
                  <a:gd name="T18" fmla="*/ 527 w 1041"/>
                  <a:gd name="T19" fmla="*/ 193 h 311"/>
                  <a:gd name="T20" fmla="*/ 1021 w 1041"/>
                  <a:gd name="T21" fmla="*/ 34 h 311"/>
                  <a:gd name="T22" fmla="*/ 1021 w 1041"/>
                  <a:gd name="T23" fmla="*/ 34 h 311"/>
                  <a:gd name="T24" fmla="*/ 1009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09" y="5"/>
                    </a:moveTo>
                    <a:lnTo>
                      <a:pt x="1009" y="5"/>
                    </a:lnTo>
                    <a:cubicBezTo>
                      <a:pt x="848" y="48"/>
                      <a:pt x="686" y="102"/>
                      <a:pt x="523" y="144"/>
                    </a:cubicBezTo>
                    <a:lnTo>
                      <a:pt x="523" y="144"/>
                    </a:lnTo>
                    <a:cubicBezTo>
                      <a:pt x="359" y="186"/>
                      <a:pt x="193" y="219"/>
                      <a:pt x="29" y="257"/>
                    </a:cubicBezTo>
                    <a:lnTo>
                      <a:pt x="29" y="257"/>
                    </a:lnTo>
                    <a:cubicBezTo>
                      <a:pt x="0" y="265"/>
                      <a:pt x="4" y="310"/>
                      <a:pt x="36" y="305"/>
                    </a:cubicBezTo>
                    <a:lnTo>
                      <a:pt x="36" y="305"/>
                    </a:lnTo>
                    <a:cubicBezTo>
                      <a:pt x="201" y="280"/>
                      <a:pt x="366" y="238"/>
                      <a:pt x="527" y="193"/>
                    </a:cubicBezTo>
                    <a:lnTo>
                      <a:pt x="527" y="193"/>
                    </a:lnTo>
                    <a:cubicBezTo>
                      <a:pt x="693" y="147"/>
                      <a:pt x="864" y="101"/>
                      <a:pt x="1021" y="34"/>
                    </a:cubicBezTo>
                    <a:lnTo>
                      <a:pt x="1021" y="34"/>
                    </a:lnTo>
                    <a:cubicBezTo>
                      <a:pt x="1040" y="26"/>
                      <a:pt x="1029" y="0"/>
                      <a:pt x="1009"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31" name="Freeform 23">
                <a:extLst>
                  <a:ext uri="{FF2B5EF4-FFF2-40B4-BE49-F238E27FC236}">
                    <a16:creationId xmlns:a16="http://schemas.microsoft.com/office/drawing/2014/main" id="{C9C599CE-F73F-574D-9FD2-6DCAA16A5327}"/>
                  </a:ext>
                </a:extLst>
              </p:cNvPr>
              <p:cNvSpPr>
                <a:spLocks/>
              </p:cNvSpPr>
              <p:nvPr/>
            </p:nvSpPr>
            <p:spPr bwMode="auto">
              <a:xfrm>
                <a:off x="2301278" y="3717032"/>
                <a:ext cx="493988" cy="148614"/>
              </a:xfrm>
              <a:custGeom>
                <a:avLst/>
                <a:gdLst>
                  <a:gd name="T0" fmla="*/ 479752 w 1041"/>
                  <a:gd name="T1" fmla="*/ 2389 h 311"/>
                  <a:gd name="T2" fmla="*/ 479752 w 1041"/>
                  <a:gd name="T3" fmla="*/ 2389 h 311"/>
                  <a:gd name="T4" fmla="*/ 247706 w 1041"/>
                  <a:gd name="T5" fmla="*/ 68812 h 311"/>
                  <a:gd name="T6" fmla="*/ 247706 w 1041"/>
                  <a:gd name="T7" fmla="*/ 68812 h 311"/>
                  <a:gd name="T8" fmla="*/ 13761 w 1041"/>
                  <a:gd name="T9" fmla="*/ 122810 h 311"/>
                  <a:gd name="T10" fmla="*/ 13761 w 1041"/>
                  <a:gd name="T11" fmla="*/ 122810 h 311"/>
                  <a:gd name="T12" fmla="*/ 16609 w 1041"/>
                  <a:gd name="T13" fmla="*/ 145747 h 311"/>
                  <a:gd name="T14" fmla="*/ 16609 w 1041"/>
                  <a:gd name="T15" fmla="*/ 145747 h 311"/>
                  <a:gd name="T16" fmla="*/ 250078 w 1041"/>
                  <a:gd name="T17" fmla="*/ 92227 h 311"/>
                  <a:gd name="T18" fmla="*/ 250078 w 1041"/>
                  <a:gd name="T19" fmla="*/ 92227 h 311"/>
                  <a:gd name="T20" fmla="*/ 484497 w 1041"/>
                  <a:gd name="T21" fmla="*/ 16247 h 311"/>
                  <a:gd name="T22" fmla="*/ 484497 w 1041"/>
                  <a:gd name="T23" fmla="*/ 16247 h 311"/>
                  <a:gd name="T24" fmla="*/ 479752 w 1041"/>
                  <a:gd name="T25" fmla="*/ 2389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1" h="311">
                    <a:moveTo>
                      <a:pt x="1011" y="5"/>
                    </a:moveTo>
                    <a:lnTo>
                      <a:pt x="1011" y="5"/>
                    </a:lnTo>
                    <a:cubicBezTo>
                      <a:pt x="847" y="48"/>
                      <a:pt x="686" y="102"/>
                      <a:pt x="522" y="144"/>
                    </a:cubicBezTo>
                    <a:cubicBezTo>
                      <a:pt x="359" y="186"/>
                      <a:pt x="194" y="219"/>
                      <a:pt x="29" y="257"/>
                    </a:cubicBezTo>
                    <a:cubicBezTo>
                      <a:pt x="0" y="265"/>
                      <a:pt x="4" y="310"/>
                      <a:pt x="35" y="305"/>
                    </a:cubicBezTo>
                    <a:cubicBezTo>
                      <a:pt x="200" y="280"/>
                      <a:pt x="366" y="238"/>
                      <a:pt x="527" y="193"/>
                    </a:cubicBezTo>
                    <a:cubicBezTo>
                      <a:pt x="693" y="147"/>
                      <a:pt x="862" y="101"/>
                      <a:pt x="1021" y="34"/>
                    </a:cubicBezTo>
                    <a:cubicBezTo>
                      <a:pt x="1040" y="26"/>
                      <a:pt x="1028" y="0"/>
                      <a:pt x="1011"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sp>
            <p:nvSpPr>
              <p:cNvPr id="32" name="Freeform 24">
                <a:extLst>
                  <a:ext uri="{FF2B5EF4-FFF2-40B4-BE49-F238E27FC236}">
                    <a16:creationId xmlns:a16="http://schemas.microsoft.com/office/drawing/2014/main" id="{61244DBA-AE1E-9C4C-8032-2459BB89861C}"/>
                  </a:ext>
                </a:extLst>
              </p:cNvPr>
              <p:cNvSpPr>
                <a:spLocks noChangeArrowheads="1"/>
              </p:cNvSpPr>
              <p:nvPr/>
            </p:nvSpPr>
            <p:spPr bwMode="auto">
              <a:xfrm>
                <a:off x="2661049" y="3716445"/>
                <a:ext cx="493675" cy="149235"/>
              </a:xfrm>
              <a:custGeom>
                <a:avLst/>
                <a:gdLst>
                  <a:gd name="T0" fmla="*/ 1011 w 1041"/>
                  <a:gd name="T1" fmla="*/ 5 h 311"/>
                  <a:gd name="T2" fmla="*/ 1011 w 1041"/>
                  <a:gd name="T3" fmla="*/ 5 h 311"/>
                  <a:gd name="T4" fmla="*/ 523 w 1041"/>
                  <a:gd name="T5" fmla="*/ 144 h 311"/>
                  <a:gd name="T6" fmla="*/ 523 w 1041"/>
                  <a:gd name="T7" fmla="*/ 144 h 311"/>
                  <a:gd name="T8" fmla="*/ 29 w 1041"/>
                  <a:gd name="T9" fmla="*/ 257 h 311"/>
                  <a:gd name="T10" fmla="*/ 29 w 1041"/>
                  <a:gd name="T11" fmla="*/ 257 h 311"/>
                  <a:gd name="T12" fmla="*/ 36 w 1041"/>
                  <a:gd name="T13" fmla="*/ 305 h 311"/>
                  <a:gd name="T14" fmla="*/ 36 w 1041"/>
                  <a:gd name="T15" fmla="*/ 305 h 311"/>
                  <a:gd name="T16" fmla="*/ 527 w 1041"/>
                  <a:gd name="T17" fmla="*/ 193 h 311"/>
                  <a:gd name="T18" fmla="*/ 527 w 1041"/>
                  <a:gd name="T19" fmla="*/ 193 h 311"/>
                  <a:gd name="T20" fmla="*/ 1021 w 1041"/>
                  <a:gd name="T21" fmla="*/ 34 h 311"/>
                  <a:gd name="T22" fmla="*/ 1021 w 1041"/>
                  <a:gd name="T23" fmla="*/ 34 h 311"/>
                  <a:gd name="T24" fmla="*/ 1011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11" y="5"/>
                    </a:moveTo>
                    <a:lnTo>
                      <a:pt x="1011" y="5"/>
                    </a:lnTo>
                    <a:cubicBezTo>
                      <a:pt x="847" y="48"/>
                      <a:pt x="688" y="102"/>
                      <a:pt x="523" y="144"/>
                    </a:cubicBezTo>
                    <a:lnTo>
                      <a:pt x="523" y="144"/>
                    </a:lnTo>
                    <a:cubicBezTo>
                      <a:pt x="359" y="186"/>
                      <a:pt x="194" y="219"/>
                      <a:pt x="29" y="257"/>
                    </a:cubicBezTo>
                    <a:lnTo>
                      <a:pt x="29" y="257"/>
                    </a:lnTo>
                    <a:cubicBezTo>
                      <a:pt x="0" y="265"/>
                      <a:pt x="4" y="310"/>
                      <a:pt x="36" y="305"/>
                    </a:cubicBezTo>
                    <a:lnTo>
                      <a:pt x="36" y="305"/>
                    </a:lnTo>
                    <a:cubicBezTo>
                      <a:pt x="201" y="280"/>
                      <a:pt x="366" y="238"/>
                      <a:pt x="527" y="193"/>
                    </a:cubicBezTo>
                    <a:lnTo>
                      <a:pt x="527" y="193"/>
                    </a:lnTo>
                    <a:cubicBezTo>
                      <a:pt x="693" y="147"/>
                      <a:pt x="862" y="101"/>
                      <a:pt x="1021" y="34"/>
                    </a:cubicBezTo>
                    <a:lnTo>
                      <a:pt x="1021" y="34"/>
                    </a:lnTo>
                    <a:cubicBezTo>
                      <a:pt x="1040" y="26"/>
                      <a:pt x="1029" y="0"/>
                      <a:pt x="1011"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33" name="Freeform 25">
                <a:extLst>
                  <a:ext uri="{FF2B5EF4-FFF2-40B4-BE49-F238E27FC236}">
                    <a16:creationId xmlns:a16="http://schemas.microsoft.com/office/drawing/2014/main" id="{008F027D-0A4D-0A40-8F49-07A16BEB9A21}"/>
                  </a:ext>
                </a:extLst>
              </p:cNvPr>
              <p:cNvSpPr>
                <a:spLocks noChangeArrowheads="1"/>
              </p:cNvSpPr>
              <p:nvPr/>
            </p:nvSpPr>
            <p:spPr bwMode="auto">
              <a:xfrm>
                <a:off x="3073768" y="3716445"/>
                <a:ext cx="493675" cy="149235"/>
              </a:xfrm>
              <a:custGeom>
                <a:avLst/>
                <a:gdLst>
                  <a:gd name="T0" fmla="*/ 1010 w 1040"/>
                  <a:gd name="T1" fmla="*/ 5 h 311"/>
                  <a:gd name="T2" fmla="*/ 1010 w 1040"/>
                  <a:gd name="T3" fmla="*/ 5 h 311"/>
                  <a:gd name="T4" fmla="*/ 523 w 1040"/>
                  <a:gd name="T5" fmla="*/ 144 h 311"/>
                  <a:gd name="T6" fmla="*/ 523 w 1040"/>
                  <a:gd name="T7" fmla="*/ 144 h 311"/>
                  <a:gd name="T8" fmla="*/ 29 w 1040"/>
                  <a:gd name="T9" fmla="*/ 257 h 311"/>
                  <a:gd name="T10" fmla="*/ 29 w 1040"/>
                  <a:gd name="T11" fmla="*/ 257 h 311"/>
                  <a:gd name="T12" fmla="*/ 34 w 1040"/>
                  <a:gd name="T13" fmla="*/ 305 h 311"/>
                  <a:gd name="T14" fmla="*/ 34 w 1040"/>
                  <a:gd name="T15" fmla="*/ 305 h 311"/>
                  <a:gd name="T16" fmla="*/ 527 w 1040"/>
                  <a:gd name="T17" fmla="*/ 193 h 311"/>
                  <a:gd name="T18" fmla="*/ 527 w 1040"/>
                  <a:gd name="T19" fmla="*/ 193 h 311"/>
                  <a:gd name="T20" fmla="*/ 1021 w 1040"/>
                  <a:gd name="T21" fmla="*/ 34 h 311"/>
                  <a:gd name="T22" fmla="*/ 1021 w 1040"/>
                  <a:gd name="T23" fmla="*/ 34 h 311"/>
                  <a:gd name="T24" fmla="*/ 1010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10" y="5"/>
                    </a:moveTo>
                    <a:lnTo>
                      <a:pt x="1010" y="5"/>
                    </a:lnTo>
                    <a:cubicBezTo>
                      <a:pt x="846" y="48"/>
                      <a:pt x="686" y="102"/>
                      <a:pt x="523" y="144"/>
                    </a:cubicBezTo>
                    <a:lnTo>
                      <a:pt x="523" y="144"/>
                    </a:lnTo>
                    <a:cubicBezTo>
                      <a:pt x="358" y="186"/>
                      <a:pt x="193" y="219"/>
                      <a:pt x="29" y="257"/>
                    </a:cubicBezTo>
                    <a:lnTo>
                      <a:pt x="29" y="257"/>
                    </a:lnTo>
                    <a:cubicBezTo>
                      <a:pt x="0" y="265"/>
                      <a:pt x="4" y="310"/>
                      <a:pt x="34" y="305"/>
                    </a:cubicBezTo>
                    <a:lnTo>
                      <a:pt x="34" y="305"/>
                    </a:lnTo>
                    <a:cubicBezTo>
                      <a:pt x="201" y="280"/>
                      <a:pt x="365" y="238"/>
                      <a:pt x="527" y="193"/>
                    </a:cubicBezTo>
                    <a:lnTo>
                      <a:pt x="527" y="193"/>
                    </a:lnTo>
                    <a:cubicBezTo>
                      <a:pt x="692" y="147"/>
                      <a:pt x="863" y="101"/>
                      <a:pt x="1021" y="34"/>
                    </a:cubicBezTo>
                    <a:lnTo>
                      <a:pt x="1021" y="34"/>
                    </a:lnTo>
                    <a:cubicBezTo>
                      <a:pt x="1039" y="26"/>
                      <a:pt x="1027" y="0"/>
                      <a:pt x="1010"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34" name="Freeform 26">
                <a:extLst>
                  <a:ext uri="{FF2B5EF4-FFF2-40B4-BE49-F238E27FC236}">
                    <a16:creationId xmlns:a16="http://schemas.microsoft.com/office/drawing/2014/main" id="{6FAF5015-223B-7645-B4D8-E56CCD36DD29}"/>
                  </a:ext>
                </a:extLst>
              </p:cNvPr>
              <p:cNvSpPr>
                <a:spLocks/>
              </p:cNvSpPr>
              <p:nvPr/>
            </p:nvSpPr>
            <p:spPr bwMode="auto">
              <a:xfrm>
                <a:off x="3431589" y="3717032"/>
                <a:ext cx="493988" cy="148614"/>
              </a:xfrm>
              <a:custGeom>
                <a:avLst/>
                <a:gdLst>
                  <a:gd name="T0" fmla="*/ 479752 w 1041"/>
                  <a:gd name="T1" fmla="*/ 2389 h 311"/>
                  <a:gd name="T2" fmla="*/ 479752 w 1041"/>
                  <a:gd name="T3" fmla="*/ 2389 h 311"/>
                  <a:gd name="T4" fmla="*/ 248180 w 1041"/>
                  <a:gd name="T5" fmla="*/ 68812 h 311"/>
                  <a:gd name="T6" fmla="*/ 248180 w 1041"/>
                  <a:gd name="T7" fmla="*/ 68812 h 311"/>
                  <a:gd name="T8" fmla="*/ 14710 w 1041"/>
                  <a:gd name="T9" fmla="*/ 122810 h 311"/>
                  <a:gd name="T10" fmla="*/ 14710 w 1041"/>
                  <a:gd name="T11" fmla="*/ 122810 h 311"/>
                  <a:gd name="T12" fmla="*/ 17083 w 1041"/>
                  <a:gd name="T13" fmla="*/ 145747 h 311"/>
                  <a:gd name="T14" fmla="*/ 17083 w 1041"/>
                  <a:gd name="T15" fmla="*/ 145747 h 311"/>
                  <a:gd name="T16" fmla="*/ 250078 w 1041"/>
                  <a:gd name="T17" fmla="*/ 92227 h 311"/>
                  <a:gd name="T18" fmla="*/ 250078 w 1041"/>
                  <a:gd name="T19" fmla="*/ 92227 h 311"/>
                  <a:gd name="T20" fmla="*/ 484497 w 1041"/>
                  <a:gd name="T21" fmla="*/ 16247 h 311"/>
                  <a:gd name="T22" fmla="*/ 484497 w 1041"/>
                  <a:gd name="T23" fmla="*/ 16247 h 311"/>
                  <a:gd name="T24" fmla="*/ 479752 w 1041"/>
                  <a:gd name="T25" fmla="*/ 2389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1" h="311">
                    <a:moveTo>
                      <a:pt x="1011" y="5"/>
                    </a:moveTo>
                    <a:lnTo>
                      <a:pt x="1011" y="5"/>
                    </a:lnTo>
                    <a:cubicBezTo>
                      <a:pt x="847" y="48"/>
                      <a:pt x="686" y="102"/>
                      <a:pt x="523" y="144"/>
                    </a:cubicBezTo>
                    <a:cubicBezTo>
                      <a:pt x="359" y="186"/>
                      <a:pt x="194" y="219"/>
                      <a:pt x="31" y="257"/>
                    </a:cubicBezTo>
                    <a:cubicBezTo>
                      <a:pt x="0" y="265"/>
                      <a:pt x="4" y="310"/>
                      <a:pt x="36" y="305"/>
                    </a:cubicBezTo>
                    <a:cubicBezTo>
                      <a:pt x="202" y="280"/>
                      <a:pt x="366" y="238"/>
                      <a:pt x="527" y="193"/>
                    </a:cubicBezTo>
                    <a:cubicBezTo>
                      <a:pt x="693" y="147"/>
                      <a:pt x="864" y="101"/>
                      <a:pt x="1021" y="34"/>
                    </a:cubicBezTo>
                    <a:cubicBezTo>
                      <a:pt x="1040" y="26"/>
                      <a:pt x="1029" y="0"/>
                      <a:pt x="1011"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sp>
            <p:nvSpPr>
              <p:cNvPr id="35" name="Freeform 27">
                <a:extLst>
                  <a:ext uri="{FF2B5EF4-FFF2-40B4-BE49-F238E27FC236}">
                    <a16:creationId xmlns:a16="http://schemas.microsoft.com/office/drawing/2014/main" id="{87195CF0-7BAB-7F49-874A-F344DC353D1B}"/>
                  </a:ext>
                </a:extLst>
              </p:cNvPr>
              <p:cNvSpPr>
                <a:spLocks noChangeArrowheads="1"/>
              </p:cNvSpPr>
              <p:nvPr/>
            </p:nvSpPr>
            <p:spPr bwMode="auto">
              <a:xfrm>
                <a:off x="3843646" y="3716444"/>
                <a:ext cx="493676" cy="149235"/>
              </a:xfrm>
              <a:custGeom>
                <a:avLst/>
                <a:gdLst>
                  <a:gd name="T0" fmla="*/ 1010 w 1040"/>
                  <a:gd name="T1" fmla="*/ 5 h 311"/>
                  <a:gd name="T2" fmla="*/ 1010 w 1040"/>
                  <a:gd name="T3" fmla="*/ 5 h 311"/>
                  <a:gd name="T4" fmla="*/ 523 w 1040"/>
                  <a:gd name="T5" fmla="*/ 144 h 311"/>
                  <a:gd name="T6" fmla="*/ 523 w 1040"/>
                  <a:gd name="T7" fmla="*/ 144 h 311"/>
                  <a:gd name="T8" fmla="*/ 29 w 1040"/>
                  <a:gd name="T9" fmla="*/ 257 h 311"/>
                  <a:gd name="T10" fmla="*/ 29 w 1040"/>
                  <a:gd name="T11" fmla="*/ 257 h 311"/>
                  <a:gd name="T12" fmla="*/ 35 w 1040"/>
                  <a:gd name="T13" fmla="*/ 305 h 311"/>
                  <a:gd name="T14" fmla="*/ 35 w 1040"/>
                  <a:gd name="T15" fmla="*/ 305 h 311"/>
                  <a:gd name="T16" fmla="*/ 527 w 1040"/>
                  <a:gd name="T17" fmla="*/ 193 h 311"/>
                  <a:gd name="T18" fmla="*/ 527 w 1040"/>
                  <a:gd name="T19" fmla="*/ 193 h 311"/>
                  <a:gd name="T20" fmla="*/ 1021 w 1040"/>
                  <a:gd name="T21" fmla="*/ 34 h 311"/>
                  <a:gd name="T22" fmla="*/ 1021 w 1040"/>
                  <a:gd name="T23" fmla="*/ 34 h 311"/>
                  <a:gd name="T24" fmla="*/ 1010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10" y="5"/>
                    </a:moveTo>
                    <a:lnTo>
                      <a:pt x="1010" y="5"/>
                    </a:lnTo>
                    <a:cubicBezTo>
                      <a:pt x="846" y="48"/>
                      <a:pt x="686" y="102"/>
                      <a:pt x="523" y="144"/>
                    </a:cubicBezTo>
                    <a:lnTo>
                      <a:pt x="523" y="144"/>
                    </a:lnTo>
                    <a:cubicBezTo>
                      <a:pt x="360" y="186"/>
                      <a:pt x="193" y="219"/>
                      <a:pt x="29" y="257"/>
                    </a:cubicBezTo>
                    <a:lnTo>
                      <a:pt x="29" y="257"/>
                    </a:lnTo>
                    <a:cubicBezTo>
                      <a:pt x="0" y="265"/>
                      <a:pt x="4" y="310"/>
                      <a:pt x="35" y="305"/>
                    </a:cubicBezTo>
                    <a:lnTo>
                      <a:pt x="35" y="305"/>
                    </a:lnTo>
                    <a:cubicBezTo>
                      <a:pt x="201" y="280"/>
                      <a:pt x="365" y="238"/>
                      <a:pt x="527" y="193"/>
                    </a:cubicBezTo>
                    <a:lnTo>
                      <a:pt x="527" y="193"/>
                    </a:lnTo>
                    <a:cubicBezTo>
                      <a:pt x="692" y="147"/>
                      <a:pt x="862" y="101"/>
                      <a:pt x="1021" y="34"/>
                    </a:cubicBezTo>
                    <a:lnTo>
                      <a:pt x="1021" y="34"/>
                    </a:lnTo>
                    <a:cubicBezTo>
                      <a:pt x="1039" y="26"/>
                      <a:pt x="1029" y="0"/>
                      <a:pt x="1010"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36" name="Freeform 28">
                <a:extLst>
                  <a:ext uri="{FF2B5EF4-FFF2-40B4-BE49-F238E27FC236}">
                    <a16:creationId xmlns:a16="http://schemas.microsoft.com/office/drawing/2014/main" id="{250629E1-EA90-B946-B39D-1DB9D05A00B8}"/>
                  </a:ext>
                </a:extLst>
              </p:cNvPr>
              <p:cNvSpPr>
                <a:spLocks noChangeArrowheads="1"/>
              </p:cNvSpPr>
              <p:nvPr/>
            </p:nvSpPr>
            <p:spPr bwMode="auto">
              <a:xfrm>
                <a:off x="4203982" y="3716445"/>
                <a:ext cx="493675" cy="149235"/>
              </a:xfrm>
              <a:custGeom>
                <a:avLst/>
                <a:gdLst>
                  <a:gd name="T0" fmla="*/ 1009 w 1040"/>
                  <a:gd name="T1" fmla="*/ 5 h 311"/>
                  <a:gd name="T2" fmla="*/ 1009 w 1040"/>
                  <a:gd name="T3" fmla="*/ 5 h 311"/>
                  <a:gd name="T4" fmla="*/ 522 w 1040"/>
                  <a:gd name="T5" fmla="*/ 144 h 311"/>
                  <a:gd name="T6" fmla="*/ 522 w 1040"/>
                  <a:gd name="T7" fmla="*/ 144 h 311"/>
                  <a:gd name="T8" fmla="*/ 28 w 1040"/>
                  <a:gd name="T9" fmla="*/ 257 h 311"/>
                  <a:gd name="T10" fmla="*/ 28 w 1040"/>
                  <a:gd name="T11" fmla="*/ 257 h 311"/>
                  <a:gd name="T12" fmla="*/ 34 w 1040"/>
                  <a:gd name="T13" fmla="*/ 305 h 311"/>
                  <a:gd name="T14" fmla="*/ 34 w 1040"/>
                  <a:gd name="T15" fmla="*/ 305 h 311"/>
                  <a:gd name="T16" fmla="*/ 526 w 1040"/>
                  <a:gd name="T17" fmla="*/ 193 h 311"/>
                  <a:gd name="T18" fmla="*/ 526 w 1040"/>
                  <a:gd name="T19" fmla="*/ 193 h 311"/>
                  <a:gd name="T20" fmla="*/ 1020 w 1040"/>
                  <a:gd name="T21" fmla="*/ 34 h 311"/>
                  <a:gd name="T22" fmla="*/ 1020 w 1040"/>
                  <a:gd name="T23" fmla="*/ 34 h 311"/>
                  <a:gd name="T24" fmla="*/ 1009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09" y="5"/>
                    </a:moveTo>
                    <a:lnTo>
                      <a:pt x="1009" y="5"/>
                    </a:lnTo>
                    <a:cubicBezTo>
                      <a:pt x="846" y="48"/>
                      <a:pt x="686" y="102"/>
                      <a:pt x="522" y="144"/>
                    </a:cubicBezTo>
                    <a:lnTo>
                      <a:pt x="522" y="144"/>
                    </a:lnTo>
                    <a:cubicBezTo>
                      <a:pt x="359" y="186"/>
                      <a:pt x="192" y="219"/>
                      <a:pt x="28" y="257"/>
                    </a:cubicBezTo>
                    <a:lnTo>
                      <a:pt x="28" y="257"/>
                    </a:lnTo>
                    <a:cubicBezTo>
                      <a:pt x="0" y="265"/>
                      <a:pt x="3" y="310"/>
                      <a:pt x="34" y="305"/>
                    </a:cubicBezTo>
                    <a:lnTo>
                      <a:pt x="34" y="305"/>
                    </a:lnTo>
                    <a:cubicBezTo>
                      <a:pt x="200" y="280"/>
                      <a:pt x="364" y="238"/>
                      <a:pt x="526" y="193"/>
                    </a:cubicBezTo>
                    <a:lnTo>
                      <a:pt x="526" y="193"/>
                    </a:lnTo>
                    <a:cubicBezTo>
                      <a:pt x="691" y="147"/>
                      <a:pt x="862" y="101"/>
                      <a:pt x="1020" y="34"/>
                    </a:cubicBezTo>
                    <a:lnTo>
                      <a:pt x="1020" y="34"/>
                    </a:lnTo>
                    <a:cubicBezTo>
                      <a:pt x="1039" y="26"/>
                      <a:pt x="1027" y="0"/>
                      <a:pt x="1009"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37" name="Freeform 29">
                <a:extLst>
                  <a:ext uri="{FF2B5EF4-FFF2-40B4-BE49-F238E27FC236}">
                    <a16:creationId xmlns:a16="http://schemas.microsoft.com/office/drawing/2014/main" id="{71FCB582-AB17-A644-94FF-39E5D9F4371D}"/>
                  </a:ext>
                </a:extLst>
              </p:cNvPr>
              <p:cNvSpPr>
                <a:spLocks/>
              </p:cNvSpPr>
              <p:nvPr/>
            </p:nvSpPr>
            <p:spPr bwMode="auto">
              <a:xfrm>
                <a:off x="4543061" y="3717032"/>
                <a:ext cx="493988" cy="148614"/>
              </a:xfrm>
              <a:custGeom>
                <a:avLst/>
                <a:gdLst>
                  <a:gd name="T0" fmla="*/ 479263 w 1040"/>
                  <a:gd name="T1" fmla="*/ 2389 h 311"/>
                  <a:gd name="T2" fmla="*/ 479263 w 1040"/>
                  <a:gd name="T3" fmla="*/ 2389 h 311"/>
                  <a:gd name="T4" fmla="*/ 247944 w 1040"/>
                  <a:gd name="T5" fmla="*/ 68812 h 311"/>
                  <a:gd name="T6" fmla="*/ 247944 w 1040"/>
                  <a:gd name="T7" fmla="*/ 68812 h 311"/>
                  <a:gd name="T8" fmla="*/ 13300 w 1040"/>
                  <a:gd name="T9" fmla="*/ 122810 h 311"/>
                  <a:gd name="T10" fmla="*/ 13300 w 1040"/>
                  <a:gd name="T11" fmla="*/ 122810 h 311"/>
                  <a:gd name="T12" fmla="*/ 16150 w 1040"/>
                  <a:gd name="T13" fmla="*/ 145747 h 311"/>
                  <a:gd name="T14" fmla="*/ 16150 w 1040"/>
                  <a:gd name="T15" fmla="*/ 145747 h 311"/>
                  <a:gd name="T16" fmla="*/ 249844 w 1040"/>
                  <a:gd name="T17" fmla="*/ 92227 h 311"/>
                  <a:gd name="T18" fmla="*/ 249844 w 1040"/>
                  <a:gd name="T19" fmla="*/ 92227 h 311"/>
                  <a:gd name="T20" fmla="*/ 484488 w 1040"/>
                  <a:gd name="T21" fmla="*/ 16247 h 311"/>
                  <a:gd name="T22" fmla="*/ 484488 w 1040"/>
                  <a:gd name="T23" fmla="*/ 16247 h 311"/>
                  <a:gd name="T24" fmla="*/ 479263 w 1040"/>
                  <a:gd name="T25" fmla="*/ 2389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0" h="311">
                    <a:moveTo>
                      <a:pt x="1009" y="5"/>
                    </a:moveTo>
                    <a:lnTo>
                      <a:pt x="1009" y="5"/>
                    </a:lnTo>
                    <a:cubicBezTo>
                      <a:pt x="846" y="48"/>
                      <a:pt x="686" y="102"/>
                      <a:pt x="522" y="144"/>
                    </a:cubicBezTo>
                    <a:cubicBezTo>
                      <a:pt x="359" y="186"/>
                      <a:pt x="192" y="219"/>
                      <a:pt x="28" y="257"/>
                    </a:cubicBezTo>
                    <a:cubicBezTo>
                      <a:pt x="0" y="265"/>
                      <a:pt x="4" y="310"/>
                      <a:pt x="34" y="305"/>
                    </a:cubicBezTo>
                    <a:cubicBezTo>
                      <a:pt x="200" y="280"/>
                      <a:pt x="364" y="238"/>
                      <a:pt x="526" y="193"/>
                    </a:cubicBezTo>
                    <a:cubicBezTo>
                      <a:pt x="691" y="147"/>
                      <a:pt x="862" y="101"/>
                      <a:pt x="1020" y="34"/>
                    </a:cubicBezTo>
                    <a:cubicBezTo>
                      <a:pt x="1039" y="26"/>
                      <a:pt x="1028" y="0"/>
                      <a:pt x="1009"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sp>
            <p:nvSpPr>
              <p:cNvPr id="38" name="Freeform 30">
                <a:extLst>
                  <a:ext uri="{FF2B5EF4-FFF2-40B4-BE49-F238E27FC236}">
                    <a16:creationId xmlns:a16="http://schemas.microsoft.com/office/drawing/2014/main" id="{01F65919-3D9A-AA4A-9ABA-72265DE77995}"/>
                  </a:ext>
                </a:extLst>
              </p:cNvPr>
              <p:cNvSpPr>
                <a:spLocks noChangeArrowheads="1"/>
              </p:cNvSpPr>
              <p:nvPr/>
            </p:nvSpPr>
            <p:spPr bwMode="auto">
              <a:xfrm>
                <a:off x="4904015" y="3716444"/>
                <a:ext cx="493676" cy="149235"/>
              </a:xfrm>
              <a:custGeom>
                <a:avLst/>
                <a:gdLst>
                  <a:gd name="T0" fmla="*/ 1009 w 1040"/>
                  <a:gd name="T1" fmla="*/ 5 h 311"/>
                  <a:gd name="T2" fmla="*/ 1009 w 1040"/>
                  <a:gd name="T3" fmla="*/ 5 h 311"/>
                  <a:gd name="T4" fmla="*/ 522 w 1040"/>
                  <a:gd name="T5" fmla="*/ 144 h 311"/>
                  <a:gd name="T6" fmla="*/ 522 w 1040"/>
                  <a:gd name="T7" fmla="*/ 144 h 311"/>
                  <a:gd name="T8" fmla="*/ 29 w 1040"/>
                  <a:gd name="T9" fmla="*/ 257 h 311"/>
                  <a:gd name="T10" fmla="*/ 29 w 1040"/>
                  <a:gd name="T11" fmla="*/ 257 h 311"/>
                  <a:gd name="T12" fmla="*/ 34 w 1040"/>
                  <a:gd name="T13" fmla="*/ 305 h 311"/>
                  <a:gd name="T14" fmla="*/ 34 w 1040"/>
                  <a:gd name="T15" fmla="*/ 305 h 311"/>
                  <a:gd name="T16" fmla="*/ 527 w 1040"/>
                  <a:gd name="T17" fmla="*/ 193 h 311"/>
                  <a:gd name="T18" fmla="*/ 527 w 1040"/>
                  <a:gd name="T19" fmla="*/ 193 h 311"/>
                  <a:gd name="T20" fmla="*/ 1021 w 1040"/>
                  <a:gd name="T21" fmla="*/ 34 h 311"/>
                  <a:gd name="T22" fmla="*/ 1021 w 1040"/>
                  <a:gd name="T23" fmla="*/ 34 h 311"/>
                  <a:gd name="T24" fmla="*/ 1009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09" y="5"/>
                    </a:moveTo>
                    <a:lnTo>
                      <a:pt x="1009" y="5"/>
                    </a:lnTo>
                    <a:cubicBezTo>
                      <a:pt x="846" y="48"/>
                      <a:pt x="686" y="102"/>
                      <a:pt x="522" y="144"/>
                    </a:cubicBezTo>
                    <a:lnTo>
                      <a:pt x="522" y="144"/>
                    </a:lnTo>
                    <a:cubicBezTo>
                      <a:pt x="359" y="186"/>
                      <a:pt x="193" y="219"/>
                      <a:pt x="29" y="257"/>
                    </a:cubicBezTo>
                    <a:lnTo>
                      <a:pt x="29" y="257"/>
                    </a:lnTo>
                    <a:cubicBezTo>
                      <a:pt x="0" y="265"/>
                      <a:pt x="4" y="310"/>
                      <a:pt x="34" y="305"/>
                    </a:cubicBezTo>
                    <a:lnTo>
                      <a:pt x="34" y="305"/>
                    </a:lnTo>
                    <a:cubicBezTo>
                      <a:pt x="200" y="280"/>
                      <a:pt x="365" y="238"/>
                      <a:pt x="527" y="193"/>
                    </a:cubicBezTo>
                    <a:lnTo>
                      <a:pt x="527" y="193"/>
                    </a:lnTo>
                    <a:cubicBezTo>
                      <a:pt x="691" y="147"/>
                      <a:pt x="862" y="101"/>
                      <a:pt x="1021" y="34"/>
                    </a:cubicBezTo>
                    <a:lnTo>
                      <a:pt x="1021" y="34"/>
                    </a:lnTo>
                    <a:cubicBezTo>
                      <a:pt x="1039" y="26"/>
                      <a:pt x="1027" y="0"/>
                      <a:pt x="1009"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39" name="Freeform 31">
                <a:extLst>
                  <a:ext uri="{FF2B5EF4-FFF2-40B4-BE49-F238E27FC236}">
                    <a16:creationId xmlns:a16="http://schemas.microsoft.com/office/drawing/2014/main" id="{4B6C71DE-20F7-2743-88F6-FAE6DCC902D2}"/>
                  </a:ext>
                </a:extLst>
              </p:cNvPr>
              <p:cNvSpPr>
                <a:spLocks noChangeArrowheads="1"/>
              </p:cNvSpPr>
              <p:nvPr/>
            </p:nvSpPr>
            <p:spPr bwMode="auto">
              <a:xfrm>
                <a:off x="5313560" y="3716445"/>
                <a:ext cx="495262" cy="149235"/>
              </a:xfrm>
              <a:custGeom>
                <a:avLst/>
                <a:gdLst>
                  <a:gd name="T0" fmla="*/ 1009 w 1039"/>
                  <a:gd name="T1" fmla="*/ 5 h 311"/>
                  <a:gd name="T2" fmla="*/ 1009 w 1039"/>
                  <a:gd name="T3" fmla="*/ 5 h 311"/>
                  <a:gd name="T4" fmla="*/ 522 w 1039"/>
                  <a:gd name="T5" fmla="*/ 144 h 311"/>
                  <a:gd name="T6" fmla="*/ 522 w 1039"/>
                  <a:gd name="T7" fmla="*/ 144 h 311"/>
                  <a:gd name="T8" fmla="*/ 29 w 1039"/>
                  <a:gd name="T9" fmla="*/ 257 h 311"/>
                  <a:gd name="T10" fmla="*/ 29 w 1039"/>
                  <a:gd name="T11" fmla="*/ 257 h 311"/>
                  <a:gd name="T12" fmla="*/ 34 w 1039"/>
                  <a:gd name="T13" fmla="*/ 305 h 311"/>
                  <a:gd name="T14" fmla="*/ 34 w 1039"/>
                  <a:gd name="T15" fmla="*/ 305 h 311"/>
                  <a:gd name="T16" fmla="*/ 526 w 1039"/>
                  <a:gd name="T17" fmla="*/ 193 h 311"/>
                  <a:gd name="T18" fmla="*/ 526 w 1039"/>
                  <a:gd name="T19" fmla="*/ 193 h 311"/>
                  <a:gd name="T20" fmla="*/ 1021 w 1039"/>
                  <a:gd name="T21" fmla="*/ 34 h 311"/>
                  <a:gd name="T22" fmla="*/ 1021 w 1039"/>
                  <a:gd name="T23" fmla="*/ 34 h 311"/>
                  <a:gd name="T24" fmla="*/ 1009 w 1039"/>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9" h="311">
                    <a:moveTo>
                      <a:pt x="1009" y="5"/>
                    </a:moveTo>
                    <a:lnTo>
                      <a:pt x="1009" y="5"/>
                    </a:lnTo>
                    <a:cubicBezTo>
                      <a:pt x="845" y="48"/>
                      <a:pt x="686" y="102"/>
                      <a:pt x="522" y="144"/>
                    </a:cubicBezTo>
                    <a:lnTo>
                      <a:pt x="522" y="144"/>
                    </a:lnTo>
                    <a:cubicBezTo>
                      <a:pt x="358" y="186"/>
                      <a:pt x="193" y="219"/>
                      <a:pt x="29" y="257"/>
                    </a:cubicBezTo>
                    <a:lnTo>
                      <a:pt x="29" y="257"/>
                    </a:lnTo>
                    <a:cubicBezTo>
                      <a:pt x="0" y="265"/>
                      <a:pt x="3" y="310"/>
                      <a:pt x="34" y="305"/>
                    </a:cubicBezTo>
                    <a:lnTo>
                      <a:pt x="34" y="305"/>
                    </a:lnTo>
                    <a:cubicBezTo>
                      <a:pt x="201" y="280"/>
                      <a:pt x="365" y="238"/>
                      <a:pt x="526" y="193"/>
                    </a:cubicBezTo>
                    <a:lnTo>
                      <a:pt x="526" y="193"/>
                    </a:lnTo>
                    <a:cubicBezTo>
                      <a:pt x="693" y="147"/>
                      <a:pt x="862" y="101"/>
                      <a:pt x="1021" y="34"/>
                    </a:cubicBezTo>
                    <a:lnTo>
                      <a:pt x="1021" y="34"/>
                    </a:lnTo>
                    <a:cubicBezTo>
                      <a:pt x="1038" y="26"/>
                      <a:pt x="1028" y="0"/>
                      <a:pt x="1009"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40" name="Freeform 32">
                <a:extLst>
                  <a:ext uri="{FF2B5EF4-FFF2-40B4-BE49-F238E27FC236}">
                    <a16:creationId xmlns:a16="http://schemas.microsoft.com/office/drawing/2014/main" id="{ABA032F7-B6FF-5549-A204-45CB3DB14521}"/>
                  </a:ext>
                </a:extLst>
              </p:cNvPr>
              <p:cNvSpPr>
                <a:spLocks/>
              </p:cNvSpPr>
              <p:nvPr/>
            </p:nvSpPr>
            <p:spPr bwMode="auto">
              <a:xfrm>
                <a:off x="5673371" y="3717032"/>
                <a:ext cx="493988" cy="148614"/>
              </a:xfrm>
              <a:custGeom>
                <a:avLst/>
                <a:gdLst>
                  <a:gd name="T0" fmla="*/ 479263 w 1040"/>
                  <a:gd name="T1" fmla="*/ 2389 h 311"/>
                  <a:gd name="T2" fmla="*/ 479263 w 1040"/>
                  <a:gd name="T3" fmla="*/ 2389 h 311"/>
                  <a:gd name="T4" fmla="*/ 248419 w 1040"/>
                  <a:gd name="T5" fmla="*/ 68812 h 311"/>
                  <a:gd name="T6" fmla="*/ 248419 w 1040"/>
                  <a:gd name="T7" fmla="*/ 68812 h 311"/>
                  <a:gd name="T8" fmla="*/ 13775 w 1040"/>
                  <a:gd name="T9" fmla="*/ 122810 h 311"/>
                  <a:gd name="T10" fmla="*/ 13775 w 1040"/>
                  <a:gd name="T11" fmla="*/ 122810 h 311"/>
                  <a:gd name="T12" fmla="*/ 16150 w 1040"/>
                  <a:gd name="T13" fmla="*/ 145747 h 311"/>
                  <a:gd name="T14" fmla="*/ 16150 w 1040"/>
                  <a:gd name="T15" fmla="*/ 145747 h 311"/>
                  <a:gd name="T16" fmla="*/ 249844 w 1040"/>
                  <a:gd name="T17" fmla="*/ 92227 h 311"/>
                  <a:gd name="T18" fmla="*/ 249844 w 1040"/>
                  <a:gd name="T19" fmla="*/ 92227 h 311"/>
                  <a:gd name="T20" fmla="*/ 484963 w 1040"/>
                  <a:gd name="T21" fmla="*/ 16247 h 311"/>
                  <a:gd name="T22" fmla="*/ 484963 w 1040"/>
                  <a:gd name="T23" fmla="*/ 16247 h 311"/>
                  <a:gd name="T24" fmla="*/ 479263 w 1040"/>
                  <a:gd name="T25" fmla="*/ 2389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0" h="311">
                    <a:moveTo>
                      <a:pt x="1009" y="5"/>
                    </a:moveTo>
                    <a:lnTo>
                      <a:pt x="1009" y="5"/>
                    </a:lnTo>
                    <a:cubicBezTo>
                      <a:pt x="846" y="48"/>
                      <a:pt x="686" y="102"/>
                      <a:pt x="523" y="144"/>
                    </a:cubicBezTo>
                    <a:cubicBezTo>
                      <a:pt x="359" y="186"/>
                      <a:pt x="193" y="219"/>
                      <a:pt x="29" y="257"/>
                    </a:cubicBezTo>
                    <a:cubicBezTo>
                      <a:pt x="0" y="265"/>
                      <a:pt x="3" y="310"/>
                      <a:pt x="34" y="305"/>
                    </a:cubicBezTo>
                    <a:cubicBezTo>
                      <a:pt x="201" y="280"/>
                      <a:pt x="365" y="238"/>
                      <a:pt x="526" y="193"/>
                    </a:cubicBezTo>
                    <a:cubicBezTo>
                      <a:pt x="693" y="147"/>
                      <a:pt x="863" y="101"/>
                      <a:pt x="1021" y="34"/>
                    </a:cubicBezTo>
                    <a:cubicBezTo>
                      <a:pt x="1039" y="26"/>
                      <a:pt x="1028" y="0"/>
                      <a:pt x="1009"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grpSp>
      </p:grpSp>
      <p:grpSp>
        <p:nvGrpSpPr>
          <p:cNvPr id="20" name="Group 19">
            <a:extLst>
              <a:ext uri="{FF2B5EF4-FFF2-40B4-BE49-F238E27FC236}">
                <a16:creationId xmlns:a16="http://schemas.microsoft.com/office/drawing/2014/main" id="{F739031B-257B-437D-BB3F-8EA04058856A}"/>
              </a:ext>
            </a:extLst>
          </p:cNvPr>
          <p:cNvGrpSpPr/>
          <p:nvPr/>
        </p:nvGrpSpPr>
        <p:grpSpPr>
          <a:xfrm>
            <a:off x="440758" y="2290191"/>
            <a:ext cx="2960766" cy="3464948"/>
            <a:chOff x="1622655" y="2839745"/>
            <a:chExt cx="2960766" cy="3464948"/>
          </a:xfrm>
        </p:grpSpPr>
        <p:sp>
          <p:nvSpPr>
            <p:cNvPr id="2" name="Rounded Rectangle 1">
              <a:extLst>
                <a:ext uri="{FF2B5EF4-FFF2-40B4-BE49-F238E27FC236}">
                  <a16:creationId xmlns:a16="http://schemas.microsoft.com/office/drawing/2014/main" id="{603E06CE-6095-234E-97CE-2A18D80A2332}"/>
                </a:ext>
              </a:extLst>
            </p:cNvPr>
            <p:cNvSpPr>
              <a:spLocks noChangeAspect="1"/>
            </p:cNvSpPr>
            <p:nvPr/>
          </p:nvSpPr>
          <p:spPr>
            <a:xfrm>
              <a:off x="2582582" y="2839745"/>
              <a:ext cx="1478681" cy="1481533"/>
            </a:xfrm>
            <a:prstGeom prst="roundRect">
              <a:avLst/>
            </a:prstGeom>
            <a:solidFill>
              <a:srgbClr val="CBF0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4800"/>
            </a:p>
          </p:txBody>
        </p:sp>
        <p:sp>
          <p:nvSpPr>
            <p:cNvPr id="15" name="TextBox 14"/>
            <p:cNvSpPr txBox="1"/>
            <p:nvPr/>
          </p:nvSpPr>
          <p:spPr>
            <a:xfrm>
              <a:off x="1622655" y="4735033"/>
              <a:ext cx="2960766" cy="1569660"/>
            </a:xfrm>
            <a:prstGeom prst="rect">
              <a:avLst/>
            </a:prstGeom>
            <a:noFill/>
          </p:spPr>
          <p:txBody>
            <a:bodyPr wrap="square" rtlCol="0">
              <a:spAutoFit/>
            </a:bodyPr>
            <a:lstStyle/>
            <a:p>
              <a:pPr algn="ctr"/>
              <a:r>
                <a:rPr lang="en-US" sz="4800" b="1" dirty="0" err="1">
                  <a:solidFill>
                    <a:srgbClr val="002060"/>
                  </a:solidFill>
                  <a:latin typeface="Times New Roman" panose="02020603050405020304" pitchFamily="18" charset="0"/>
                  <a:ea typeface="Nunito Bold" charset="0"/>
                  <a:cs typeface="Times New Roman" panose="02020603050405020304" pitchFamily="18" charset="0"/>
                </a:rPr>
                <a:t>Trước</a:t>
              </a:r>
              <a:r>
                <a:rPr lang="en-US" sz="4800" b="1" dirty="0">
                  <a:solidFill>
                    <a:srgbClr val="002060"/>
                  </a:solidFill>
                  <a:latin typeface="Times New Roman" panose="02020603050405020304" pitchFamily="18" charset="0"/>
                  <a:ea typeface="Nunito Bold" charset="0"/>
                  <a:cs typeface="Times New Roman" panose="02020603050405020304" pitchFamily="18" charset="0"/>
                </a:rPr>
                <a:t> </a:t>
              </a:r>
              <a:r>
                <a:rPr lang="en-US" sz="4800" b="1" dirty="0" err="1">
                  <a:solidFill>
                    <a:srgbClr val="002060"/>
                  </a:solidFill>
                  <a:latin typeface="Times New Roman" panose="02020603050405020304" pitchFamily="18" charset="0"/>
                  <a:ea typeface="Nunito Bold" charset="0"/>
                  <a:cs typeface="Times New Roman" panose="02020603050405020304" pitchFamily="18" charset="0"/>
                </a:rPr>
                <a:t>khi</a:t>
              </a:r>
              <a:r>
                <a:rPr lang="en-US" sz="4800" b="1" dirty="0">
                  <a:solidFill>
                    <a:srgbClr val="002060"/>
                  </a:solidFill>
                  <a:latin typeface="Times New Roman" panose="02020603050405020304" pitchFamily="18" charset="0"/>
                  <a:ea typeface="Nunito Bold" charset="0"/>
                  <a:cs typeface="Times New Roman" panose="02020603050405020304" pitchFamily="18" charset="0"/>
                </a:rPr>
                <a:t> </a:t>
              </a:r>
              <a:r>
                <a:rPr lang="en-US" sz="4800" b="1" dirty="0" err="1">
                  <a:solidFill>
                    <a:srgbClr val="002060"/>
                  </a:solidFill>
                  <a:latin typeface="Times New Roman" panose="02020603050405020304" pitchFamily="18" charset="0"/>
                  <a:ea typeface="Nunito Bold" charset="0"/>
                  <a:cs typeface="Times New Roman" panose="02020603050405020304" pitchFamily="18" charset="0"/>
                </a:rPr>
                <a:t>nói</a:t>
              </a:r>
              <a:endParaRPr lang="en-US" sz="4800" b="1" dirty="0">
                <a:solidFill>
                  <a:srgbClr val="002060"/>
                </a:solidFill>
                <a:latin typeface="Times New Roman" panose="02020603050405020304" pitchFamily="18" charset="0"/>
                <a:ea typeface="Nunito Bold" charset="0"/>
                <a:cs typeface="Times New Roman" panose="02020603050405020304" pitchFamily="18" charset="0"/>
              </a:endParaRPr>
            </a:p>
          </p:txBody>
        </p:sp>
        <p:pic>
          <p:nvPicPr>
            <p:cNvPr id="6" name="Picture 5">
              <a:extLst>
                <a:ext uri="{FF2B5EF4-FFF2-40B4-BE49-F238E27FC236}">
                  <a16:creationId xmlns:a16="http://schemas.microsoft.com/office/drawing/2014/main" id="{463C41C5-3484-47E8-9425-FBAD1772D0F8}"/>
                </a:ext>
              </a:extLst>
            </p:cNvPr>
            <p:cNvPicPr>
              <a:picLocks noChangeAspect="1"/>
            </p:cNvPicPr>
            <p:nvPr/>
          </p:nvPicPr>
          <p:blipFill rotWithShape="1">
            <a:blip r:embed="rId3"/>
            <a:srcRect l="22476" t="18935" r="17103" b="17189"/>
            <a:stretch/>
          </p:blipFill>
          <p:spPr>
            <a:xfrm rot="1993427">
              <a:off x="2877330" y="3003117"/>
              <a:ext cx="1172078" cy="1239114"/>
            </a:xfrm>
            <a:prstGeom prst="rect">
              <a:avLst/>
            </a:prstGeom>
          </p:spPr>
        </p:pic>
      </p:grpSp>
      <p:grpSp>
        <p:nvGrpSpPr>
          <p:cNvPr id="124" name="Group 123">
            <a:extLst>
              <a:ext uri="{FF2B5EF4-FFF2-40B4-BE49-F238E27FC236}">
                <a16:creationId xmlns:a16="http://schemas.microsoft.com/office/drawing/2014/main" id="{7BD9098F-A85B-463E-AF29-F3B4B62460A8}"/>
              </a:ext>
            </a:extLst>
          </p:cNvPr>
          <p:cNvGrpSpPr/>
          <p:nvPr/>
        </p:nvGrpSpPr>
        <p:grpSpPr>
          <a:xfrm>
            <a:off x="4586457" y="2842813"/>
            <a:ext cx="2876042" cy="3398907"/>
            <a:chOff x="4606504" y="2859409"/>
            <a:chExt cx="2876042" cy="3398907"/>
          </a:xfrm>
        </p:grpSpPr>
        <p:sp>
          <p:nvSpPr>
            <p:cNvPr id="122" name="Rounded Rectangle 121">
              <a:extLst>
                <a:ext uri="{FF2B5EF4-FFF2-40B4-BE49-F238E27FC236}">
                  <a16:creationId xmlns:a16="http://schemas.microsoft.com/office/drawing/2014/main" id="{A92DB0E9-4175-8E47-8625-636490DD5E19}"/>
                </a:ext>
              </a:extLst>
            </p:cNvPr>
            <p:cNvSpPr>
              <a:spLocks noChangeAspect="1"/>
            </p:cNvSpPr>
            <p:nvPr/>
          </p:nvSpPr>
          <p:spPr>
            <a:xfrm>
              <a:off x="5356659" y="2859409"/>
              <a:ext cx="1478681" cy="1481533"/>
            </a:xfrm>
            <a:prstGeom prst="roundRect">
              <a:avLst/>
            </a:prstGeom>
            <a:solidFill>
              <a:srgbClr val="FEDA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4800"/>
            </a:p>
          </p:txBody>
        </p:sp>
        <p:sp>
          <p:nvSpPr>
            <p:cNvPr id="18" name="TextBox 17"/>
            <p:cNvSpPr txBox="1"/>
            <p:nvPr/>
          </p:nvSpPr>
          <p:spPr>
            <a:xfrm>
              <a:off x="4606504" y="4688656"/>
              <a:ext cx="2876042" cy="1569660"/>
            </a:xfrm>
            <a:prstGeom prst="rect">
              <a:avLst/>
            </a:prstGeom>
            <a:noFill/>
          </p:spPr>
          <p:txBody>
            <a:bodyPr wrap="square" rtlCol="0">
              <a:spAutoFit/>
            </a:bodyPr>
            <a:lstStyle/>
            <a:p>
              <a:pPr algn="ctr"/>
              <a:r>
                <a:rPr lang="en-US" sz="4800" b="1" dirty="0" err="1">
                  <a:solidFill>
                    <a:srgbClr val="002060"/>
                  </a:solidFill>
                  <a:latin typeface="Times New Roman" panose="02020603050405020304" pitchFamily="18" charset="0"/>
                  <a:ea typeface="Nunito Bold" charset="0"/>
                  <a:cs typeface="Times New Roman" panose="02020603050405020304" pitchFamily="18" charset="0"/>
                </a:rPr>
                <a:t>Trình</a:t>
              </a:r>
              <a:r>
                <a:rPr lang="en-US" sz="4800" b="1" dirty="0">
                  <a:solidFill>
                    <a:srgbClr val="002060"/>
                  </a:solidFill>
                  <a:latin typeface="Times New Roman" panose="02020603050405020304" pitchFamily="18" charset="0"/>
                  <a:ea typeface="Nunito Bold" charset="0"/>
                  <a:cs typeface="Times New Roman" panose="02020603050405020304" pitchFamily="18" charset="0"/>
                </a:rPr>
                <a:t> </a:t>
              </a:r>
              <a:r>
                <a:rPr lang="en-US" sz="4800" b="1" dirty="0" err="1">
                  <a:solidFill>
                    <a:srgbClr val="002060"/>
                  </a:solidFill>
                  <a:latin typeface="Times New Roman" panose="02020603050405020304" pitchFamily="18" charset="0"/>
                  <a:ea typeface="Nunito Bold" charset="0"/>
                  <a:cs typeface="Times New Roman" panose="02020603050405020304" pitchFamily="18" charset="0"/>
                </a:rPr>
                <a:t>bày</a:t>
              </a:r>
              <a:r>
                <a:rPr lang="en-US" sz="4800" b="1" dirty="0">
                  <a:solidFill>
                    <a:srgbClr val="002060"/>
                  </a:solidFill>
                  <a:latin typeface="Times New Roman" panose="02020603050405020304" pitchFamily="18" charset="0"/>
                  <a:ea typeface="Nunito Bold" charset="0"/>
                  <a:cs typeface="Times New Roman" panose="02020603050405020304" pitchFamily="18" charset="0"/>
                </a:rPr>
                <a:t> </a:t>
              </a:r>
              <a:r>
                <a:rPr lang="en-US" sz="4800" b="1" dirty="0" err="1">
                  <a:solidFill>
                    <a:srgbClr val="002060"/>
                  </a:solidFill>
                  <a:latin typeface="Times New Roman" panose="02020603050405020304" pitchFamily="18" charset="0"/>
                  <a:ea typeface="Nunito Bold" charset="0"/>
                  <a:cs typeface="Times New Roman" panose="02020603050405020304" pitchFamily="18" charset="0"/>
                </a:rPr>
                <a:t>bài</a:t>
              </a:r>
              <a:r>
                <a:rPr lang="en-US" sz="4800" b="1" dirty="0">
                  <a:solidFill>
                    <a:srgbClr val="002060"/>
                  </a:solidFill>
                  <a:latin typeface="Times New Roman" panose="02020603050405020304" pitchFamily="18" charset="0"/>
                  <a:ea typeface="Nunito Bold" charset="0"/>
                  <a:cs typeface="Times New Roman" panose="02020603050405020304" pitchFamily="18" charset="0"/>
                </a:rPr>
                <a:t> </a:t>
              </a:r>
              <a:r>
                <a:rPr lang="en-US" sz="4800" b="1" dirty="0" err="1">
                  <a:solidFill>
                    <a:srgbClr val="002060"/>
                  </a:solidFill>
                  <a:latin typeface="Times New Roman" panose="02020603050405020304" pitchFamily="18" charset="0"/>
                  <a:ea typeface="Nunito Bold" charset="0"/>
                  <a:cs typeface="Times New Roman" panose="02020603050405020304" pitchFamily="18" charset="0"/>
                </a:rPr>
                <a:t>nói</a:t>
              </a:r>
              <a:endParaRPr lang="en-US" sz="4800" b="1" dirty="0">
                <a:solidFill>
                  <a:srgbClr val="002060"/>
                </a:solidFill>
                <a:latin typeface="Times New Roman" panose="02020603050405020304" pitchFamily="18" charset="0"/>
                <a:ea typeface="Nunito Bold" charset="0"/>
                <a:cs typeface="Times New Roman" panose="02020603050405020304" pitchFamily="18" charset="0"/>
              </a:endParaRPr>
            </a:p>
          </p:txBody>
        </p:sp>
        <p:pic>
          <p:nvPicPr>
            <p:cNvPr id="8" name="Picture 7">
              <a:extLst>
                <a:ext uri="{FF2B5EF4-FFF2-40B4-BE49-F238E27FC236}">
                  <a16:creationId xmlns:a16="http://schemas.microsoft.com/office/drawing/2014/main" id="{85188E08-B202-4235-92CC-45CFEBC14F80}"/>
                </a:ext>
              </a:extLst>
            </p:cNvPr>
            <p:cNvPicPr>
              <a:picLocks noChangeAspect="1"/>
            </p:cNvPicPr>
            <p:nvPr/>
          </p:nvPicPr>
          <p:blipFill rotWithShape="1">
            <a:blip r:embed="rId4"/>
            <a:srcRect t="8203" r="42023" b="38664"/>
            <a:stretch/>
          </p:blipFill>
          <p:spPr>
            <a:xfrm>
              <a:off x="5515817" y="3035299"/>
              <a:ext cx="1196328" cy="1096373"/>
            </a:xfrm>
            <a:prstGeom prst="rect">
              <a:avLst/>
            </a:prstGeom>
          </p:spPr>
        </p:pic>
      </p:grpSp>
      <p:grpSp>
        <p:nvGrpSpPr>
          <p:cNvPr id="125" name="Group 124">
            <a:extLst>
              <a:ext uri="{FF2B5EF4-FFF2-40B4-BE49-F238E27FC236}">
                <a16:creationId xmlns:a16="http://schemas.microsoft.com/office/drawing/2014/main" id="{30C5F7CB-FFDF-4D47-A593-785DF6791E42}"/>
              </a:ext>
            </a:extLst>
          </p:cNvPr>
          <p:cNvGrpSpPr/>
          <p:nvPr/>
        </p:nvGrpSpPr>
        <p:grpSpPr>
          <a:xfrm>
            <a:off x="8120639" y="2290191"/>
            <a:ext cx="3504623" cy="3428432"/>
            <a:chOff x="7155300" y="2850434"/>
            <a:chExt cx="3504623" cy="3428432"/>
          </a:xfrm>
        </p:grpSpPr>
        <p:sp>
          <p:nvSpPr>
            <p:cNvPr id="123" name="Rounded Rectangle 122">
              <a:extLst>
                <a:ext uri="{FF2B5EF4-FFF2-40B4-BE49-F238E27FC236}">
                  <a16:creationId xmlns:a16="http://schemas.microsoft.com/office/drawing/2014/main" id="{AA641560-9B38-064D-91D0-187C45FB0E7C}"/>
                </a:ext>
              </a:extLst>
            </p:cNvPr>
            <p:cNvSpPr>
              <a:spLocks noChangeAspect="1"/>
            </p:cNvSpPr>
            <p:nvPr/>
          </p:nvSpPr>
          <p:spPr>
            <a:xfrm>
              <a:off x="8130737" y="2850434"/>
              <a:ext cx="1478681" cy="1481533"/>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4800"/>
            </a:p>
          </p:txBody>
        </p:sp>
        <p:sp>
          <p:nvSpPr>
            <p:cNvPr id="14" name="TextBox 13"/>
            <p:cNvSpPr txBox="1"/>
            <p:nvPr/>
          </p:nvSpPr>
          <p:spPr>
            <a:xfrm>
              <a:off x="7155300" y="4709206"/>
              <a:ext cx="3504623" cy="1569660"/>
            </a:xfrm>
            <a:prstGeom prst="rect">
              <a:avLst/>
            </a:prstGeom>
            <a:noFill/>
          </p:spPr>
          <p:txBody>
            <a:bodyPr wrap="square" rtlCol="0">
              <a:spAutoFit/>
            </a:bodyPr>
            <a:lstStyle/>
            <a:p>
              <a:pPr algn="ctr"/>
              <a:r>
                <a:rPr lang="en-US" sz="4800" b="1" dirty="0">
                  <a:solidFill>
                    <a:srgbClr val="002060"/>
                  </a:solidFill>
                  <a:latin typeface="Times New Roman" panose="02020603050405020304" pitchFamily="18" charset="0"/>
                  <a:ea typeface="Nunito Bold" charset="0"/>
                  <a:cs typeface="Times New Roman" panose="02020603050405020304" pitchFamily="18" charset="0"/>
                </a:rPr>
                <a:t>Sau </a:t>
              </a:r>
              <a:r>
                <a:rPr lang="en-US" sz="4800" b="1" dirty="0" err="1">
                  <a:solidFill>
                    <a:srgbClr val="002060"/>
                  </a:solidFill>
                  <a:latin typeface="Times New Roman" panose="02020603050405020304" pitchFamily="18" charset="0"/>
                  <a:ea typeface="Nunito Bold" charset="0"/>
                  <a:cs typeface="Times New Roman" panose="02020603050405020304" pitchFamily="18" charset="0"/>
                </a:rPr>
                <a:t>khi</a:t>
              </a:r>
              <a:r>
                <a:rPr lang="en-US" sz="4800" b="1" dirty="0">
                  <a:solidFill>
                    <a:srgbClr val="002060"/>
                  </a:solidFill>
                  <a:latin typeface="Times New Roman" panose="02020603050405020304" pitchFamily="18" charset="0"/>
                  <a:ea typeface="Nunito Bold" charset="0"/>
                  <a:cs typeface="Times New Roman" panose="02020603050405020304" pitchFamily="18" charset="0"/>
                </a:rPr>
                <a:t> </a:t>
              </a:r>
              <a:endParaRPr lang="vi-VN" sz="4800" b="1" dirty="0">
                <a:solidFill>
                  <a:srgbClr val="002060"/>
                </a:solidFill>
                <a:latin typeface="Times New Roman" panose="02020603050405020304" pitchFamily="18" charset="0"/>
                <a:ea typeface="Nunito Bold" charset="0"/>
                <a:cs typeface="Times New Roman" panose="02020603050405020304" pitchFamily="18" charset="0"/>
              </a:endParaRPr>
            </a:p>
            <a:p>
              <a:pPr algn="ctr"/>
              <a:r>
                <a:rPr lang="en-US" sz="4800" b="1" dirty="0" err="1">
                  <a:solidFill>
                    <a:srgbClr val="002060"/>
                  </a:solidFill>
                  <a:latin typeface="Times New Roman" panose="02020603050405020304" pitchFamily="18" charset="0"/>
                  <a:ea typeface="Nunito Bold" charset="0"/>
                  <a:cs typeface="Times New Roman" panose="02020603050405020304" pitchFamily="18" charset="0"/>
                </a:rPr>
                <a:t>nói</a:t>
              </a:r>
              <a:endParaRPr lang="en-US" sz="4800" b="1" dirty="0">
                <a:solidFill>
                  <a:srgbClr val="002060"/>
                </a:solidFill>
                <a:latin typeface="Times New Roman" panose="02020603050405020304" pitchFamily="18" charset="0"/>
                <a:ea typeface="Nunito Bold" charset="0"/>
                <a:cs typeface="Times New Roman" panose="02020603050405020304" pitchFamily="18" charset="0"/>
              </a:endParaRPr>
            </a:p>
          </p:txBody>
        </p:sp>
        <p:pic>
          <p:nvPicPr>
            <p:cNvPr id="19" name="Picture 18">
              <a:extLst>
                <a:ext uri="{FF2B5EF4-FFF2-40B4-BE49-F238E27FC236}">
                  <a16:creationId xmlns:a16="http://schemas.microsoft.com/office/drawing/2014/main" id="{AED3EB97-BC82-46DE-A49C-3E9F82084837}"/>
                </a:ext>
              </a:extLst>
            </p:cNvPr>
            <p:cNvPicPr>
              <a:picLocks noChangeAspect="1"/>
            </p:cNvPicPr>
            <p:nvPr/>
          </p:nvPicPr>
          <p:blipFill rotWithShape="1">
            <a:blip r:embed="rId5"/>
            <a:srcRect l="14984" t="7824"/>
            <a:stretch/>
          </p:blipFill>
          <p:spPr>
            <a:xfrm>
              <a:off x="8292701" y="2947604"/>
              <a:ext cx="1224759" cy="1327917"/>
            </a:xfrm>
            <a:prstGeom prst="rect">
              <a:avLst/>
            </a:prstGeom>
          </p:spPr>
        </p:pic>
      </p:grpSp>
    </p:spTree>
    <p:extLst>
      <p:ext uri="{BB962C8B-B14F-4D97-AF65-F5344CB8AC3E}">
        <p14:creationId xmlns:p14="http://schemas.microsoft.com/office/powerpoint/2010/main" val="258002570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24"/>
                                        </p:tgtEl>
                                        <p:attrNameLst>
                                          <p:attrName>style.visibility</p:attrName>
                                        </p:attrNameLst>
                                      </p:cBhvr>
                                      <p:to>
                                        <p:strVal val="visible"/>
                                      </p:to>
                                    </p:set>
                                    <p:animEffect transition="in" filter="fade">
                                      <p:cBhvr>
                                        <p:cTn id="19" dur="1000"/>
                                        <p:tgtEl>
                                          <p:spTgt spid="124"/>
                                        </p:tgtEl>
                                      </p:cBhvr>
                                    </p:animEffect>
                                    <p:anim calcmode="lin" valueType="num">
                                      <p:cBhvr>
                                        <p:cTn id="20" dur="1000" fill="hold"/>
                                        <p:tgtEl>
                                          <p:spTgt spid="124"/>
                                        </p:tgtEl>
                                        <p:attrNameLst>
                                          <p:attrName>ppt_x</p:attrName>
                                        </p:attrNameLst>
                                      </p:cBhvr>
                                      <p:tavLst>
                                        <p:tav tm="0">
                                          <p:val>
                                            <p:strVal val="#ppt_x"/>
                                          </p:val>
                                        </p:tav>
                                        <p:tav tm="100000">
                                          <p:val>
                                            <p:strVal val="#ppt_x"/>
                                          </p:val>
                                        </p:tav>
                                      </p:tavLst>
                                    </p:anim>
                                    <p:anim calcmode="lin" valueType="num">
                                      <p:cBhvr>
                                        <p:cTn id="21" dur="1000" fill="hold"/>
                                        <p:tgtEl>
                                          <p:spTgt spid="12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25"/>
                                        </p:tgtEl>
                                        <p:attrNameLst>
                                          <p:attrName>style.visibility</p:attrName>
                                        </p:attrNameLst>
                                      </p:cBhvr>
                                      <p:to>
                                        <p:strVal val="visible"/>
                                      </p:to>
                                    </p:set>
                                    <p:animEffect transition="in" filter="fade">
                                      <p:cBhvr>
                                        <p:cTn id="26" dur="1000"/>
                                        <p:tgtEl>
                                          <p:spTgt spid="125"/>
                                        </p:tgtEl>
                                      </p:cBhvr>
                                    </p:animEffect>
                                    <p:anim calcmode="lin" valueType="num">
                                      <p:cBhvr>
                                        <p:cTn id="27" dur="1000" fill="hold"/>
                                        <p:tgtEl>
                                          <p:spTgt spid="125"/>
                                        </p:tgtEl>
                                        <p:attrNameLst>
                                          <p:attrName>ppt_x</p:attrName>
                                        </p:attrNameLst>
                                      </p:cBhvr>
                                      <p:tavLst>
                                        <p:tav tm="0">
                                          <p:val>
                                            <p:strVal val="#ppt_x"/>
                                          </p:val>
                                        </p:tav>
                                        <p:tav tm="100000">
                                          <p:val>
                                            <p:strVal val="#ppt_x"/>
                                          </p:val>
                                        </p:tav>
                                      </p:tavLst>
                                    </p:anim>
                                    <p:anim calcmode="lin" valueType="num">
                                      <p:cBhvr>
                                        <p:cTn id="28" dur="1000" fill="hold"/>
                                        <p:tgtEl>
                                          <p:spTgt spid="1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177</TotalTime>
  <Words>1355</Words>
  <Application>Microsoft Office PowerPoint</Application>
  <PresentationFormat>Widescreen</PresentationFormat>
  <Paragraphs>119</Paragraphs>
  <Slides>20</Slides>
  <Notes>13</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20</vt:i4>
      </vt:variant>
    </vt:vector>
  </HeadingPairs>
  <TitlesOfParts>
    <vt:vector size="33" baseType="lpstr">
      <vt:lpstr>等线</vt:lpstr>
      <vt:lpstr>#9Slide03 Arima Madurai Black</vt:lpstr>
      <vt:lpstr>#9Slide05 SVNCookie</vt:lpstr>
      <vt:lpstr>#9Slide07 IcielLa Chic Pro Shad</vt:lpstr>
      <vt:lpstr>.VnTime</vt:lpstr>
      <vt:lpstr>Arial</vt:lpstr>
      <vt:lpstr>Calibri</vt:lpstr>
      <vt:lpstr>Tahoma</vt:lpstr>
      <vt:lpstr>Times New Roman</vt:lpstr>
      <vt:lpstr>Trebuchet MS</vt:lpstr>
      <vt:lpstr>Wingdings</vt:lpstr>
      <vt:lpstr>Wingdings 3</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Long Korea</dc:creator>
  <cp:lastModifiedBy>Administrator</cp:lastModifiedBy>
  <cp:revision>3</cp:revision>
  <dcterms:created xsi:type="dcterms:W3CDTF">2023-07-03T03:14:55Z</dcterms:created>
  <dcterms:modified xsi:type="dcterms:W3CDTF">2025-05-17T02:45:09Z</dcterms:modified>
</cp:coreProperties>
</file>