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32"/>
  </p:notesMasterIdLst>
  <p:sldIdLst>
    <p:sldId id="283" r:id="rId2"/>
    <p:sldId id="256" r:id="rId3"/>
    <p:sldId id="257" r:id="rId4"/>
    <p:sldId id="282" r:id="rId5"/>
    <p:sldId id="263" r:id="rId6"/>
    <p:sldId id="261" r:id="rId7"/>
    <p:sldId id="285" r:id="rId8"/>
    <p:sldId id="262" r:id="rId9"/>
    <p:sldId id="264" r:id="rId10"/>
    <p:sldId id="266" r:id="rId11"/>
    <p:sldId id="294" r:id="rId12"/>
    <p:sldId id="288" r:id="rId13"/>
    <p:sldId id="293" r:id="rId14"/>
    <p:sldId id="269" r:id="rId15"/>
    <p:sldId id="295" r:id="rId16"/>
    <p:sldId id="270" r:id="rId17"/>
    <p:sldId id="271" r:id="rId18"/>
    <p:sldId id="272" r:id="rId19"/>
    <p:sldId id="273" r:id="rId20"/>
    <p:sldId id="297" r:id="rId21"/>
    <p:sldId id="299" r:id="rId22"/>
    <p:sldId id="298" r:id="rId23"/>
    <p:sldId id="300" r:id="rId24"/>
    <p:sldId id="279" r:id="rId25"/>
    <p:sldId id="278" r:id="rId26"/>
    <p:sldId id="277" r:id="rId27"/>
    <p:sldId id="280" r:id="rId28"/>
    <p:sldId id="281" r:id="rId29"/>
    <p:sldId id="276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4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FB35FB"/>
    <a:srgbClr val="3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-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27DBF-4614-4CD6-A8F5-6746513054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88474-A0ED-4C48-AAEA-1DF37E03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F9B25-FE2E-4317-8ABE-EE7DC14E9ED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61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F9B25-FE2E-4317-8ABE-EE7DC14E9EDD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322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6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A4CB-9930-435B-9884-591E4F1CED0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3" descr="3">
            <a:extLst>
              <a:ext uri="{FF2B5EF4-FFF2-40B4-BE49-F238E27FC236}">
                <a16:creationId xmlns:a16="http://schemas.microsoft.com/office/drawing/2014/main" id="{1DC62D50-E8C6-4E95-A9FC-C845406E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9030"/>
            <a:ext cx="8686800" cy="8654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377358" y="852584"/>
            <a:ext cx="8894617" cy="988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	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TRÁI ĐẤT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497" y="-22248"/>
            <a:ext cx="6586812" cy="62654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hiện:Lê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Mai Quế</a:t>
            </a:r>
          </a:p>
        </p:txBody>
      </p:sp>
    </p:spTree>
    <p:extLst>
      <p:ext uri="{BB962C8B-B14F-4D97-AF65-F5344CB8AC3E}">
        <p14:creationId xmlns:p14="http://schemas.microsoft.com/office/powerpoint/2010/main" val="229674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96388" y="1692276"/>
            <a:ext cx="4754880" cy="322521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Họ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lớn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80" y="997541"/>
            <a:ext cx="5394960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vọng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42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2993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3864" y="288466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433864" y="1555891"/>
            <a:ext cx="11441461" cy="4965949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Australia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Leo Burnett Sydney.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5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12812"/>
              </p:ext>
            </p:extLst>
          </p:nvPr>
        </p:nvGraphicFramePr>
        <p:xfrm>
          <a:off x="1455783" y="765294"/>
          <a:ext cx="9645806" cy="4966434"/>
        </p:xfrm>
        <a:graphic>
          <a:graphicData uri="http://schemas.openxmlformats.org/drawingml/2006/table">
            <a:tbl>
              <a:tblPr firstRow="1" firstCol="1" bandRow="1"/>
              <a:tblGrid>
                <a:gridCol w="30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935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01507"/>
              </p:ext>
            </p:extLst>
          </p:nvPr>
        </p:nvGraphicFramePr>
        <p:xfrm>
          <a:off x="1455783" y="765293"/>
          <a:ext cx="9645806" cy="5438670"/>
        </p:xfrm>
        <a:graphic>
          <a:graphicData uri="http://schemas.openxmlformats.org/drawingml/2006/table">
            <a:tbl>
              <a:tblPr firstRow="1" firstCol="1" bandRow="1"/>
              <a:tblGrid>
                <a:gridCol w="30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31/03/2007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Sydney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29/3/2008</a:t>
                      </a:r>
                      <a:endParaRPr lang="en-US" sz="28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28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88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2975184" y="1515152"/>
            <a:ext cx="3908941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52696" y="2254014"/>
            <a:ext cx="4754880" cy="3225219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6590" y="1627278"/>
            <a:ext cx="5394960" cy="5194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- 2005,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- 2006,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03169" y="1417638"/>
            <a:ext cx="9809017" cy="5194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- 2005,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- 2006,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910913" y="1711343"/>
            <a:ext cx="7735801" cy="3319415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8581002" y="3666343"/>
            <a:ext cx="3553097" cy="272883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3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300446" y="1692276"/>
            <a:ext cx="5251268" cy="3559311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852160" y="1692276"/>
            <a:ext cx="5747657" cy="413025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30-3-2007,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Sydney.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60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2135" y="274638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4/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926275" y="1765817"/>
            <a:ext cx="10340072" cy="4010297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- 29-3-2008,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371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- 2009,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7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4362994" cy="35269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976730" y="1120776"/>
            <a:ext cx="5649213" cy="529327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    “Sang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2005,... 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31-03-2007 … 20h30”  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6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034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"/>
            <a:ext cx="60616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086" y="172933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2975184" y="1515152"/>
            <a:ext cx="3908941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-203683" y="1627278"/>
            <a:ext cx="6008914" cy="5037658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6590" y="1627278"/>
            <a:ext cx="5838324" cy="5194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086" y="172933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2975184" y="1515152"/>
            <a:ext cx="3908941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-203683" y="1627278"/>
            <a:ext cx="6008914" cy="5037658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6590" y="1163796"/>
            <a:ext cx="5394960" cy="56577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086" y="172933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2975184" y="1515152"/>
            <a:ext cx="3908941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-203683" y="1627278"/>
            <a:ext cx="6008914" cy="5037658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6590" y="1627278"/>
            <a:ext cx="5394960" cy="5194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668740" y="1692276"/>
            <a:ext cx="10931077" cy="413025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984" y="289969"/>
            <a:ext cx="10724605" cy="12812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3539845" cy="3526970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1124935"/>
            <a:ext cx="6440557" cy="46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06914" y="348998"/>
            <a:ext cx="443285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129083" y="1716871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706140" y="1716871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973777" y="3603946"/>
            <a:ext cx="4356895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 algn="just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3035929" y="3047288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932889" y="3234668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6911439" y="3692984"/>
            <a:ext cx="4429496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97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11314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>
                <a:solidFill>
                  <a:srgbClr val="FF0000"/>
                </a:solidFill>
              </a:rPr>
              <a:t>A. Mỹ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010501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>
                <a:solidFill>
                  <a:srgbClr val="FF0000"/>
                </a:solidFill>
              </a:rPr>
              <a:t>B. Pháp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09689" y="3412237"/>
            <a:ext cx="1979067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>
                <a:solidFill>
                  <a:srgbClr val="FF0000"/>
                </a:solidFill>
              </a:rPr>
              <a:t>C. Australia (Úc)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649842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600" b="1" kern="1200" dirty="0">
                <a:solidFill>
                  <a:srgbClr val="FF0000"/>
                </a:solidFill>
              </a:rPr>
              <a:t>D. Đan Mạch</a:t>
            </a:r>
            <a:endParaRPr lang="en-US" sz="2600" b="1" kern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dirty="0"/>
          </a:p>
          <a:p>
            <a:pPr lvl="1"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226010" y="3409830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Giờ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26306" y="3409830"/>
            <a:ext cx="224691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34307" y="3412237"/>
            <a:ext cx="2577360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Tiếng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2623404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Tiếng nổ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ban đầu của chiến dịch Giờ Trái Đất là gì?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6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94498" y="3441810"/>
            <a:ext cx="186813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2008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164285" y="3409830"/>
            <a:ext cx="162205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2009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72285" y="3412237"/>
            <a:ext cx="1853586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161278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4631472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96" y="4693468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16" y="4620031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gia nhập chiến dịch Giờ Trái Đất vào năm nào?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11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338251" y="1593668"/>
            <a:ext cx="8190412" cy="4271555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(4-6 câu) về việc hưởng ứng chiến dịch Giờ Trái Đất ở địa phương em.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612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029302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3" descr="3">
            <a:extLst>
              <a:ext uri="{FF2B5EF4-FFF2-40B4-BE49-F238E27FC236}">
                <a16:creationId xmlns:a16="http://schemas.microsoft.com/office/drawing/2014/main" id="{1DC62D50-E8C6-4E95-A9FC-C845406E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89" y="2723374"/>
            <a:ext cx="8686800" cy="8654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6852" y="1397811"/>
            <a:ext cx="4587777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Thanks you!</a:t>
            </a:r>
          </a:p>
        </p:txBody>
      </p:sp>
    </p:spTree>
    <p:extLst>
      <p:ext uri="{BB962C8B-B14F-4D97-AF65-F5344CB8AC3E}">
        <p14:creationId xmlns:p14="http://schemas.microsoft.com/office/powerpoint/2010/main" val="428955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990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71411"/>
            <a:ext cx="2421228" cy="2518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59" y="167426"/>
            <a:ext cx="1416481" cy="134014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1751527" y="1888387"/>
            <a:ext cx="8409903" cy="272225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TRÁI ĐẤT</a:t>
            </a:r>
          </a:p>
        </p:txBody>
      </p:sp>
    </p:spTree>
    <p:extLst>
      <p:ext uri="{BB962C8B-B14F-4D97-AF65-F5344CB8AC3E}">
        <p14:creationId xmlns:p14="http://schemas.microsoft.com/office/powerpoint/2010/main" val="3072075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3788230" y="1"/>
            <a:ext cx="6020788" cy="8426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I/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hiểu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VĂN BẢN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95470" y="2665990"/>
            <a:ext cx="2671322" cy="4062362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Theo baodautu.vn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0431" y="2731228"/>
            <a:ext cx="2847654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662307" y="2704179"/>
            <a:ext cx="2698563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minh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95469" y="1359252"/>
            <a:ext cx="2671323" cy="10660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0431" y="1316159"/>
            <a:ext cx="2847654" cy="102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41724" y="1341732"/>
            <a:ext cx="2698563" cy="10628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đạt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31130" y="1092921"/>
            <a:ext cx="6620292" cy="4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31130" y="1136014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06290" y="1125489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151422" y="1092921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" idx="2"/>
          </p:cNvCxnSpPr>
          <p:nvPr/>
        </p:nvCxnSpPr>
        <p:spPr>
          <a:xfrm>
            <a:off x="6798624" y="842653"/>
            <a:ext cx="7667" cy="25026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84659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806289" y="2417685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49231" y="2442752"/>
            <a:ext cx="0" cy="17310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7" name="Rounded Rectangle 16"/>
          <p:cNvSpPr/>
          <p:nvPr/>
        </p:nvSpPr>
        <p:spPr>
          <a:xfrm>
            <a:off x="5636035" y="1031432"/>
            <a:ext cx="5740525" cy="5047395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 1: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Ý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tưởng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>
                <a:solidFill>
                  <a:srgbClr val="0000FF"/>
                </a:solidFill>
              </a:rPr>
              <a:t>-</a:t>
            </a:r>
            <a:r>
              <a:rPr lang="en-US" sz="3200" b="1" dirty="0" err="1">
                <a:solidFill>
                  <a:srgbClr val="0000FF"/>
                </a:solidFill>
              </a:rPr>
              <a:t>Phần</a:t>
            </a:r>
            <a:r>
              <a:rPr lang="en-US" sz="3200" b="1" dirty="0">
                <a:solidFill>
                  <a:srgbClr val="0000FF"/>
                </a:solidFill>
              </a:rPr>
              <a:t> 2: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</a:rPr>
              <a:t>-</a:t>
            </a:r>
            <a:r>
              <a:rPr lang="en-US" sz="3200" b="1" dirty="0" err="1">
                <a:solidFill>
                  <a:srgbClr val="C00000"/>
                </a:solidFill>
              </a:rPr>
              <a:t>Phần</a:t>
            </a:r>
            <a:r>
              <a:rPr lang="en-US" sz="3200" b="1" dirty="0">
                <a:solidFill>
                  <a:srgbClr val="C00000"/>
                </a:solidFill>
              </a:rPr>
              <a:t> 3: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trờ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17919" y="2254636"/>
            <a:ext cx="2840218" cy="19989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2/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Bố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cục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299405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57628" y="28977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133530" y="0"/>
            <a:ext cx="5502503" cy="2118574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904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8958" y="119392"/>
            <a:ext cx="5291328" cy="11890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SAPO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38959" y="1427821"/>
            <a:ext cx="10174309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338959" y="264354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29/03/2014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38958" y="3859263"/>
            <a:ext cx="10174310" cy="12157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29/3, 63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38959" y="533290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-&gt;Ý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3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56754" y="1692276"/>
            <a:ext cx="4754880" cy="322521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Nêu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hoàn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Giờ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Đất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79" y="997541"/>
            <a:ext cx="5713219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Australia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Leo Burnett Sydney.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1300</Words>
  <Application>Microsoft Office PowerPoint</Application>
  <PresentationFormat>Widescreen</PresentationFormat>
  <Paragraphs>116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Người thực hiện:Lê Thị Mai Quế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ngoc</dc:creator>
  <cp:lastModifiedBy>Administrator</cp:lastModifiedBy>
  <cp:revision>114</cp:revision>
  <dcterms:created xsi:type="dcterms:W3CDTF">2021-06-25T16:46:30Z</dcterms:created>
  <dcterms:modified xsi:type="dcterms:W3CDTF">2025-05-19T00:30:03Z</dcterms:modified>
</cp:coreProperties>
</file>