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33"/>
  </p:notesMasterIdLst>
  <p:sldIdLst>
    <p:sldId id="258" r:id="rId7"/>
    <p:sldId id="292" r:id="rId8"/>
    <p:sldId id="293" r:id="rId9"/>
    <p:sldId id="295" r:id="rId10"/>
    <p:sldId id="294" r:id="rId11"/>
    <p:sldId id="296" r:id="rId12"/>
    <p:sldId id="561" r:id="rId13"/>
    <p:sldId id="518" r:id="rId14"/>
    <p:sldId id="776" r:id="rId15"/>
    <p:sldId id="562" r:id="rId16"/>
    <p:sldId id="353" r:id="rId17"/>
    <p:sldId id="523" r:id="rId18"/>
    <p:sldId id="519" r:id="rId19"/>
    <p:sldId id="564" r:id="rId20"/>
    <p:sldId id="563" r:id="rId21"/>
    <p:sldId id="565" r:id="rId22"/>
    <p:sldId id="557" r:id="rId23"/>
    <p:sldId id="560" r:id="rId24"/>
    <p:sldId id="775" r:id="rId25"/>
    <p:sldId id="558" r:id="rId26"/>
    <p:sldId id="550" r:id="rId27"/>
    <p:sldId id="535" r:id="rId28"/>
    <p:sldId id="551" r:id="rId29"/>
    <p:sldId id="567" r:id="rId30"/>
    <p:sldId id="552" r:id="rId31"/>
    <p:sldId id="566"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03" autoAdjust="0"/>
  </p:normalViewPr>
  <p:slideViewPr>
    <p:cSldViewPr snapToGrid="0">
      <p:cViewPr varScale="1">
        <p:scale>
          <a:sx n="81" d="100"/>
          <a:sy n="81" d="100"/>
        </p:scale>
        <p:origin x="86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5/17/2025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5076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37566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4747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4463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2419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74452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806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17/05/2025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17/05/2025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17/05/2025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17/05/2025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17/05/2025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17/05/2025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17/05/2025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17/05/2025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17/05/2025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17/05/2025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5/17/2025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17/05/2025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17/05/2025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val="3989417498"/>
                    </a:ext>
                  </a:extLst>
                </a:gridCol>
                <a:gridCol w="1958431">
                  <a:extLst>
                    <a:ext uri="{9D8B030D-6E8A-4147-A177-3AD203B41FA5}">
                      <a16:colId xmlns:a16="http://schemas.microsoft.com/office/drawing/2014/main"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07987824"/>
                  </a:ext>
                </a:extLst>
              </a:tr>
            </a:tbl>
          </a:graphicData>
        </a:graphic>
      </p:graphicFrame>
      <p:graphicFrame>
        <p:nvGraphicFramePr>
          <p:cNvPr id="5" name="Table 4">
            <a:extLst>
              <a:ext uri="{FF2B5EF4-FFF2-40B4-BE49-F238E27FC236}">
                <a16:creationId xmlns:a16="http://schemas.microsoft.com/office/drawing/2014/main"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val="2961279896"/>
                    </a:ext>
                  </a:extLst>
                </a:gridCol>
                <a:gridCol w="2029808">
                  <a:extLst>
                    <a:ext uri="{9D8B030D-6E8A-4147-A177-3AD203B41FA5}">
                      <a16:colId xmlns:a16="http://schemas.microsoft.com/office/drawing/2014/main"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2397715"/>
                  </a:ext>
                </a:extLst>
              </a:tr>
            </a:tbl>
          </a:graphicData>
        </a:graphic>
      </p:graphicFrame>
      <p:sp>
        <p:nvSpPr>
          <p:cNvPr id="2" name="TextBox 1">
            <a:extLst>
              <a:ext uri="{FF2B5EF4-FFF2-40B4-BE49-F238E27FC236}">
                <a16:creationId xmlns:a16="http://schemas.microsoft.com/office/drawing/2014/main"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val="4012189583"/>
                    </a:ext>
                  </a:extLst>
                </a:gridCol>
                <a:gridCol w="1524419">
                  <a:extLst>
                    <a:ext uri="{9D8B030D-6E8A-4147-A177-3AD203B41FA5}">
                      <a16:colId xmlns:a16="http://schemas.microsoft.com/office/drawing/2014/main" val="4067513107"/>
                    </a:ext>
                  </a:extLst>
                </a:gridCol>
                <a:gridCol w="1475859">
                  <a:extLst>
                    <a:ext uri="{9D8B030D-6E8A-4147-A177-3AD203B41FA5}">
                      <a16:colId xmlns:a16="http://schemas.microsoft.com/office/drawing/2014/main"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4954230"/>
                  </a:ext>
                </a:extLst>
              </a:tr>
            </a:tbl>
          </a:graphicData>
        </a:graphic>
      </p:graphicFrame>
      <p:graphicFrame>
        <p:nvGraphicFramePr>
          <p:cNvPr id="4" name="Table 3">
            <a:extLst>
              <a:ext uri="{FF2B5EF4-FFF2-40B4-BE49-F238E27FC236}">
                <a16:creationId xmlns:a16="http://schemas.microsoft.com/office/drawing/2014/main"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val="4015677461"/>
                    </a:ext>
                  </a:extLst>
                </a:gridCol>
                <a:gridCol w="1177183">
                  <a:extLst>
                    <a:ext uri="{9D8B030D-6E8A-4147-A177-3AD203B41FA5}">
                      <a16:colId xmlns:a16="http://schemas.microsoft.com/office/drawing/2014/main" val="2401780452"/>
                    </a:ext>
                  </a:extLst>
                </a:gridCol>
                <a:gridCol w="1177183">
                  <a:extLst>
                    <a:ext uri="{9D8B030D-6E8A-4147-A177-3AD203B41FA5}">
                      <a16:colId xmlns:a16="http://schemas.microsoft.com/office/drawing/2014/main"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38318427"/>
                  </a:ext>
                </a:extLst>
              </a:tr>
            </a:tbl>
          </a:graphicData>
        </a:graphic>
      </p:graphicFrame>
      <p:sp>
        <p:nvSpPr>
          <p:cNvPr id="7" name="TextBox 6">
            <a:extLst>
              <a:ext uri="{FF2B5EF4-FFF2-40B4-BE49-F238E27FC236}">
                <a16:creationId xmlns:a16="http://schemas.microsoft.com/office/drawing/2014/main"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D8834867-4D11-79A5-4F51-CB89EC8943DB}"/>
              </a:ext>
            </a:extLst>
          </p:cNvPr>
          <p:cNvGraphicFramePr>
            <a:graphicFrameLocks noGrp="1"/>
          </p:cNvGraphicFramePr>
          <p:nvPr>
            <p:extLst>
              <p:ext uri="{D42A27DB-BD31-4B8C-83A1-F6EECF244321}">
                <p14:modId xmlns:p14="http://schemas.microsoft.com/office/powerpoint/2010/main" val="4009243196"/>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val="3619435430"/>
                    </a:ext>
                  </a:extLst>
                </a:gridCol>
                <a:gridCol w="6995427">
                  <a:extLst>
                    <a:ext uri="{9D8B030D-6E8A-4147-A177-3AD203B41FA5}">
                      <a16:colId xmlns:a16="http://schemas.microsoft.com/office/drawing/2014/main" val="2790145744"/>
                    </a:ext>
                  </a:extLst>
                </a:gridCol>
                <a:gridCol w="760085">
                  <a:extLst>
                    <a:ext uri="{9D8B030D-6E8A-4147-A177-3AD203B41FA5}">
                      <a16:colId xmlns:a16="http://schemas.microsoft.com/office/drawing/2014/main"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tong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C5F2245C-FF2E-0C51-FF0C-CD46760D3FE0}"/>
              </a:ext>
            </a:extLst>
          </p:cNvPr>
          <p:cNvGraphicFramePr>
            <a:graphicFrameLocks noGrp="1"/>
          </p:cNvGraphicFramePr>
          <p:nvPr>
            <p:extLst>
              <p:ext uri="{D42A27DB-BD31-4B8C-83A1-F6EECF244321}">
                <p14:modId xmlns:p14="http://schemas.microsoft.com/office/powerpoint/2010/main" val="3674655746"/>
              </p:ext>
            </p:extLst>
          </p:nvPr>
        </p:nvGraphicFramePr>
        <p:xfrm>
          <a:off x="968204" y="248509"/>
          <a:ext cx="7607085" cy="4109797"/>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val="806773889"/>
                    </a:ext>
                  </a:extLst>
                </a:gridCol>
                <a:gridCol w="3401122">
                  <a:extLst>
                    <a:ext uri="{9D8B030D-6E8A-4147-A177-3AD203B41FA5}">
                      <a16:colId xmlns:a16="http://schemas.microsoft.com/office/drawing/2014/main" val="1570729619"/>
                    </a:ext>
                  </a:extLst>
                </a:gridCol>
                <a:gridCol w="2687445">
                  <a:extLst>
                    <a:ext uri="{9D8B030D-6E8A-4147-A177-3AD203B41FA5}">
                      <a16:colId xmlns:a16="http://schemas.microsoft.com/office/drawing/2014/main"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effectLst/>
                        </a:rPr>
                        <a:t>Vị tướng </a:t>
                      </a:r>
                      <a:r>
                        <a:rPr lang="en-US" sz="1800" dirty="0" err="1">
                          <a:effectLst/>
                        </a:rPr>
                        <a:t>có</a:t>
                      </a:r>
                      <a:r>
                        <a:rPr lang="en-US" sz="1800" dirty="0">
                          <a:effectLst/>
                        </a:rPr>
                        <a:t> </a:t>
                      </a:r>
                      <a:r>
                        <a:rPr lang="vi-VN" sz="1800" dirty="0">
                          <a:effectLst/>
                        </a:rPr>
                        <a:t>tài</a:t>
                      </a:r>
                      <a:r>
                        <a:rPr lang="en-US" sz="1800" dirty="0">
                          <a:effectLst/>
                        </a:rPr>
                        <a:t> </a:t>
                      </a:r>
                      <a:r>
                        <a:rPr lang="en-US" sz="1800" dirty="0" err="1">
                          <a:effectLst/>
                        </a:rPr>
                        <a:t>điều</a:t>
                      </a:r>
                      <a:r>
                        <a:rPr lang="en-US" sz="1800" dirty="0">
                          <a:effectLst/>
                        </a:rPr>
                        <a:t> </a:t>
                      </a:r>
                      <a:r>
                        <a:rPr lang="en-US" sz="1800" dirty="0" err="1">
                          <a:effectLst/>
                        </a:rPr>
                        <a:t>binh</a:t>
                      </a:r>
                      <a:r>
                        <a:rPr lang="en-US" sz="1800" dirty="0">
                          <a:effectLst/>
                        </a:rPr>
                        <a:t> </a:t>
                      </a:r>
                      <a:r>
                        <a:rPr lang="en-US" sz="1800" dirty="0" err="1">
                          <a:effectLst/>
                        </a:rPr>
                        <a:t>khiển</a:t>
                      </a:r>
                      <a:r>
                        <a:rPr lang="en-US" sz="1800" dirty="0">
                          <a:effectLst/>
                        </a:rPr>
                        <a:t> </a:t>
                      </a:r>
                      <a:r>
                        <a:rPr lang="en-US" sz="1800" dirty="0" err="1">
                          <a:effectLst/>
                        </a:rPr>
                        <a:t>tướng</a:t>
                      </a:r>
                      <a:r>
                        <a:rPr lang="en-US" sz="1800" dirty="0">
                          <a:effectLst/>
                        </a:rPr>
                        <a:t>. </a:t>
                      </a:r>
                      <a:r>
                        <a:rPr lang="en-US" sz="1800" dirty="0" err="1">
                          <a:effectLst/>
                        </a:rPr>
                        <a:t>Cách</a:t>
                      </a:r>
                      <a:r>
                        <a:rPr lang="en-US" sz="1800" dirty="0">
                          <a:effectLst/>
                        </a:rPr>
                        <a:t> </a:t>
                      </a:r>
                      <a:r>
                        <a:rPr lang="en-US" sz="1800" dirty="0" err="1">
                          <a:effectLst/>
                        </a:rPr>
                        <a:t>đánh</a:t>
                      </a:r>
                      <a:r>
                        <a:rPr lang="en-US" sz="1800" dirty="0">
                          <a:effectLst/>
                        </a:rPr>
                        <a:t> </a:t>
                      </a:r>
                      <a:r>
                        <a:rPr lang="vi-VN" sz="1800" dirty="0">
                          <a:effectLst/>
                        </a:rPr>
                        <a:t>bí mật, bất ngờ</a:t>
                      </a:r>
                      <a:r>
                        <a:rPr lang="en-US" sz="1800" dirty="0">
                          <a:effectLst/>
                        </a:rPr>
                        <a:t>, </a:t>
                      </a:r>
                      <a:r>
                        <a:rPr lang="en-US" sz="1800" dirty="0" err="1">
                          <a:effectLst/>
                        </a:rPr>
                        <a:t>biến</a:t>
                      </a:r>
                      <a:r>
                        <a:rPr lang="en-US" sz="1800" dirty="0">
                          <a:effectLst/>
                        </a:rPr>
                        <a:t> </a:t>
                      </a:r>
                      <a:r>
                        <a:rPr lang="en-US" sz="1800" dirty="0" err="1">
                          <a:effectLst/>
                        </a:rPr>
                        <a:t>hóa</a:t>
                      </a:r>
                      <a:r>
                        <a:rPr lang="en-US" sz="1800" dirty="0">
                          <a:effectLst/>
                        </a:rPr>
                        <a:t>, </a:t>
                      </a:r>
                      <a:r>
                        <a:rPr lang="en-US" sz="1800" dirty="0" err="1">
                          <a:effectLst/>
                        </a:rPr>
                        <a:t>nhanh</a:t>
                      </a:r>
                      <a:r>
                        <a:rPr lang="en-US" sz="1800" dirty="0">
                          <a:effectLst/>
                        </a:rPr>
                        <a:t> </a:t>
                      </a:r>
                      <a:r>
                        <a:rPr lang="en-US" sz="1800" dirty="0" err="1">
                          <a:effectLst/>
                        </a:rPr>
                        <a:t>gọn</a:t>
                      </a:r>
                      <a:r>
                        <a:rPr lang="en-US" sz="1800" dirty="0">
                          <a:effectLst/>
                        </a:rPr>
                        <a:t> </a:t>
                      </a:r>
                      <a:r>
                        <a:rPr lang="en-US" sz="1800" dirty="0" err="1">
                          <a:effectLst/>
                        </a:rPr>
                        <a:t>khiến</a:t>
                      </a:r>
                      <a:r>
                        <a:rPr lang="en-US" sz="1800" dirty="0">
                          <a:effectLst/>
                        </a:rPr>
                        <a:t> </a:t>
                      </a:r>
                      <a:r>
                        <a:rPr lang="en-US" sz="1800" dirty="0" err="1">
                          <a:effectLst/>
                        </a:rPr>
                        <a:t>kẻ</a:t>
                      </a:r>
                      <a:r>
                        <a:rPr lang="en-US" sz="1800" dirty="0">
                          <a:effectLst/>
                        </a:rPr>
                        <a:t> </a:t>
                      </a:r>
                      <a:r>
                        <a:rPr lang="en-US" sz="1800" dirty="0" err="1">
                          <a:effectLst/>
                        </a:rPr>
                        <a:t>thù</a:t>
                      </a:r>
                      <a:r>
                        <a:rPr lang="en-US" sz="1800" dirty="0">
                          <a:effectLst/>
                        </a:rPr>
                        <a:t> </a:t>
                      </a:r>
                      <a:r>
                        <a:rPr lang="en-US" sz="1800" dirty="0" err="1">
                          <a:effectLst/>
                        </a:rPr>
                        <a:t>trở</a:t>
                      </a:r>
                      <a:r>
                        <a:rPr lang="en-US" sz="1800" dirty="0">
                          <a:effectLst/>
                        </a:rPr>
                        <a:t> </a:t>
                      </a:r>
                      <a:r>
                        <a:rPr lang="en-US" sz="1800" dirty="0" err="1">
                          <a:effectLst/>
                        </a:rPr>
                        <a:t>tay</a:t>
                      </a:r>
                      <a:r>
                        <a:rPr lang="en-US" sz="1800" dirty="0">
                          <a:effectLst/>
                        </a:rPr>
                        <a:t> </a:t>
                      </a:r>
                      <a:r>
                        <a:rPr lang="en-US" sz="1800" dirty="0" err="1">
                          <a:effectLst/>
                        </a:rPr>
                        <a:t>không</a:t>
                      </a:r>
                      <a:r>
                        <a:rPr lang="en-US" sz="1800" dirty="0">
                          <a:effectLst/>
                        </a:rPr>
                        <a:t> </a:t>
                      </a:r>
                      <a:r>
                        <a:rPr lang="en-US" sz="1800" dirty="0" err="1">
                          <a:effectLst/>
                        </a:rPr>
                        <a:t>kịp</a:t>
                      </a:r>
                      <a:r>
                        <a:rPr lang="en-US" sz="1800" dirty="0">
                          <a:effectLst/>
                        </a:rPr>
                        <a:t> </a:t>
                      </a:r>
                      <a:r>
                        <a:rPr lang="vi-VN" sz="1800" dirty="0">
                          <a:effectLst/>
                        </a:rPr>
                        <a:t>Tướng ở trên trời xuống, quân chui dưới đất lên</a:t>
                      </a:r>
                      <a:endParaRPr lang="en-US" sz="1800" dirty="0">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8"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a:t>bổi</a:t>
            </a:r>
            <a:r>
              <a:rPr lang="en-US" sz="2800" dirty="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253388" y="2434729"/>
            <a:ext cx="8582140" cy="12889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400" b="1" dirty="0">
                <a:solidFill>
                  <a:srgbClr val="FFFF00"/>
                </a:solidFill>
                <a:effectLst/>
                <a:latin typeface="Times New Roman" panose="02020603050405020304" pitchFamily="18" charset="0"/>
                <a:ea typeface="Calibri" panose="020F0502020204030204" pitchFamily="34" charset="0"/>
              </a:rPr>
              <a:t>Giai </a:t>
            </a:r>
            <a:r>
              <a:rPr lang="en-US" sz="2400" b="1" dirty="0" err="1">
                <a:solidFill>
                  <a:srgbClr val="FFFF00"/>
                </a:solidFill>
                <a:effectLst/>
                <a:latin typeface="Times New Roman" panose="02020603050405020304" pitchFamily="18" charset="0"/>
                <a:ea typeface="Calibri" panose="020F0502020204030204" pitchFamily="34" charset="0"/>
              </a:rPr>
              <a:t>đoạn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được</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mệnh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dirty="0">
                <a:solidFill>
                  <a:srgbClr val="FFFF00"/>
                </a:solidFill>
                <a:effectLst/>
                <a:latin typeface="Times New Roman" panose="02020603050405020304" pitchFamily="18" charset="0"/>
                <a:ea typeface="Calibri" panose="020F0502020204030204" pitchFamily="34" charset="0"/>
              </a:rPr>
              <a:t> </a:t>
            </a:r>
            <a:r>
              <a:rPr lang="en-US" sz="2400" b="1" dirty="0">
                <a:solidFill>
                  <a:srgbClr val="FFFF00"/>
                </a:solidFill>
                <a:effectLst/>
                <a:latin typeface="Times New Roman" panose="02020603050405020304" pitchFamily="18" charset="0"/>
                <a:ea typeface="Calibri" panose="020F0502020204030204" pitchFamily="34" charset="0"/>
              </a:rPr>
              <a:t>“</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cũng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phải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40000"/>
                    <a:lumOff val="60000"/>
                  </a:schemeClr>
                </a:solidFill>
              </a:rPr>
              <a:t>Cuối</a:t>
            </a:r>
            <a:r>
              <a:rPr lang="en-US" sz="2000" dirty="0">
                <a:solidFill>
                  <a:schemeClr val="accent6">
                    <a:lumMod val="40000"/>
                    <a:lumOff val="60000"/>
                  </a:schemeClr>
                </a:solidFill>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Hậu</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Trần</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40000"/>
                    <a:lumOff val="60000"/>
                  </a:schemeClr>
                </a:solidFill>
              </a:rPr>
              <a:t>Thời</a:t>
            </a:r>
            <a:r>
              <a:rPr lang="en-US" sz="2000" dirty="0">
                <a:solidFill>
                  <a:schemeClr val="accent6">
                    <a:lumMod val="40000"/>
                    <a:lumOff val="60000"/>
                  </a:schemeClr>
                </a:solidFill>
              </a:rPr>
              <a:t> Lý</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Tiền</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19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759959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FF00"/>
                </a:solidFill>
                <a:effectLst/>
                <a:latin typeface="Times New Roman" panose="02020603050405020304" pitchFamily="18" charset="0"/>
                <a:ea typeface="Calibri" panose="020F0502020204030204" pitchFamily="34" charset="0"/>
              </a:rPr>
              <a:t>Ai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cầu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cứu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trợ</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quân</a:t>
            </a:r>
            <a:r>
              <a:rPr lang="en-US" sz="2400" b="1" dirty="0">
                <a:solidFill>
                  <a:srgbClr val="FFFF00"/>
                </a:solidFill>
                <a:effectLst/>
                <a:latin typeface="Times New Roman" panose="02020603050405020304" pitchFamily="18" charset="0"/>
                <a:ea typeface="Calibri" panose="020F0502020204030204" pitchFamily="34" charset="0"/>
              </a:rPr>
              <a:t> Thanh,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kẻ</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cõng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nhà</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44605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a:solidFill>
                  <a:schemeClr val="accent6">
                    <a:lumMod val="40000"/>
                    <a:lumOff val="60000"/>
                  </a:schemeClr>
                </a:solidFill>
              </a:rPr>
              <a:t>Lê </a:t>
            </a:r>
            <a:r>
              <a:rPr lang="en-US" sz="2000" dirty="0" err="1">
                <a:solidFill>
                  <a:schemeClr val="accent6">
                    <a:lumMod val="40000"/>
                    <a:lumOff val="60000"/>
                  </a:schemeClr>
                </a:solidFill>
              </a:rPr>
              <a:t>Chiêu</a:t>
            </a:r>
            <a:r>
              <a:rPr lang="en-US" sz="2000" dirty="0">
                <a:solidFill>
                  <a:schemeClr val="accent6">
                    <a:lumMod val="40000"/>
                    <a:lumOff val="60000"/>
                  </a:schemeClr>
                </a:solidFill>
              </a:rPr>
              <a:t> </a:t>
            </a:r>
            <a:r>
              <a:rPr lang="en-US" sz="2000" dirty="0" err="1">
                <a:solidFill>
                  <a:schemeClr val="accent6">
                    <a:lumMod val="40000"/>
                    <a:lumOff val="60000"/>
                  </a:schemeClr>
                </a:solidFill>
              </a:rPr>
              <a:t>Thống</a:t>
            </a:r>
            <a:r>
              <a:rPr lang="en-US" sz="2000" dirty="0">
                <a:solidFill>
                  <a:schemeClr val="accent6">
                    <a:lumMod val="40000"/>
                    <a:lumOff val="60000"/>
                  </a:schemeClr>
                </a:solidFill>
              </a:rPr>
              <a:t> </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1726"/>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accent6">
                    <a:lumMod val="40000"/>
                    <a:lumOff val="60000"/>
                  </a:schemeClr>
                </a:solidFill>
              </a:rPr>
              <a:t>Lê </a:t>
            </a:r>
            <a:r>
              <a:rPr lang="en-US" sz="2000" dirty="0" err="1">
                <a:solidFill>
                  <a:schemeClr val="accent6">
                    <a:lumMod val="40000"/>
                    <a:lumOff val="60000"/>
                  </a:schemeClr>
                </a:solidFill>
              </a:rPr>
              <a:t>Dụ</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172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40000"/>
                    <a:lumOff val="60000"/>
                  </a:schemeClr>
                </a:solidFill>
              </a:rPr>
              <a:t>Lê </a:t>
            </a:r>
            <a:r>
              <a:rPr lang="en-US" sz="2000" dirty="0" err="1">
                <a:solidFill>
                  <a:schemeClr val="accent6">
                    <a:lumMod val="40000"/>
                    <a:lumOff val="60000"/>
                  </a:schemeClr>
                </a:solidFill>
              </a:rPr>
              <a:t>Hiển</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59174"/>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40000"/>
                    <a:lumOff val="60000"/>
                  </a:schemeClr>
                </a:solidFill>
              </a:rPr>
              <a:t>Lê Duy </a:t>
            </a:r>
            <a:r>
              <a:rPr lang="en-US" sz="2000" dirty="0" err="1">
                <a:solidFill>
                  <a:schemeClr val="accent6">
                    <a:lumMod val="40000"/>
                    <a:lumOff val="60000"/>
                  </a:schemeClr>
                </a:solidFill>
              </a:rPr>
              <a:t>Mật</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7947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8304" y="2586708"/>
            <a:ext cx="8945696"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srgbClr val="FFFF00"/>
                </a:solidFill>
                <a:effectLst/>
                <a:latin typeface="Times New Roman" panose="02020603050405020304" pitchFamily="18" charset="0"/>
                <a:ea typeface="Calibri" panose="020F0502020204030204" pitchFamily="34" charset="0"/>
              </a:rPr>
              <a:t>Nàng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chúa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nổi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tiếng</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minh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bé</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mạo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tú</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bản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thùy</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mị</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dịu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dàng</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853599"/>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solidFill>
                  <a:schemeClr val="accent6">
                    <a:lumMod val="20000"/>
                    <a:lumOff val="80000"/>
                  </a:schemeClr>
                </a:solidFill>
              </a:rPr>
              <a:t>. </a:t>
            </a:r>
            <a:r>
              <a:rPr lang="en-US" sz="2000" dirty="0" err="1">
                <a:solidFill>
                  <a:schemeClr val="accent6">
                    <a:lumMod val="20000"/>
                    <a:lumOff val="80000"/>
                  </a:schemeClr>
                </a:solidFill>
              </a:rPr>
              <a:t>Ngọc</a:t>
            </a:r>
            <a:r>
              <a:rPr lang="en-US" sz="2000" dirty="0">
                <a:solidFill>
                  <a:schemeClr val="accent6">
                    <a:lumMod val="20000"/>
                    <a:lumOff val="80000"/>
                  </a:schemeClr>
                </a:solidFill>
              </a:rPr>
              <a:t> </a:t>
            </a:r>
            <a:r>
              <a:rPr lang="en-US" sz="2000" dirty="0" err="1">
                <a:solidFill>
                  <a:schemeClr val="accent6">
                    <a:lumMod val="20000"/>
                    <a:lumOff val="80000"/>
                  </a:schemeClr>
                </a:solidFill>
              </a:rPr>
              <a:t>Hân</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20000"/>
                    <a:lumOff val="80000"/>
                  </a:schemeClr>
                </a:solidFill>
              </a:rPr>
              <a:t>An </a:t>
            </a:r>
            <a:r>
              <a:rPr lang="en-US" sz="2000" dirty="0" err="1">
                <a:solidFill>
                  <a:schemeClr val="accent6">
                    <a:lumMod val="20000"/>
                    <a:lumOff val="80000"/>
                  </a:schemeClr>
                </a:solidFill>
              </a:rPr>
              <a:t>Tư</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49382"/>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20000"/>
                    <a:lumOff val="80000"/>
                  </a:schemeClr>
                </a:solidFill>
              </a:rPr>
              <a:t>Lý </a:t>
            </a:r>
            <a:r>
              <a:rPr lang="en-US" sz="2000" dirty="0" err="1">
                <a:solidFill>
                  <a:schemeClr val="accent6">
                    <a:lumMod val="20000"/>
                    <a:lumOff val="80000"/>
                  </a:schemeClr>
                </a:solidFill>
              </a:rPr>
              <a:t>Chiêu</a:t>
            </a:r>
            <a:r>
              <a:rPr lang="en-US" sz="2000" dirty="0">
                <a:solidFill>
                  <a:schemeClr val="accent6">
                    <a:lumMod val="20000"/>
                    <a:lumOff val="80000"/>
                  </a:schemeClr>
                </a:solidFill>
              </a:rPr>
              <a:t> Hoàng</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r>
              <a:rPr lang="en-US" sz="2000" dirty="0">
                <a:solidFill>
                  <a:schemeClr val="accent6">
                    <a:lumMod val="20000"/>
                    <a:lumOff val="80000"/>
                  </a:schemeClr>
                </a:solidFill>
              </a:rPr>
              <a:t> </a:t>
            </a:r>
            <a:r>
              <a:rPr lang="en-US" sz="2000" dirty="0" err="1">
                <a:solidFill>
                  <a:schemeClr val="accent6">
                    <a:lumMod val="20000"/>
                    <a:lumOff val="80000"/>
                  </a:schemeClr>
                </a:solidFill>
              </a:rPr>
              <a:t>Huyền</a:t>
            </a:r>
            <a:r>
              <a:rPr lang="en-US" sz="2000" dirty="0">
                <a:solidFill>
                  <a:schemeClr val="accent6">
                    <a:lumMod val="20000"/>
                    <a:lumOff val="80000"/>
                  </a:schemeClr>
                </a:solidFill>
              </a:rPr>
              <a:t> </a:t>
            </a:r>
            <a:r>
              <a:rPr lang="en-US" sz="2000" dirty="0" err="1">
                <a:solidFill>
                  <a:schemeClr val="accent6">
                    <a:lumMod val="20000"/>
                    <a:lumOff val="80000"/>
                  </a:schemeClr>
                </a:solidFill>
              </a:rPr>
              <a:t>Trân</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783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765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Triều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kéo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kiến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Hậu</a:t>
            </a:r>
            <a:r>
              <a:rPr lang="en-US" sz="2000" dirty="0">
                <a:solidFill>
                  <a:schemeClr val="accent6">
                    <a:lumMod val="20000"/>
                    <a:lumOff val="80000"/>
                  </a:schemeClr>
                </a:solidFill>
              </a:rPr>
              <a:t> Lê</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Trần</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Hồ</a:t>
            </a:r>
            <a:endParaRPr lang="en-US" sz="2000" dirty="0">
              <a:solidFill>
                <a:schemeClr val="accent6">
                  <a:lumMod val="20000"/>
                  <a:lumOff val="80000"/>
                </a:schemeClr>
              </a:solidFill>
            </a:endParaRP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Lý</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73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2338332"/>
            <a:ext cx="8154143" cy="127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Trịnh</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Nguyễn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thắng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chọn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làm</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giới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giữa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Trong </a:t>
            </a:r>
            <a:r>
              <a:rPr lang="en-US" sz="2400" b="1" dirty="0" err="1">
                <a:solidFill>
                  <a:srgbClr val="FFFF00"/>
                </a:solidFill>
                <a:effectLst/>
                <a:latin typeface="Times New Roman" panose="02020603050405020304" pitchFamily="18" charset="0"/>
                <a:ea typeface="Calibri" panose="020F0502020204030204" pitchFamily="34" charset="0"/>
              </a:rPr>
              <a:t>và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Ngoài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mj-lt"/>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latin typeface="+mj-lt"/>
                <a:ea typeface="Tahoma" panose="020B0604030504040204" pitchFamily="34" charset="0"/>
                <a:cs typeface="Times New Roman" panose="02020603050405020304" pitchFamily="18" charset="0"/>
              </a:rPr>
              <a:t>Đúng</a:t>
            </a:r>
            <a:endParaRPr lang="en-US" sz="2000" dirty="0">
              <a:solidFill>
                <a:schemeClr val="accent6">
                  <a:lumMod val="20000"/>
                  <a:lumOff val="80000"/>
                </a:schemeClr>
              </a:solidFill>
              <a:latin typeface="+mj-lt"/>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ea typeface="Tahoma" panose="020B0604030504040204" pitchFamily="34" charset="0"/>
                <a:cs typeface="Times New Roman" panose="02020603050405020304" pitchFamily="18" charset="0"/>
              </a:rPr>
              <a:t>B. Sai</a:t>
            </a:r>
            <a:endParaRPr lang="en-US" sz="2100" dirty="0">
              <a:solidFill>
                <a:schemeClr val="accent6">
                  <a:lumMod val="20000"/>
                  <a:lumOff val="80000"/>
                </a:schemeClr>
              </a:solidFill>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4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4" presetClass="emph" presetSubtype="0" fill="hold" grpId="1" nodeType="clickEffect">
                                  <p:stCondLst>
                                    <p:cond delay="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par>
                                <p:cTn id="60" presetID="19" presetClass="emph" presetSubtype="0" fill="hold" grpId="0" nodeType="withEffect">
                                  <p:stCondLst>
                                    <p:cond delay="0"/>
                                  </p:stCondLst>
                                  <p:childTnLst>
                                    <p:animClr clrSpc="rgb" dir="cw">
                                      <p:cBhvr override="childStyle">
                                        <p:cTn id="61" dur="500" fill="hold"/>
                                        <p:tgtEl>
                                          <p:spTgt spid="15"/>
                                        </p:tgtEl>
                                        <p:attrNameLst>
                                          <p:attrName>style.color</p:attrName>
                                        </p:attrNameLst>
                                      </p:cBhvr>
                                      <p:to>
                                        <a:srgbClr val="FFC000"/>
                                      </p:to>
                                    </p:animClr>
                                    <p:animClr clrSpc="rgb" dir="cw">
                                      <p:cBhvr>
                                        <p:cTn id="62" dur="500" fill="hold"/>
                                        <p:tgtEl>
                                          <p:spTgt spid="15"/>
                                        </p:tgtEl>
                                        <p:attrNameLst>
                                          <p:attrName>fillcolor</p:attrName>
                                        </p:attrNameLst>
                                      </p:cBhvr>
                                      <p:to>
                                        <a:srgbClr val="FFC000"/>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repeatCount="4000" fill="hold" grpId="1" nodeType="withEffect">
                                  <p:stCondLst>
                                    <p:cond delay="3000"/>
                                  </p:stCondLst>
                                  <p:childTnLst>
                                    <p:animClr clrSpc="rgb" dir="cw">
                                      <p:cBhvr override="childStyle">
                                        <p:cTn id="70" dur="500" fill="hold"/>
                                        <p:tgtEl>
                                          <p:spTgt spid="15"/>
                                        </p:tgtEl>
                                        <p:attrNameLst>
                                          <p:attrName>style.color</p:attrName>
                                        </p:attrNameLst>
                                      </p:cBhvr>
                                      <p:to>
                                        <a:srgbClr val="92D050"/>
                                      </p:to>
                                    </p:animClr>
                                    <p:animClr clrSpc="rgb" dir="cw">
                                      <p:cBhvr>
                                        <p:cTn id="71" dur="500" fill="hold"/>
                                        <p:tgtEl>
                                          <p:spTgt spid="15"/>
                                        </p:tgtEl>
                                        <p:attrNameLst>
                                          <p:attrName>fillcolor</p:attrName>
                                        </p:attrNameLst>
                                      </p:cBhvr>
                                      <p:to>
                                        <a:srgbClr val="92D05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3000"/>
                                  </p:stCondLst>
                                  <p:childTnLst>
                                    <p:cmd type="call" cmd="playFrom(0.0)">
                                      <p:cBhvr>
                                        <p:cTn id="75" dur="7732" fill="hold"/>
                                        <p:tgtEl>
                                          <p:spTgt spid="40"/>
                                        </p:tgtEl>
                                      </p:cBhvr>
                                    </p:cmd>
                                  </p:childTnLst>
                                </p:cTn>
                              </p:par>
                              <p:par>
                                <p:cTn id="76" presetID="3" presetClass="mediacall" presetSubtype="0" fill="hold" nodeType="withEffect">
                                  <p:stCondLst>
                                    <p:cond delay="3000"/>
                                  </p:stCondLst>
                                  <p:childTnLst>
                                    <p:cmd type="call" cmd="stop">
                                      <p:cBhvr>
                                        <p:cTn id="77" dur="1" fill="hold"/>
                                        <p:tgtEl>
                                          <p:spTgt spid="39"/>
                                        </p:tgtEl>
                                      </p:cBhvr>
                                    </p:cmd>
                                  </p:childTnLst>
                                </p:cTn>
                              </p:par>
                              <p:par>
                                <p:cTn id="78" presetID="24" presetClass="emph" presetSubtype="0" fill="hold" grpId="2" nodeType="withEffect">
                                  <p:stCondLst>
                                    <p:cond delay="3000"/>
                                  </p:stCondLst>
                                  <p:childTnLst>
                                    <p:animClr clrSpc="hsl" dir="cw">
                                      <p:cBhvr override="childStyle">
                                        <p:cTn id="79" dur="500" fill="hold"/>
                                        <p:tgtEl>
                                          <p:spTgt spid="25"/>
                                        </p:tgtEl>
                                        <p:attrNameLst>
                                          <p:attrName>style.color</p:attrName>
                                        </p:attrNameLst>
                                      </p:cBhvr>
                                      <p:by>
                                        <p:hsl h="0" s="-12549" l="-25098"/>
                                      </p:by>
                                    </p:animClr>
                                    <p:animClr clrSpc="hsl" dir="cw">
                                      <p:cBhvr>
                                        <p:cTn id="80" dur="500" fill="hold"/>
                                        <p:tgtEl>
                                          <p:spTgt spid="25"/>
                                        </p:tgtEl>
                                        <p:attrNameLst>
                                          <p:attrName>fillcolor</p:attrName>
                                        </p:attrNameLst>
                                      </p:cBhvr>
                                      <p:by>
                                        <p:hsl h="0" s="-12549" l="-25098"/>
                                      </p:by>
                                    </p:animClr>
                                    <p:animClr clrSpc="hsl" dir="cw">
                                      <p:cBhvr>
                                        <p:cTn id="81" dur="500" fill="hold"/>
                                        <p:tgtEl>
                                          <p:spTgt spid="25"/>
                                        </p:tgtEl>
                                        <p:attrNameLst>
                                          <p:attrName>stroke.color</p:attrName>
                                        </p:attrNameLst>
                                      </p:cBhvr>
                                      <p:by>
                                        <p:hsl h="0" s="-12549" l="-25098"/>
                                      </p:by>
                                    </p:animClr>
                                    <p:set>
                                      <p:cBhvr>
                                        <p:cTn id="8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24" presetClass="emph" presetSubtype="0" fill="hold" grpId="1" nodeType="clickEffect">
                                  <p:stCondLst>
                                    <p:cond delay="0"/>
                                  </p:stCondLst>
                                  <p:childTnLst>
                                    <p:animClr clrSpc="hsl" dir="cw">
                                      <p:cBhvr override="childStyle">
                                        <p:cTn id="87" dur="500" fill="hold"/>
                                        <p:tgtEl>
                                          <p:spTgt spid="33"/>
                                        </p:tgtEl>
                                        <p:attrNameLst>
                                          <p:attrName>style.color</p:attrName>
                                        </p:attrNameLst>
                                      </p:cBhvr>
                                      <p:by>
                                        <p:hsl h="0" s="-12549" l="-25098"/>
                                      </p:by>
                                    </p:animClr>
                                    <p:animClr clrSpc="hsl" dir="cw">
                                      <p:cBhvr>
                                        <p:cTn id="88" dur="500" fill="hold"/>
                                        <p:tgtEl>
                                          <p:spTgt spid="33"/>
                                        </p:tgtEl>
                                        <p:attrNameLst>
                                          <p:attrName>fillcolor</p:attrName>
                                        </p:attrNameLst>
                                      </p:cBhvr>
                                      <p:by>
                                        <p:hsl h="0" s="-12549" l="-25098"/>
                                      </p:by>
                                    </p:animClr>
                                    <p:animClr clrSpc="hsl" dir="cw">
                                      <p:cBhvr>
                                        <p:cTn id="89" dur="500" fill="hold"/>
                                        <p:tgtEl>
                                          <p:spTgt spid="33"/>
                                        </p:tgtEl>
                                        <p:attrNameLst>
                                          <p:attrName>stroke.color</p:attrName>
                                        </p:attrNameLst>
                                      </p:cBhvr>
                                      <p:by>
                                        <p:hsl h="0" s="-12549" l="-25098"/>
                                      </p:by>
                                    </p:animClr>
                                    <p:set>
                                      <p:cBhvr>
                                        <p:cTn id="90" dur="500" fill="hold"/>
                                        <p:tgtEl>
                                          <p:spTgt spid="33"/>
                                        </p:tgtEl>
                                        <p:attrNameLst>
                                          <p:attrName>fill.type</p:attrName>
                                        </p:attrNameLst>
                                      </p:cBhvr>
                                      <p:to>
                                        <p:strVal val="solid"/>
                                      </p:to>
                                    </p:set>
                                  </p:childTnLst>
                                </p:cTn>
                              </p:par>
                              <p:par>
                                <p:cTn id="91" presetID="19" presetClass="emph" presetSubtype="0" fill="hold" grpId="0" nodeType="withEffect">
                                  <p:stCondLst>
                                    <p:cond delay="0"/>
                                  </p:stCondLst>
                                  <p:childTnLst>
                                    <p:animClr clrSpc="rgb" dir="cw">
                                      <p:cBhvr override="childStyle">
                                        <p:cTn id="92" dur="500" fill="hold"/>
                                        <p:tgtEl>
                                          <p:spTgt spid="31"/>
                                        </p:tgtEl>
                                        <p:attrNameLst>
                                          <p:attrName>style.color</p:attrName>
                                        </p:attrNameLst>
                                      </p:cBhvr>
                                      <p:to>
                                        <a:srgbClr val="FFC000"/>
                                      </p:to>
                                    </p:animClr>
                                    <p:animClr clrSpc="rgb" dir="cw">
                                      <p:cBhvr>
                                        <p:cTn id="93" dur="500" fill="hold"/>
                                        <p:tgtEl>
                                          <p:spTgt spid="31"/>
                                        </p:tgtEl>
                                        <p:attrNameLst>
                                          <p:attrName>fillcolor</p:attrName>
                                        </p:attrNameLst>
                                      </p:cBhvr>
                                      <p:to>
                                        <a:srgbClr val="FFC000"/>
                                      </p:to>
                                    </p:animClr>
                                    <p:set>
                                      <p:cBhvr>
                                        <p:cTn id="94" dur="500" fill="hold"/>
                                        <p:tgtEl>
                                          <p:spTgt spid="31"/>
                                        </p:tgtEl>
                                        <p:attrNameLst>
                                          <p:attrName>fill.type</p:attrName>
                                        </p:attrNameLst>
                                      </p:cBhvr>
                                      <p:to>
                                        <p:strVal val="solid"/>
                                      </p:to>
                                    </p:set>
                                    <p:set>
                                      <p:cBhvr>
                                        <p:cTn id="95" dur="500" fill="hold"/>
                                        <p:tgtEl>
                                          <p:spTgt spid="31"/>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20218" fill="hold"/>
                                        <p:tgtEl>
                                          <p:spTgt spid="39"/>
                                        </p:tgtEl>
                                      </p:cBhvr>
                                    </p:cmd>
                                  </p:childTnLst>
                                </p:cTn>
                              </p:par>
                              <p:par>
                                <p:cTn id="98" presetID="3" presetClass="mediacall" presetSubtype="0" fill="hold" nodeType="withEffect">
                                  <p:stCondLst>
                                    <p:cond delay="0"/>
                                  </p:stCondLst>
                                  <p:childTnLst>
                                    <p:cmd type="call" cmd="stop">
                                      <p:cBhvr>
                                        <p:cTn id="99" dur="1" fill="hold"/>
                                        <p:tgtEl>
                                          <p:spTgt spid="38"/>
                                        </p:tgtEl>
                                      </p:cBhvr>
                                    </p:cmd>
                                  </p:childTnLst>
                                </p:cTn>
                              </p:par>
                              <p:par>
                                <p:cTn id="100" presetID="19" presetClass="emph" presetSubtype="0" fill="hold" grpId="1" nodeType="withEffect">
                                  <p:stCondLst>
                                    <p:cond delay="3000"/>
                                  </p:stCondLst>
                                  <p:childTnLst>
                                    <p:animClr clrSpc="rgb" dir="cw">
                                      <p:cBhvr override="childStyle">
                                        <p:cTn id="101" dur="500" fill="hold"/>
                                        <p:tgtEl>
                                          <p:spTgt spid="31"/>
                                        </p:tgtEl>
                                        <p:attrNameLst>
                                          <p:attrName>style.color</p:attrName>
                                        </p:attrNameLst>
                                      </p:cBhvr>
                                      <p:to>
                                        <a:srgbClr val="FF0000"/>
                                      </p:to>
                                    </p:animClr>
                                    <p:animClr clrSpc="rgb" dir="cw">
                                      <p:cBhvr>
                                        <p:cTn id="102" dur="500" fill="hold"/>
                                        <p:tgtEl>
                                          <p:spTgt spid="31"/>
                                        </p:tgtEl>
                                        <p:attrNameLst>
                                          <p:attrName>fillcolor</p:attrName>
                                        </p:attrNameLst>
                                      </p:cBhvr>
                                      <p:to>
                                        <a:srgbClr val="FF0000"/>
                                      </p:to>
                                    </p:animClr>
                                    <p:set>
                                      <p:cBhvr>
                                        <p:cTn id="103" dur="500" fill="hold"/>
                                        <p:tgtEl>
                                          <p:spTgt spid="31"/>
                                        </p:tgtEl>
                                        <p:attrNameLst>
                                          <p:attrName>fill.type</p:attrName>
                                        </p:attrNameLst>
                                      </p:cBhvr>
                                      <p:to>
                                        <p:strVal val="solid"/>
                                      </p:to>
                                    </p:set>
                                    <p:set>
                                      <p:cBhvr>
                                        <p:cTn id="104" dur="500" fill="hold"/>
                                        <p:tgtEl>
                                          <p:spTgt spid="31"/>
                                        </p:tgtEl>
                                        <p:attrNameLst>
                                          <p:attrName>fill.on</p:attrName>
                                        </p:attrNameLst>
                                      </p:cBhvr>
                                      <p:to>
                                        <p:strVal val="true"/>
                                      </p:to>
                                    </p:set>
                                  </p:childTnLst>
                                </p:cTn>
                              </p:par>
                              <p:par>
                                <p:cTn id="105" presetID="19" presetClass="emph" presetSubtype="0" repeatCount="4000" fill="hold" grpId="2" nodeType="withEffect">
                                  <p:stCondLst>
                                    <p:cond delay="3000"/>
                                  </p:stCondLst>
                                  <p:childTnLst>
                                    <p:animClr clrSpc="rgb" dir="cw">
                                      <p:cBhvr override="childStyle">
                                        <p:cTn id="106" dur="500" fill="hold"/>
                                        <p:tgtEl>
                                          <p:spTgt spid="15"/>
                                        </p:tgtEl>
                                        <p:attrNameLst>
                                          <p:attrName>style.color</p:attrName>
                                        </p:attrNameLst>
                                      </p:cBhvr>
                                      <p:to>
                                        <a:srgbClr val="92D050"/>
                                      </p:to>
                                    </p:animClr>
                                    <p:animClr clrSpc="rgb" dir="cw">
                                      <p:cBhvr>
                                        <p:cTn id="107" dur="500" fill="hold"/>
                                        <p:tgtEl>
                                          <p:spTgt spid="15"/>
                                        </p:tgtEl>
                                        <p:attrNameLst>
                                          <p:attrName>fillcolor</p:attrName>
                                        </p:attrNameLst>
                                      </p:cBhvr>
                                      <p:to>
                                        <a:srgbClr val="92D050"/>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par>
                                <p:cTn id="110" presetID="1" presetClass="mediacall" presetSubtype="0" fill="hold" nodeType="withEffect">
                                  <p:stCondLst>
                                    <p:cond delay="3000"/>
                                  </p:stCondLst>
                                  <p:childTnLst>
                                    <p:cmd type="call" cmd="playFrom(0.0)">
                                      <p:cBhvr>
                                        <p:cTn id="111" dur="5903" fill="hold"/>
                                        <p:tgtEl>
                                          <p:spTgt spid="41"/>
                                        </p:tgtEl>
                                      </p:cBhvr>
                                    </p:cmd>
                                  </p:childTnLst>
                                </p:cTn>
                              </p:par>
                              <p:par>
                                <p:cTn id="112" presetID="3" presetClass="mediacall" presetSubtype="0" fill="hold" nodeType="withEffect">
                                  <p:stCondLst>
                                    <p:cond delay="3000"/>
                                  </p:stCondLst>
                                  <p:childTnLst>
                                    <p:cmd type="call" cmd="stop">
                                      <p:cBhvr>
                                        <p:cTn id="113" dur="1" fill="hold"/>
                                        <p:tgtEl>
                                          <p:spTgt spid="39"/>
                                        </p:tgtEl>
                                      </p:cBhvr>
                                    </p:cmd>
                                  </p:childTnLst>
                                </p:cTn>
                              </p:par>
                              <p:par>
                                <p:cTn id="114" presetID="30" presetClass="emph" presetSubtype="0" fill="hold" grpId="2" nodeType="withEffect">
                                  <p:stCondLst>
                                    <p:cond delay="3000"/>
                                  </p:stCondLst>
                                  <p:childTnLst>
                                    <p:animClr clrSpc="hsl" dir="cw">
                                      <p:cBhvr override="childStyle">
                                        <p:cTn id="115" dur="500" fill="hold"/>
                                        <p:tgtEl>
                                          <p:spTgt spid="33"/>
                                        </p:tgtEl>
                                        <p:attrNameLst>
                                          <p:attrName>style.color</p:attrName>
                                        </p:attrNameLst>
                                      </p:cBhvr>
                                      <p:by>
                                        <p:hsl h="0" s="12549" l="25098"/>
                                      </p:by>
                                    </p:animClr>
                                    <p:animClr clrSpc="hsl" dir="cw">
                                      <p:cBhvr>
                                        <p:cTn id="116" dur="500" fill="hold"/>
                                        <p:tgtEl>
                                          <p:spTgt spid="33"/>
                                        </p:tgtEl>
                                        <p:attrNameLst>
                                          <p:attrName>fillcolor</p:attrName>
                                        </p:attrNameLst>
                                      </p:cBhvr>
                                      <p:by>
                                        <p:hsl h="0" s="12549" l="25098"/>
                                      </p:by>
                                    </p:animClr>
                                    <p:animClr clrSpc="hsl" dir="cw">
                                      <p:cBhvr>
                                        <p:cTn id="117" dur="500" fill="hold"/>
                                        <p:tgtEl>
                                          <p:spTgt spid="33"/>
                                        </p:tgtEl>
                                        <p:attrNameLst>
                                          <p:attrName>stroke.color</p:attrName>
                                        </p:attrNameLst>
                                      </p:cBhvr>
                                      <p:by>
                                        <p:hsl h="0" s="12549" l="25098"/>
                                      </p:by>
                                    </p:animClr>
                                    <p:set>
                                      <p:cBhvr>
                                        <p:cTn id="118" dur="500" fill="hold"/>
                                        <p:tgtEl>
                                          <p:spTgt spid="33"/>
                                        </p:tgtEl>
                                        <p:attrNameLst>
                                          <p:attrName>fill.type</p:attrName>
                                        </p:attrNameLst>
                                      </p:cBhvr>
                                      <p:to>
                                        <p:strVal val="solid"/>
                                      </p:to>
                                    </p:set>
                                  </p:childTnLst>
                                </p:cTn>
                              </p:par>
                              <p:par>
                                <p:cTn id="119" presetID="24" presetClass="emph" presetSubtype="0" fill="hold" grpId="3" nodeType="withEffect">
                                  <p:stCondLst>
                                    <p:cond delay="3000"/>
                                  </p:stCondLst>
                                  <p:childTnLst>
                                    <p:animClr clrSpc="hsl" dir="cw">
                                      <p:cBhvr override="childStyle">
                                        <p:cTn id="120" dur="500" fill="hold"/>
                                        <p:tgtEl>
                                          <p:spTgt spid="25"/>
                                        </p:tgtEl>
                                        <p:attrNameLst>
                                          <p:attrName>style.color</p:attrName>
                                        </p:attrNameLst>
                                      </p:cBhvr>
                                      <p:by>
                                        <p:hsl h="0" s="-12549" l="-25098"/>
                                      </p:by>
                                    </p:animClr>
                                    <p:animClr clrSpc="hsl" dir="cw">
                                      <p:cBhvr>
                                        <p:cTn id="121" dur="500" fill="hold"/>
                                        <p:tgtEl>
                                          <p:spTgt spid="25"/>
                                        </p:tgtEl>
                                        <p:attrNameLst>
                                          <p:attrName>fillcolor</p:attrName>
                                        </p:attrNameLst>
                                      </p:cBhvr>
                                      <p:by>
                                        <p:hsl h="0" s="-12549" l="-25098"/>
                                      </p:by>
                                    </p:animClr>
                                    <p:animClr clrSpc="hsl" dir="cw">
                                      <p:cBhvr>
                                        <p:cTn id="122" dur="500" fill="hold"/>
                                        <p:tgtEl>
                                          <p:spTgt spid="25"/>
                                        </p:tgtEl>
                                        <p:attrNameLst>
                                          <p:attrName>stroke.color</p:attrName>
                                        </p:attrNameLst>
                                      </p:cBhvr>
                                      <p:by>
                                        <p:hsl h="0" s="-12549" l="-25098"/>
                                      </p:by>
                                    </p:animClr>
                                    <p:set>
                                      <p:cBhvr>
                                        <p:cTn id="12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audio>
              <p:cMediaNode vol="80000">
                <p:cTn id="124" fill="hold" display="0">
                  <p:stCondLst>
                    <p:cond delay="indefinite"/>
                  </p:stCondLst>
                  <p:endCondLst>
                    <p:cond evt="onStopAudio" delay="0">
                      <p:tgtEl>
                        <p:sldTgt/>
                      </p:tgtEl>
                    </p:cond>
                  </p:endCondLst>
                </p:cTn>
                <p:tgtEl>
                  <p:spTgt spid="39"/>
                </p:tgtEl>
              </p:cMediaNode>
            </p:audio>
            <p:audio>
              <p:cMediaNode vol="80000">
                <p:cTn id="125" fill="hold" display="0">
                  <p:stCondLst>
                    <p:cond delay="indefinite"/>
                  </p:stCondLst>
                  <p:endCondLst>
                    <p:cond evt="onStopAudio" delay="0">
                      <p:tgtEl>
                        <p:sldTgt/>
                      </p:tgtEl>
                    </p:cond>
                  </p:endCondLst>
                </p:cTn>
                <p:tgtEl>
                  <p:spTgt spid="40"/>
                </p:tgtEl>
              </p:cMediaNode>
            </p:audio>
            <p:audio>
              <p:cMediaNode vol="80000">
                <p:cTn id="126"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25" grpId="0"/>
      <p:bldP spid="25" grpId="1"/>
      <p:bldP spid="25" grpId="2"/>
      <p:bldP spid="25" grpId="3"/>
      <p:bldP spid="25" grpId="4"/>
      <p:bldP spid="25" grpId="5"/>
      <p:bldP spid="31" grpId="0" animBg="1"/>
      <p:bldP spid="31" grpId="1" animBg="1"/>
      <p:bldP spid="33" grpId="0"/>
      <p:bldP spid="33" grpId="1"/>
      <p:bldP spid="3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HOÀNG LÊ</a:t>
            </a:r>
          </a:p>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NHẤT </a:t>
            </a:r>
            <a:r>
              <a:rPr lang="en-US" altLang="zh-CN" sz="5998" dirty="0">
                <a:solidFill>
                  <a:srgbClr val="415131"/>
                </a:solidFill>
                <a:latin typeface="张海山锐线体简" panose="02000000000000000000" pitchFamily="2" charset="-122"/>
                <a:ea typeface="张海山锐线体简" panose="02000000000000000000" pitchFamily="2" charset="-122"/>
              </a:rPr>
              <a:t>THỐNG</a:t>
            </a:r>
            <a:r>
              <a:rPr lang="en-US" altLang="zh-CN" sz="5399" dirty="0">
                <a:solidFill>
                  <a:srgbClr val="415131"/>
                </a:solidFill>
                <a:latin typeface="张海山锐线体简" panose="02000000000000000000" pitchFamily="2" charset="-122"/>
                <a:ea typeface="张海山锐线体简" panose="02000000000000000000" pitchFamily="2" charset="-122"/>
              </a:rPr>
              <a:t> CHÍ</a:t>
            </a:r>
          </a:p>
        </p:txBody>
      </p:sp>
      <p:pic>
        <p:nvPicPr>
          <p:cNvPr id="7" name="卢小旭 - 望月之城">
            <a:hlinkClick r:id="" action="ppaction://media"/>
            <a:extLst>
              <a:ext uri="{FF2B5EF4-FFF2-40B4-BE49-F238E27FC236}">
                <a16:creationId xmlns:a16="http://schemas.microsoft.com/office/drawing/2014/main"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id="{0A6307E7-B35C-4C38-B1B8-98EDAC85B6B5}"/>
              </a:ext>
            </a:extLst>
          </p:cNvPr>
          <p:cNvSpPr txBox="1"/>
          <p:nvPr/>
        </p:nvSpPr>
        <p:spPr>
          <a:xfrm>
            <a:off x="3643986" y="984731"/>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C4690F-0DF1-4E3F-98B8-4590695DF1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25E-E9B0-49A6-9928-4EFAC8B49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941</TotalTime>
  <Words>2125</Words>
  <Application>Microsoft Office PowerPoint</Application>
  <PresentationFormat>On-screen Show (16:9)</PresentationFormat>
  <Paragraphs>215</Paragraphs>
  <Slides>26</Slides>
  <Notes>21</Notes>
  <HiddenSlides>0</HiddenSlides>
  <MMClips>21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Administrator</cp:lastModifiedBy>
  <cp:revision>41</cp:revision>
  <cp:lastPrinted>2020-08-07T04:18:28Z</cp:lastPrinted>
  <dcterms:created xsi:type="dcterms:W3CDTF">2015-09-10T03:58:25Z</dcterms:created>
  <dcterms:modified xsi:type="dcterms:W3CDTF">2025-05-17T02:58:16Z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