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08" r:id="rId3"/>
    <p:sldId id="474" r:id="rId4"/>
    <p:sldId id="475" r:id="rId5"/>
    <p:sldId id="257" r:id="rId6"/>
    <p:sldId id="258" r:id="rId7"/>
    <p:sldId id="309" r:id="rId8"/>
    <p:sldId id="315" r:id="rId9"/>
    <p:sldId id="320" r:id="rId10"/>
    <p:sldId id="314" r:id="rId11"/>
    <p:sldId id="319" r:id="rId12"/>
    <p:sldId id="321" r:id="rId13"/>
    <p:sldId id="318" r:id="rId14"/>
    <p:sldId id="310" r:id="rId15"/>
    <p:sldId id="313" r:id="rId16"/>
    <p:sldId id="268" r:id="rId17"/>
    <p:sldId id="473" r:id="rId18"/>
    <p:sldId id="45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AD9C6-D2CC-48AC-8C76-D29D7E08156B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90D97-23D7-4741-8677-6F08B78EB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99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2243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164E-D685-493E-AF07-0CE742DE1FD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991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ge659e29542_0_25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5" name="Google Shape;2355;ge659e29542_0_25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/>
              <a:t>Giáo</a:t>
            </a:r>
            <a:r>
              <a:rPr lang="en-US" altLang="zh-CN" dirty="0"/>
              <a:t> </a:t>
            </a:r>
            <a:r>
              <a:rPr lang="en-US" altLang="zh-CN" dirty="0" err="1"/>
              <a:t>án</a:t>
            </a:r>
            <a:r>
              <a:rPr lang="en-US" altLang="zh-CN" dirty="0"/>
              <a:t> </a:t>
            </a:r>
            <a:r>
              <a:rPr lang="en-US" altLang="zh-CN" dirty="0" err="1"/>
              <a:t>biên</a:t>
            </a:r>
            <a:r>
              <a:rPr lang="en-US" altLang="zh-CN" dirty="0"/>
              <a:t> </a:t>
            </a:r>
            <a:r>
              <a:rPr lang="en-US" altLang="zh-CN" dirty="0" err="1"/>
              <a:t>soạn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b="1" dirty="0"/>
              <a:t>Kim Dung </a:t>
            </a:r>
            <a:r>
              <a:rPr lang="en-US" altLang="zh-CN" b="1" dirty="0">
                <a:solidFill>
                  <a:srgbClr val="E76784"/>
                </a:solidFill>
              </a:rPr>
              <a:t>0336032445</a:t>
            </a:r>
            <a:r>
              <a:rPr lang="en-US" altLang="zh-CN" dirty="0"/>
              <a:t> https://</a:t>
            </a:r>
            <a:r>
              <a:rPr lang="en-US" altLang="zh-CN" dirty="0" err="1"/>
              <a:t>www.facebook.com</a:t>
            </a:r>
            <a:r>
              <a:rPr lang="en-US" altLang="zh-CN" dirty="0"/>
              <a:t>/phamkimdung25/ . </a:t>
            </a:r>
            <a:r>
              <a:rPr lang="en-US" altLang="zh-CN" dirty="0" err="1"/>
              <a:t>Chỉ</a:t>
            </a:r>
            <a:r>
              <a:rPr lang="en-US" altLang="zh-CN" dirty="0"/>
              <a:t> </a:t>
            </a:r>
            <a:r>
              <a:rPr lang="en-US" altLang="zh-CN" dirty="0" err="1"/>
              <a:t>được</a:t>
            </a:r>
            <a:r>
              <a:rPr lang="en-US" altLang="zh-CN" dirty="0"/>
              <a:t> </a:t>
            </a:r>
            <a:r>
              <a:rPr lang="en-US" altLang="zh-CN" dirty="0" err="1"/>
              <a:t>phép</a:t>
            </a:r>
            <a:r>
              <a:rPr lang="en-US" altLang="zh-CN" dirty="0"/>
              <a:t> chia </a:t>
            </a:r>
            <a:r>
              <a:rPr lang="en-US" altLang="zh-CN" dirty="0" err="1"/>
              <a:t>sẻ</a:t>
            </a:r>
            <a:r>
              <a:rPr lang="en-US" altLang="zh-CN" dirty="0"/>
              <a:t> </a:t>
            </a:r>
            <a:r>
              <a:rPr lang="en-US" altLang="zh-CN" dirty="0" err="1"/>
              <a:t>bởi</a:t>
            </a:r>
            <a:r>
              <a:rPr lang="en-US" altLang="zh-CN" dirty="0"/>
              <a:t> </a:t>
            </a:r>
            <a:r>
              <a:rPr lang="en-US" altLang="zh-CN" dirty="0" err="1"/>
              <a:t>chủ</a:t>
            </a:r>
            <a:r>
              <a:rPr lang="en-US" altLang="zh-CN" dirty="0"/>
              <a:t> </a:t>
            </a:r>
            <a:r>
              <a:rPr lang="en-US" altLang="zh-CN" dirty="0" err="1"/>
              <a:t>sở</a:t>
            </a:r>
            <a:r>
              <a:rPr lang="en-US" altLang="zh-CN" dirty="0"/>
              <a:t> </a:t>
            </a:r>
            <a:r>
              <a:rPr lang="en-US" altLang="zh-CN" dirty="0" err="1"/>
              <a:t>hữu</a:t>
            </a:r>
            <a:r>
              <a:rPr lang="en-US" altLang="zh-CN" dirty="0"/>
              <a:t>.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159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45BF0-1FBC-99FF-AB6A-E874BF6AE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5C830-F7DA-6DF1-6680-E8B6D598F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08C58E-80FD-61FF-DF8E-CA6E5B869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BBF71-6DC0-9CF7-0342-F2926A6E8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B217D-856C-86E8-191C-F695FD02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BD673-F551-9850-A27B-43AD04BEC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03DCFC-F1C0-81DF-23E0-BBCC922A7E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91ECE3-1E04-889A-5ADB-7AD97119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093E4-B95C-3E03-79D7-6B20D45E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B3C292-6441-93EB-1394-1B8C0C59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8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8513D-139C-F2C3-FE48-EC4ED37B92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F7F65-DFC3-7CB6-7A70-F9A6D1979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CF96-AA03-2F92-7B65-AAD04BE1B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D9C5A-69D7-976E-13B5-2E18522DF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22DBD2-B37F-95E4-A876-A4CAB83BF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51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1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688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24"/>
          <p:cNvSpPr/>
          <p:nvPr/>
        </p:nvSpPr>
        <p:spPr>
          <a:xfrm>
            <a:off x="960000" y="720000"/>
            <a:ext cx="10272000" cy="752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5" name="Google Shape;745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746" name="Google Shape;746;p24"/>
          <p:cNvSpPr txBox="1">
            <a:spLocks noGrp="1"/>
          </p:cNvSpPr>
          <p:nvPr>
            <p:ph type="title" idx="2"/>
          </p:nvPr>
        </p:nvSpPr>
        <p:spPr>
          <a:xfrm>
            <a:off x="149286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7" name="Google Shape;747;p24"/>
          <p:cNvSpPr txBox="1">
            <a:spLocks noGrp="1"/>
          </p:cNvSpPr>
          <p:nvPr>
            <p:ph type="subTitle" idx="1"/>
          </p:nvPr>
        </p:nvSpPr>
        <p:spPr>
          <a:xfrm>
            <a:off x="1281484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24"/>
          <p:cNvSpPr txBox="1">
            <a:spLocks noGrp="1"/>
          </p:cNvSpPr>
          <p:nvPr>
            <p:ph type="title" idx="3"/>
          </p:nvPr>
        </p:nvSpPr>
        <p:spPr>
          <a:xfrm>
            <a:off x="6876307" y="2447000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49" name="Google Shape;749;p24"/>
          <p:cNvSpPr txBox="1">
            <a:spLocks noGrp="1"/>
          </p:cNvSpPr>
          <p:nvPr>
            <p:ph type="subTitle" idx="4"/>
          </p:nvPr>
        </p:nvSpPr>
        <p:spPr>
          <a:xfrm>
            <a:off x="6664916" y="3229033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24"/>
          <p:cNvSpPr txBox="1">
            <a:spLocks noGrp="1"/>
          </p:cNvSpPr>
          <p:nvPr>
            <p:ph type="title" idx="5"/>
          </p:nvPr>
        </p:nvSpPr>
        <p:spPr>
          <a:xfrm>
            <a:off x="149285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1" name="Google Shape;751;p24"/>
          <p:cNvSpPr txBox="1">
            <a:spLocks noGrp="1"/>
          </p:cNvSpPr>
          <p:nvPr>
            <p:ph type="subTitle" idx="6"/>
          </p:nvPr>
        </p:nvSpPr>
        <p:spPr>
          <a:xfrm>
            <a:off x="1281484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4"/>
          <p:cNvSpPr txBox="1">
            <a:spLocks noGrp="1"/>
          </p:cNvSpPr>
          <p:nvPr>
            <p:ph type="title" idx="7"/>
          </p:nvPr>
        </p:nvSpPr>
        <p:spPr>
          <a:xfrm>
            <a:off x="6876291" y="4805167"/>
            <a:ext cx="3822800" cy="7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3" name="Google Shape;753;p24"/>
          <p:cNvSpPr txBox="1">
            <a:spLocks noGrp="1"/>
          </p:cNvSpPr>
          <p:nvPr>
            <p:ph type="subTitle" idx="8"/>
          </p:nvPr>
        </p:nvSpPr>
        <p:spPr>
          <a:xfrm>
            <a:off x="6664916" y="5587200"/>
            <a:ext cx="42456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24"/>
          <p:cNvGrpSpPr/>
          <p:nvPr/>
        </p:nvGrpSpPr>
        <p:grpSpPr>
          <a:xfrm>
            <a:off x="10186301" y="354200"/>
            <a:ext cx="1045700" cy="731600"/>
            <a:chOff x="6074150" y="2429100"/>
            <a:chExt cx="784275" cy="548700"/>
          </a:xfrm>
        </p:grpSpPr>
        <p:sp>
          <p:nvSpPr>
            <p:cNvPr id="755" name="Google Shape;755;p24"/>
            <p:cNvSpPr/>
            <p:nvPr/>
          </p:nvSpPr>
          <p:spPr>
            <a:xfrm>
              <a:off x="6501125" y="2487325"/>
              <a:ext cx="96025" cy="62975"/>
            </a:xfrm>
            <a:custGeom>
              <a:avLst/>
              <a:gdLst/>
              <a:ahLst/>
              <a:cxnLst/>
              <a:rect l="l" t="t" r="r" b="b"/>
              <a:pathLst>
                <a:path w="3841" h="2519" extrusionOk="0">
                  <a:moveTo>
                    <a:pt x="3180" y="1"/>
                  </a:moveTo>
                  <a:cubicBezTo>
                    <a:pt x="3149" y="1"/>
                    <a:pt x="3118" y="3"/>
                    <a:pt x="3086" y="8"/>
                  </a:cubicBezTo>
                  <a:cubicBezTo>
                    <a:pt x="2367" y="111"/>
                    <a:pt x="1852" y="469"/>
                    <a:pt x="1396" y="788"/>
                  </a:cubicBezTo>
                  <a:cubicBezTo>
                    <a:pt x="1097" y="997"/>
                    <a:pt x="815" y="1196"/>
                    <a:pt x="498" y="1304"/>
                  </a:cubicBezTo>
                  <a:cubicBezTo>
                    <a:pt x="172" y="1416"/>
                    <a:pt x="0" y="1772"/>
                    <a:pt x="113" y="2098"/>
                  </a:cubicBezTo>
                  <a:cubicBezTo>
                    <a:pt x="202" y="2356"/>
                    <a:pt x="443" y="2518"/>
                    <a:pt x="703" y="2518"/>
                  </a:cubicBezTo>
                  <a:cubicBezTo>
                    <a:pt x="771" y="2518"/>
                    <a:pt x="840" y="2507"/>
                    <a:pt x="909" y="2483"/>
                  </a:cubicBezTo>
                  <a:cubicBezTo>
                    <a:pt x="1389" y="2316"/>
                    <a:pt x="1774" y="2048"/>
                    <a:pt x="2113" y="1811"/>
                  </a:cubicBezTo>
                  <a:cubicBezTo>
                    <a:pt x="2502" y="1540"/>
                    <a:pt x="2839" y="1304"/>
                    <a:pt x="3263" y="1243"/>
                  </a:cubicBezTo>
                  <a:cubicBezTo>
                    <a:pt x="3604" y="1196"/>
                    <a:pt x="3841" y="879"/>
                    <a:pt x="3792" y="537"/>
                  </a:cubicBezTo>
                  <a:cubicBezTo>
                    <a:pt x="3748" y="227"/>
                    <a:pt x="3486" y="1"/>
                    <a:pt x="31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24"/>
            <p:cNvSpPr/>
            <p:nvPr/>
          </p:nvSpPr>
          <p:spPr>
            <a:xfrm>
              <a:off x="6469750" y="2585725"/>
              <a:ext cx="142125" cy="95925"/>
            </a:xfrm>
            <a:custGeom>
              <a:avLst/>
              <a:gdLst/>
              <a:ahLst/>
              <a:cxnLst/>
              <a:rect l="l" t="t" r="r" b="b"/>
              <a:pathLst>
                <a:path w="5685" h="3837" extrusionOk="0">
                  <a:moveTo>
                    <a:pt x="4994" y="0"/>
                  </a:moveTo>
                  <a:cubicBezTo>
                    <a:pt x="4942" y="0"/>
                    <a:pt x="4889" y="7"/>
                    <a:pt x="4836" y="21"/>
                  </a:cubicBezTo>
                  <a:cubicBezTo>
                    <a:pt x="3791" y="294"/>
                    <a:pt x="2971" y="918"/>
                    <a:pt x="2181" y="1523"/>
                  </a:cubicBezTo>
                  <a:cubicBezTo>
                    <a:pt x="1605" y="1961"/>
                    <a:pt x="1062" y="2376"/>
                    <a:pt x="460" y="2638"/>
                  </a:cubicBezTo>
                  <a:cubicBezTo>
                    <a:pt x="144" y="2776"/>
                    <a:pt x="0" y="3144"/>
                    <a:pt x="137" y="3461"/>
                  </a:cubicBezTo>
                  <a:cubicBezTo>
                    <a:pt x="238" y="3695"/>
                    <a:pt x="468" y="3836"/>
                    <a:pt x="710" y="3836"/>
                  </a:cubicBezTo>
                  <a:cubicBezTo>
                    <a:pt x="792" y="3836"/>
                    <a:pt x="877" y="3819"/>
                    <a:pt x="957" y="3782"/>
                  </a:cubicBezTo>
                  <a:cubicBezTo>
                    <a:pt x="1698" y="3462"/>
                    <a:pt x="2328" y="2979"/>
                    <a:pt x="2937" y="2515"/>
                  </a:cubicBezTo>
                  <a:cubicBezTo>
                    <a:pt x="3662" y="1961"/>
                    <a:pt x="4347" y="1438"/>
                    <a:pt x="5149" y="1230"/>
                  </a:cubicBezTo>
                  <a:cubicBezTo>
                    <a:pt x="5484" y="1144"/>
                    <a:pt x="5685" y="802"/>
                    <a:pt x="5597" y="469"/>
                  </a:cubicBezTo>
                  <a:cubicBezTo>
                    <a:pt x="5525" y="188"/>
                    <a:pt x="5272" y="0"/>
                    <a:pt x="4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24"/>
            <p:cNvSpPr/>
            <p:nvPr/>
          </p:nvSpPr>
          <p:spPr>
            <a:xfrm>
              <a:off x="6397375" y="2761375"/>
              <a:ext cx="135425" cy="56775"/>
            </a:xfrm>
            <a:custGeom>
              <a:avLst/>
              <a:gdLst/>
              <a:ahLst/>
              <a:cxnLst/>
              <a:rect l="l" t="t" r="r" b="b"/>
              <a:pathLst>
                <a:path w="5417" h="2271" extrusionOk="0">
                  <a:moveTo>
                    <a:pt x="4725" y="1"/>
                  </a:moveTo>
                  <a:cubicBezTo>
                    <a:pt x="4675" y="1"/>
                    <a:pt x="4624" y="7"/>
                    <a:pt x="4573" y="19"/>
                  </a:cubicBezTo>
                  <a:lnTo>
                    <a:pt x="537" y="1040"/>
                  </a:lnTo>
                  <a:cubicBezTo>
                    <a:pt x="204" y="1126"/>
                    <a:pt x="0" y="1465"/>
                    <a:pt x="85" y="1800"/>
                  </a:cubicBezTo>
                  <a:cubicBezTo>
                    <a:pt x="156" y="2082"/>
                    <a:pt x="411" y="2270"/>
                    <a:pt x="690" y="2270"/>
                  </a:cubicBezTo>
                  <a:cubicBezTo>
                    <a:pt x="740" y="2270"/>
                    <a:pt x="793" y="2264"/>
                    <a:pt x="844" y="2251"/>
                  </a:cubicBezTo>
                  <a:lnTo>
                    <a:pt x="4880" y="1232"/>
                  </a:lnTo>
                  <a:cubicBezTo>
                    <a:pt x="5215" y="1146"/>
                    <a:pt x="5417" y="805"/>
                    <a:pt x="5333" y="472"/>
                  </a:cubicBezTo>
                  <a:cubicBezTo>
                    <a:pt x="5260" y="188"/>
                    <a:pt x="5006" y="1"/>
                    <a:pt x="47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24"/>
            <p:cNvSpPr/>
            <p:nvPr/>
          </p:nvSpPr>
          <p:spPr>
            <a:xfrm>
              <a:off x="6286300" y="2461400"/>
              <a:ext cx="96025" cy="89425"/>
            </a:xfrm>
            <a:custGeom>
              <a:avLst/>
              <a:gdLst/>
              <a:ahLst/>
              <a:cxnLst/>
              <a:rect l="l" t="t" r="r" b="b"/>
              <a:pathLst>
                <a:path w="3841" h="3577" extrusionOk="0">
                  <a:moveTo>
                    <a:pt x="3131" y="0"/>
                  </a:moveTo>
                  <a:cubicBezTo>
                    <a:pt x="3011" y="0"/>
                    <a:pt x="2891" y="34"/>
                    <a:pt x="2784" y="105"/>
                  </a:cubicBezTo>
                  <a:cubicBezTo>
                    <a:pt x="1977" y="643"/>
                    <a:pt x="870" y="1516"/>
                    <a:pt x="183" y="2623"/>
                  </a:cubicBezTo>
                  <a:cubicBezTo>
                    <a:pt x="0" y="2916"/>
                    <a:pt x="90" y="3302"/>
                    <a:pt x="383" y="3483"/>
                  </a:cubicBezTo>
                  <a:cubicBezTo>
                    <a:pt x="487" y="3546"/>
                    <a:pt x="601" y="3576"/>
                    <a:pt x="713" y="3576"/>
                  </a:cubicBezTo>
                  <a:cubicBezTo>
                    <a:pt x="920" y="3576"/>
                    <a:pt x="1125" y="3471"/>
                    <a:pt x="1243" y="3282"/>
                  </a:cubicBezTo>
                  <a:cubicBezTo>
                    <a:pt x="1687" y="2567"/>
                    <a:pt x="2480" y="1806"/>
                    <a:pt x="3476" y="1143"/>
                  </a:cubicBezTo>
                  <a:cubicBezTo>
                    <a:pt x="3763" y="954"/>
                    <a:pt x="3841" y="564"/>
                    <a:pt x="3650" y="277"/>
                  </a:cubicBezTo>
                  <a:cubicBezTo>
                    <a:pt x="3529" y="97"/>
                    <a:pt x="3332" y="0"/>
                    <a:pt x="3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24"/>
            <p:cNvSpPr/>
            <p:nvPr/>
          </p:nvSpPr>
          <p:spPr>
            <a:xfrm>
              <a:off x="6325725" y="2582500"/>
              <a:ext cx="86950" cy="81825"/>
            </a:xfrm>
            <a:custGeom>
              <a:avLst/>
              <a:gdLst/>
              <a:ahLst/>
              <a:cxnLst/>
              <a:rect l="l" t="t" r="r" b="b"/>
              <a:pathLst>
                <a:path w="3478" h="3273" extrusionOk="0">
                  <a:moveTo>
                    <a:pt x="2777" y="0"/>
                  </a:moveTo>
                  <a:cubicBezTo>
                    <a:pt x="2635" y="0"/>
                    <a:pt x="2492" y="49"/>
                    <a:pt x="2375" y="147"/>
                  </a:cubicBezTo>
                  <a:cubicBezTo>
                    <a:pt x="2251" y="249"/>
                    <a:pt x="2122" y="358"/>
                    <a:pt x="1987" y="467"/>
                  </a:cubicBezTo>
                  <a:cubicBezTo>
                    <a:pt x="1316" y="1014"/>
                    <a:pt x="556" y="1634"/>
                    <a:pt x="165" y="2349"/>
                  </a:cubicBezTo>
                  <a:cubicBezTo>
                    <a:pt x="0" y="2651"/>
                    <a:pt x="110" y="3031"/>
                    <a:pt x="413" y="3197"/>
                  </a:cubicBezTo>
                  <a:cubicBezTo>
                    <a:pt x="508" y="3248"/>
                    <a:pt x="612" y="3273"/>
                    <a:pt x="713" y="3273"/>
                  </a:cubicBezTo>
                  <a:cubicBezTo>
                    <a:pt x="933" y="3273"/>
                    <a:pt x="1148" y="3155"/>
                    <a:pt x="1262" y="2949"/>
                  </a:cubicBezTo>
                  <a:cubicBezTo>
                    <a:pt x="1534" y="2449"/>
                    <a:pt x="2194" y="1911"/>
                    <a:pt x="2778" y="1435"/>
                  </a:cubicBezTo>
                  <a:cubicBezTo>
                    <a:pt x="2918" y="1321"/>
                    <a:pt x="3054" y="1210"/>
                    <a:pt x="3182" y="1103"/>
                  </a:cubicBezTo>
                  <a:cubicBezTo>
                    <a:pt x="3445" y="880"/>
                    <a:pt x="3478" y="485"/>
                    <a:pt x="3256" y="222"/>
                  </a:cubicBezTo>
                  <a:cubicBezTo>
                    <a:pt x="3132" y="76"/>
                    <a:pt x="2955" y="0"/>
                    <a:pt x="27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24"/>
            <p:cNvSpPr/>
            <p:nvPr/>
          </p:nvSpPr>
          <p:spPr>
            <a:xfrm>
              <a:off x="6291200" y="2711275"/>
              <a:ext cx="100125" cy="47850"/>
            </a:xfrm>
            <a:custGeom>
              <a:avLst/>
              <a:gdLst/>
              <a:ahLst/>
              <a:cxnLst/>
              <a:rect l="l" t="t" r="r" b="b"/>
              <a:pathLst>
                <a:path w="4005" h="1914" extrusionOk="0">
                  <a:moveTo>
                    <a:pt x="3314" y="1"/>
                  </a:moveTo>
                  <a:cubicBezTo>
                    <a:pt x="3263" y="1"/>
                    <a:pt x="3212" y="7"/>
                    <a:pt x="3161" y="19"/>
                  </a:cubicBezTo>
                  <a:lnTo>
                    <a:pt x="537" y="682"/>
                  </a:lnTo>
                  <a:cubicBezTo>
                    <a:pt x="204" y="768"/>
                    <a:pt x="0" y="1109"/>
                    <a:pt x="85" y="1442"/>
                  </a:cubicBezTo>
                  <a:cubicBezTo>
                    <a:pt x="156" y="1724"/>
                    <a:pt x="411" y="1913"/>
                    <a:pt x="690" y="1913"/>
                  </a:cubicBezTo>
                  <a:cubicBezTo>
                    <a:pt x="740" y="1913"/>
                    <a:pt x="791" y="1907"/>
                    <a:pt x="845" y="1895"/>
                  </a:cubicBezTo>
                  <a:lnTo>
                    <a:pt x="3468" y="1231"/>
                  </a:lnTo>
                  <a:cubicBezTo>
                    <a:pt x="3802" y="1146"/>
                    <a:pt x="4004" y="805"/>
                    <a:pt x="3921" y="472"/>
                  </a:cubicBezTo>
                  <a:cubicBezTo>
                    <a:pt x="3848" y="189"/>
                    <a:pt x="3595" y="1"/>
                    <a:pt x="33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24"/>
            <p:cNvSpPr/>
            <p:nvPr/>
          </p:nvSpPr>
          <p:spPr>
            <a:xfrm>
              <a:off x="6221475" y="2806150"/>
              <a:ext cx="92350" cy="56625"/>
            </a:xfrm>
            <a:custGeom>
              <a:avLst/>
              <a:gdLst/>
              <a:ahLst/>
              <a:cxnLst/>
              <a:rect l="l" t="t" r="r" b="b"/>
              <a:pathLst>
                <a:path w="3694" h="2265" extrusionOk="0">
                  <a:moveTo>
                    <a:pt x="2979" y="0"/>
                  </a:moveTo>
                  <a:cubicBezTo>
                    <a:pt x="2867" y="0"/>
                    <a:pt x="2753" y="30"/>
                    <a:pt x="2651" y="93"/>
                  </a:cubicBezTo>
                  <a:cubicBezTo>
                    <a:pt x="2016" y="489"/>
                    <a:pt x="1297" y="936"/>
                    <a:pt x="587" y="1021"/>
                  </a:cubicBezTo>
                  <a:cubicBezTo>
                    <a:pt x="247" y="1060"/>
                    <a:pt x="1" y="1371"/>
                    <a:pt x="42" y="1714"/>
                  </a:cubicBezTo>
                  <a:cubicBezTo>
                    <a:pt x="79" y="2032"/>
                    <a:pt x="349" y="2264"/>
                    <a:pt x="661" y="2264"/>
                  </a:cubicBezTo>
                  <a:cubicBezTo>
                    <a:pt x="686" y="2264"/>
                    <a:pt x="711" y="2263"/>
                    <a:pt x="736" y="2262"/>
                  </a:cubicBezTo>
                  <a:cubicBezTo>
                    <a:pt x="1720" y="2145"/>
                    <a:pt x="2602" y="1596"/>
                    <a:pt x="3311" y="1157"/>
                  </a:cubicBezTo>
                  <a:cubicBezTo>
                    <a:pt x="3604" y="973"/>
                    <a:pt x="3694" y="589"/>
                    <a:pt x="3512" y="296"/>
                  </a:cubicBezTo>
                  <a:cubicBezTo>
                    <a:pt x="3393" y="105"/>
                    <a:pt x="3189" y="0"/>
                    <a:pt x="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4"/>
            <p:cNvSpPr/>
            <p:nvPr/>
          </p:nvSpPr>
          <p:spPr>
            <a:xfrm>
              <a:off x="6575875" y="2667625"/>
              <a:ext cx="94050" cy="51600"/>
            </a:xfrm>
            <a:custGeom>
              <a:avLst/>
              <a:gdLst/>
              <a:ahLst/>
              <a:cxnLst/>
              <a:rect l="l" t="t" r="r" b="b"/>
              <a:pathLst>
                <a:path w="3762" h="2064" extrusionOk="0">
                  <a:moveTo>
                    <a:pt x="3082" y="0"/>
                  </a:moveTo>
                  <a:cubicBezTo>
                    <a:pt x="3040" y="0"/>
                    <a:pt x="2996" y="5"/>
                    <a:pt x="2953" y="14"/>
                  </a:cubicBezTo>
                  <a:lnTo>
                    <a:pt x="2773" y="51"/>
                  </a:lnTo>
                  <a:cubicBezTo>
                    <a:pt x="1939" y="223"/>
                    <a:pt x="1078" y="400"/>
                    <a:pt x="344" y="933"/>
                  </a:cubicBezTo>
                  <a:cubicBezTo>
                    <a:pt x="65" y="1135"/>
                    <a:pt x="1" y="1526"/>
                    <a:pt x="203" y="1804"/>
                  </a:cubicBezTo>
                  <a:cubicBezTo>
                    <a:pt x="324" y="1975"/>
                    <a:pt x="516" y="2064"/>
                    <a:pt x="710" y="2064"/>
                  </a:cubicBezTo>
                  <a:cubicBezTo>
                    <a:pt x="837" y="2064"/>
                    <a:pt x="964" y="2025"/>
                    <a:pt x="1075" y="1945"/>
                  </a:cubicBezTo>
                  <a:cubicBezTo>
                    <a:pt x="1594" y="1571"/>
                    <a:pt x="2289" y="1427"/>
                    <a:pt x="3025" y="1274"/>
                  </a:cubicBezTo>
                  <a:lnTo>
                    <a:pt x="3209" y="1236"/>
                  </a:lnTo>
                  <a:cubicBezTo>
                    <a:pt x="3547" y="1166"/>
                    <a:pt x="3762" y="836"/>
                    <a:pt x="3692" y="498"/>
                  </a:cubicBezTo>
                  <a:cubicBezTo>
                    <a:pt x="3631" y="203"/>
                    <a:pt x="3372" y="0"/>
                    <a:pt x="30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4"/>
            <p:cNvSpPr/>
            <p:nvPr/>
          </p:nvSpPr>
          <p:spPr>
            <a:xfrm>
              <a:off x="6685100" y="2735600"/>
              <a:ext cx="77550" cy="52775"/>
            </a:xfrm>
            <a:custGeom>
              <a:avLst/>
              <a:gdLst/>
              <a:ahLst/>
              <a:cxnLst/>
              <a:rect l="l" t="t" r="r" b="b"/>
              <a:pathLst>
                <a:path w="3102" h="2111" extrusionOk="0">
                  <a:moveTo>
                    <a:pt x="2404" y="0"/>
                  </a:moveTo>
                  <a:cubicBezTo>
                    <a:pt x="2258" y="0"/>
                    <a:pt x="2112" y="51"/>
                    <a:pt x="1993" y="156"/>
                  </a:cubicBezTo>
                  <a:cubicBezTo>
                    <a:pt x="1658" y="449"/>
                    <a:pt x="1059" y="748"/>
                    <a:pt x="535" y="882"/>
                  </a:cubicBezTo>
                  <a:cubicBezTo>
                    <a:pt x="201" y="968"/>
                    <a:pt x="0" y="1308"/>
                    <a:pt x="86" y="1642"/>
                  </a:cubicBezTo>
                  <a:cubicBezTo>
                    <a:pt x="157" y="1924"/>
                    <a:pt x="411" y="2111"/>
                    <a:pt x="689" y="2111"/>
                  </a:cubicBezTo>
                  <a:cubicBezTo>
                    <a:pt x="741" y="2111"/>
                    <a:pt x="792" y="2104"/>
                    <a:pt x="845" y="2092"/>
                  </a:cubicBezTo>
                  <a:cubicBezTo>
                    <a:pt x="1561" y="1909"/>
                    <a:pt x="2335" y="1517"/>
                    <a:pt x="2816" y="1094"/>
                  </a:cubicBezTo>
                  <a:cubicBezTo>
                    <a:pt x="3076" y="867"/>
                    <a:pt x="3102" y="473"/>
                    <a:pt x="2875" y="213"/>
                  </a:cubicBezTo>
                  <a:cubicBezTo>
                    <a:pt x="2751" y="73"/>
                    <a:pt x="2578" y="0"/>
                    <a:pt x="24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4"/>
            <p:cNvSpPr/>
            <p:nvPr/>
          </p:nvSpPr>
          <p:spPr>
            <a:xfrm>
              <a:off x="6629600" y="2470550"/>
              <a:ext cx="98000" cy="79375"/>
            </a:xfrm>
            <a:custGeom>
              <a:avLst/>
              <a:gdLst/>
              <a:ahLst/>
              <a:cxnLst/>
              <a:rect l="l" t="t" r="r" b="b"/>
              <a:pathLst>
                <a:path w="3920" h="3175" extrusionOk="0">
                  <a:moveTo>
                    <a:pt x="3233" y="1"/>
                  </a:moveTo>
                  <a:cubicBezTo>
                    <a:pt x="3072" y="1"/>
                    <a:pt x="2911" y="63"/>
                    <a:pt x="2789" y="186"/>
                  </a:cubicBezTo>
                  <a:cubicBezTo>
                    <a:pt x="2165" y="820"/>
                    <a:pt x="1380" y="1417"/>
                    <a:pt x="391" y="2016"/>
                  </a:cubicBezTo>
                  <a:cubicBezTo>
                    <a:pt x="94" y="2195"/>
                    <a:pt x="0" y="2579"/>
                    <a:pt x="179" y="2873"/>
                  </a:cubicBezTo>
                  <a:cubicBezTo>
                    <a:pt x="295" y="3067"/>
                    <a:pt x="501" y="3174"/>
                    <a:pt x="713" y="3174"/>
                  </a:cubicBezTo>
                  <a:cubicBezTo>
                    <a:pt x="824" y="3174"/>
                    <a:pt x="936" y="3147"/>
                    <a:pt x="1036" y="3084"/>
                  </a:cubicBezTo>
                  <a:cubicBezTo>
                    <a:pt x="2117" y="2430"/>
                    <a:pt x="2981" y="1769"/>
                    <a:pt x="3679" y="1063"/>
                  </a:cubicBezTo>
                  <a:cubicBezTo>
                    <a:pt x="3919" y="817"/>
                    <a:pt x="3917" y="422"/>
                    <a:pt x="3672" y="180"/>
                  </a:cubicBezTo>
                  <a:cubicBezTo>
                    <a:pt x="3550" y="60"/>
                    <a:pt x="3391" y="1"/>
                    <a:pt x="323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4"/>
            <p:cNvSpPr/>
            <p:nvPr/>
          </p:nvSpPr>
          <p:spPr>
            <a:xfrm>
              <a:off x="6691650" y="2570225"/>
              <a:ext cx="66575" cy="55300"/>
            </a:xfrm>
            <a:custGeom>
              <a:avLst/>
              <a:gdLst/>
              <a:ahLst/>
              <a:cxnLst/>
              <a:rect l="l" t="t" r="r" b="b"/>
              <a:pathLst>
                <a:path w="2663" h="2212" extrusionOk="0">
                  <a:moveTo>
                    <a:pt x="1974" y="1"/>
                  </a:moveTo>
                  <a:cubicBezTo>
                    <a:pt x="1818" y="1"/>
                    <a:pt x="1662" y="59"/>
                    <a:pt x="1541" y="175"/>
                  </a:cubicBezTo>
                  <a:cubicBezTo>
                    <a:pt x="1192" y="510"/>
                    <a:pt x="805" y="805"/>
                    <a:pt x="393" y="1051"/>
                  </a:cubicBezTo>
                  <a:cubicBezTo>
                    <a:pt x="96" y="1227"/>
                    <a:pt x="0" y="1611"/>
                    <a:pt x="177" y="1907"/>
                  </a:cubicBezTo>
                  <a:cubicBezTo>
                    <a:pt x="295" y="2104"/>
                    <a:pt x="502" y="2212"/>
                    <a:pt x="714" y="2212"/>
                  </a:cubicBezTo>
                  <a:cubicBezTo>
                    <a:pt x="824" y="2212"/>
                    <a:pt x="935" y="2184"/>
                    <a:pt x="1034" y="2123"/>
                  </a:cubicBezTo>
                  <a:cubicBezTo>
                    <a:pt x="1527" y="1828"/>
                    <a:pt x="1989" y="1475"/>
                    <a:pt x="2407" y="1075"/>
                  </a:cubicBezTo>
                  <a:cubicBezTo>
                    <a:pt x="2654" y="837"/>
                    <a:pt x="2663" y="440"/>
                    <a:pt x="2423" y="192"/>
                  </a:cubicBezTo>
                  <a:cubicBezTo>
                    <a:pt x="2301" y="65"/>
                    <a:pt x="2137" y="1"/>
                    <a:pt x="19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4"/>
            <p:cNvSpPr/>
            <p:nvPr/>
          </p:nvSpPr>
          <p:spPr>
            <a:xfrm>
              <a:off x="6770775" y="2604075"/>
              <a:ext cx="87650" cy="55325"/>
            </a:xfrm>
            <a:custGeom>
              <a:avLst/>
              <a:gdLst/>
              <a:ahLst/>
              <a:cxnLst/>
              <a:rect l="l" t="t" r="r" b="b"/>
              <a:pathLst>
                <a:path w="3506" h="2213" extrusionOk="0">
                  <a:moveTo>
                    <a:pt x="2799" y="1"/>
                  </a:moveTo>
                  <a:cubicBezTo>
                    <a:pt x="2666" y="1"/>
                    <a:pt x="2533" y="43"/>
                    <a:pt x="2420" y="129"/>
                  </a:cubicBezTo>
                  <a:cubicBezTo>
                    <a:pt x="1875" y="547"/>
                    <a:pt x="1230" y="840"/>
                    <a:pt x="556" y="977"/>
                  </a:cubicBezTo>
                  <a:cubicBezTo>
                    <a:pt x="219" y="1046"/>
                    <a:pt x="1" y="1375"/>
                    <a:pt x="69" y="1713"/>
                  </a:cubicBezTo>
                  <a:cubicBezTo>
                    <a:pt x="129" y="2009"/>
                    <a:pt x="389" y="2213"/>
                    <a:pt x="681" y="2213"/>
                  </a:cubicBezTo>
                  <a:cubicBezTo>
                    <a:pt x="723" y="2213"/>
                    <a:pt x="765" y="2209"/>
                    <a:pt x="808" y="2203"/>
                  </a:cubicBezTo>
                  <a:cubicBezTo>
                    <a:pt x="1665" y="2028"/>
                    <a:pt x="2486" y="1655"/>
                    <a:pt x="3181" y="1121"/>
                  </a:cubicBezTo>
                  <a:cubicBezTo>
                    <a:pt x="3454" y="911"/>
                    <a:pt x="3505" y="519"/>
                    <a:pt x="3297" y="245"/>
                  </a:cubicBezTo>
                  <a:cubicBezTo>
                    <a:pt x="3173" y="85"/>
                    <a:pt x="2987" y="1"/>
                    <a:pt x="2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4"/>
            <p:cNvSpPr/>
            <p:nvPr/>
          </p:nvSpPr>
          <p:spPr>
            <a:xfrm>
              <a:off x="6178225" y="2610650"/>
              <a:ext cx="80700" cy="85625"/>
            </a:xfrm>
            <a:custGeom>
              <a:avLst/>
              <a:gdLst/>
              <a:ahLst/>
              <a:cxnLst/>
              <a:rect l="l" t="t" r="r" b="b"/>
              <a:pathLst>
                <a:path w="3228" h="3425" extrusionOk="0">
                  <a:moveTo>
                    <a:pt x="2520" y="0"/>
                  </a:moveTo>
                  <a:cubicBezTo>
                    <a:pt x="2271" y="0"/>
                    <a:pt x="2035" y="152"/>
                    <a:pt x="1939" y="400"/>
                  </a:cubicBezTo>
                  <a:cubicBezTo>
                    <a:pt x="1675" y="1081"/>
                    <a:pt x="1097" y="1771"/>
                    <a:pt x="352" y="2289"/>
                  </a:cubicBezTo>
                  <a:cubicBezTo>
                    <a:pt x="69" y="2485"/>
                    <a:pt x="0" y="2874"/>
                    <a:pt x="196" y="3157"/>
                  </a:cubicBezTo>
                  <a:cubicBezTo>
                    <a:pt x="318" y="3331"/>
                    <a:pt x="513" y="3424"/>
                    <a:pt x="710" y="3424"/>
                  </a:cubicBezTo>
                  <a:cubicBezTo>
                    <a:pt x="832" y="3424"/>
                    <a:pt x="957" y="3388"/>
                    <a:pt x="1067" y="3313"/>
                  </a:cubicBezTo>
                  <a:cubicBezTo>
                    <a:pt x="2009" y="2657"/>
                    <a:pt x="2751" y="1760"/>
                    <a:pt x="3103" y="850"/>
                  </a:cubicBezTo>
                  <a:cubicBezTo>
                    <a:pt x="3228" y="530"/>
                    <a:pt x="3068" y="168"/>
                    <a:pt x="2746" y="43"/>
                  </a:cubicBezTo>
                  <a:cubicBezTo>
                    <a:pt x="2672" y="14"/>
                    <a:pt x="2596" y="0"/>
                    <a:pt x="2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4"/>
            <p:cNvSpPr/>
            <p:nvPr/>
          </p:nvSpPr>
          <p:spPr>
            <a:xfrm>
              <a:off x="6181550" y="2452850"/>
              <a:ext cx="85775" cy="65475"/>
            </a:xfrm>
            <a:custGeom>
              <a:avLst/>
              <a:gdLst/>
              <a:ahLst/>
              <a:cxnLst/>
              <a:rect l="l" t="t" r="r" b="b"/>
              <a:pathLst>
                <a:path w="3431" h="2619" extrusionOk="0">
                  <a:moveTo>
                    <a:pt x="2724" y="0"/>
                  </a:moveTo>
                  <a:cubicBezTo>
                    <a:pt x="2595" y="0"/>
                    <a:pt x="2465" y="40"/>
                    <a:pt x="2353" y="122"/>
                  </a:cubicBezTo>
                  <a:cubicBezTo>
                    <a:pt x="2175" y="254"/>
                    <a:pt x="2002" y="392"/>
                    <a:pt x="1829" y="530"/>
                  </a:cubicBezTo>
                  <a:cubicBezTo>
                    <a:pt x="1378" y="890"/>
                    <a:pt x="953" y="1230"/>
                    <a:pt x="484" y="1410"/>
                  </a:cubicBezTo>
                  <a:cubicBezTo>
                    <a:pt x="162" y="1535"/>
                    <a:pt x="1" y="1897"/>
                    <a:pt x="125" y="2219"/>
                  </a:cubicBezTo>
                  <a:cubicBezTo>
                    <a:pt x="223" y="2466"/>
                    <a:pt x="459" y="2618"/>
                    <a:pt x="709" y="2618"/>
                  </a:cubicBezTo>
                  <a:cubicBezTo>
                    <a:pt x="784" y="2618"/>
                    <a:pt x="860" y="2603"/>
                    <a:pt x="934" y="2576"/>
                  </a:cubicBezTo>
                  <a:cubicBezTo>
                    <a:pt x="1582" y="2326"/>
                    <a:pt x="2102" y="1910"/>
                    <a:pt x="2607" y="1507"/>
                  </a:cubicBezTo>
                  <a:cubicBezTo>
                    <a:pt x="2768" y="1378"/>
                    <a:pt x="2930" y="1249"/>
                    <a:pt x="3095" y="1126"/>
                  </a:cubicBezTo>
                  <a:cubicBezTo>
                    <a:pt x="3373" y="923"/>
                    <a:pt x="3431" y="531"/>
                    <a:pt x="3226" y="253"/>
                  </a:cubicBezTo>
                  <a:cubicBezTo>
                    <a:pt x="3104" y="87"/>
                    <a:pt x="2916" y="0"/>
                    <a:pt x="27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4"/>
            <p:cNvSpPr/>
            <p:nvPr/>
          </p:nvSpPr>
          <p:spPr>
            <a:xfrm>
              <a:off x="6074150" y="2429100"/>
              <a:ext cx="74425" cy="68000"/>
            </a:xfrm>
            <a:custGeom>
              <a:avLst/>
              <a:gdLst/>
              <a:ahLst/>
              <a:cxnLst/>
              <a:rect l="l" t="t" r="r" b="b"/>
              <a:pathLst>
                <a:path w="2977" h="2720" extrusionOk="0">
                  <a:moveTo>
                    <a:pt x="2273" y="1"/>
                  </a:moveTo>
                  <a:cubicBezTo>
                    <a:pt x="2089" y="1"/>
                    <a:pt x="1908" y="82"/>
                    <a:pt x="1785" y="237"/>
                  </a:cubicBezTo>
                  <a:cubicBezTo>
                    <a:pt x="1370" y="757"/>
                    <a:pt x="876" y="1223"/>
                    <a:pt x="356" y="1581"/>
                  </a:cubicBezTo>
                  <a:cubicBezTo>
                    <a:pt x="72" y="1775"/>
                    <a:pt x="1" y="2166"/>
                    <a:pt x="197" y="2449"/>
                  </a:cubicBezTo>
                  <a:cubicBezTo>
                    <a:pt x="319" y="2626"/>
                    <a:pt x="514" y="2720"/>
                    <a:pt x="712" y="2720"/>
                  </a:cubicBezTo>
                  <a:cubicBezTo>
                    <a:pt x="834" y="2720"/>
                    <a:pt x="958" y="2684"/>
                    <a:pt x="1068" y="2609"/>
                  </a:cubicBezTo>
                  <a:cubicBezTo>
                    <a:pt x="1685" y="2181"/>
                    <a:pt x="2272" y="1631"/>
                    <a:pt x="2761" y="1017"/>
                  </a:cubicBezTo>
                  <a:cubicBezTo>
                    <a:pt x="2977" y="746"/>
                    <a:pt x="2933" y="353"/>
                    <a:pt x="2662" y="138"/>
                  </a:cubicBezTo>
                  <a:cubicBezTo>
                    <a:pt x="2547" y="46"/>
                    <a:pt x="2409" y="1"/>
                    <a:pt x="22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24"/>
            <p:cNvSpPr/>
            <p:nvPr/>
          </p:nvSpPr>
          <p:spPr>
            <a:xfrm>
              <a:off x="6119575" y="2938900"/>
              <a:ext cx="93350" cy="38900"/>
            </a:xfrm>
            <a:custGeom>
              <a:avLst/>
              <a:gdLst/>
              <a:ahLst/>
              <a:cxnLst/>
              <a:rect l="l" t="t" r="r" b="b"/>
              <a:pathLst>
                <a:path w="3734" h="1556" extrusionOk="0">
                  <a:moveTo>
                    <a:pt x="3031" y="1"/>
                  </a:moveTo>
                  <a:cubicBezTo>
                    <a:pt x="2963" y="1"/>
                    <a:pt x="2894" y="12"/>
                    <a:pt x="2825" y="36"/>
                  </a:cubicBezTo>
                  <a:cubicBezTo>
                    <a:pt x="2311" y="216"/>
                    <a:pt x="1873" y="307"/>
                    <a:pt x="1514" y="307"/>
                  </a:cubicBezTo>
                  <a:cubicBezTo>
                    <a:pt x="1296" y="307"/>
                    <a:pt x="1108" y="274"/>
                    <a:pt x="950" y="207"/>
                  </a:cubicBezTo>
                  <a:cubicBezTo>
                    <a:pt x="871" y="174"/>
                    <a:pt x="789" y="158"/>
                    <a:pt x="709" y="158"/>
                  </a:cubicBezTo>
                  <a:cubicBezTo>
                    <a:pt x="465" y="158"/>
                    <a:pt x="234" y="302"/>
                    <a:pt x="133" y="542"/>
                  </a:cubicBezTo>
                  <a:cubicBezTo>
                    <a:pt x="1" y="860"/>
                    <a:pt x="150" y="1225"/>
                    <a:pt x="468" y="1359"/>
                  </a:cubicBezTo>
                  <a:cubicBezTo>
                    <a:pt x="782" y="1490"/>
                    <a:pt x="1128" y="1556"/>
                    <a:pt x="1513" y="1556"/>
                  </a:cubicBezTo>
                  <a:cubicBezTo>
                    <a:pt x="2018" y="1556"/>
                    <a:pt x="2592" y="1442"/>
                    <a:pt x="3237" y="1215"/>
                  </a:cubicBezTo>
                  <a:cubicBezTo>
                    <a:pt x="3563" y="1102"/>
                    <a:pt x="3734" y="746"/>
                    <a:pt x="3620" y="421"/>
                  </a:cubicBezTo>
                  <a:cubicBezTo>
                    <a:pt x="3530" y="163"/>
                    <a:pt x="3289" y="1"/>
                    <a:pt x="30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1" name="Google Shape;771;p24"/>
          <p:cNvGrpSpPr/>
          <p:nvPr/>
        </p:nvGrpSpPr>
        <p:grpSpPr>
          <a:xfrm>
            <a:off x="664134" y="354201"/>
            <a:ext cx="791500" cy="947033"/>
            <a:chOff x="6157200" y="3834400"/>
            <a:chExt cx="593625" cy="710275"/>
          </a:xfrm>
        </p:grpSpPr>
        <p:sp>
          <p:nvSpPr>
            <p:cNvPr id="772" name="Google Shape;772;p24"/>
            <p:cNvSpPr/>
            <p:nvPr/>
          </p:nvSpPr>
          <p:spPr>
            <a:xfrm>
              <a:off x="6199950" y="4421050"/>
              <a:ext cx="106700" cy="116500"/>
            </a:xfrm>
            <a:custGeom>
              <a:avLst/>
              <a:gdLst/>
              <a:ahLst/>
              <a:cxnLst/>
              <a:rect l="l" t="t" r="r" b="b"/>
              <a:pathLst>
                <a:path w="4268" h="4660" extrusionOk="0">
                  <a:moveTo>
                    <a:pt x="3465" y="0"/>
                  </a:moveTo>
                  <a:cubicBezTo>
                    <a:pt x="3333" y="0"/>
                    <a:pt x="3200" y="37"/>
                    <a:pt x="3081" y="114"/>
                  </a:cubicBezTo>
                  <a:cubicBezTo>
                    <a:pt x="1990" y="825"/>
                    <a:pt x="1040" y="1977"/>
                    <a:pt x="180" y="3630"/>
                  </a:cubicBezTo>
                  <a:cubicBezTo>
                    <a:pt x="1" y="3975"/>
                    <a:pt x="136" y="4400"/>
                    <a:pt x="481" y="4580"/>
                  </a:cubicBezTo>
                  <a:cubicBezTo>
                    <a:pt x="586" y="4635"/>
                    <a:pt x="697" y="4660"/>
                    <a:pt x="806" y="4660"/>
                  </a:cubicBezTo>
                  <a:cubicBezTo>
                    <a:pt x="1061" y="4660"/>
                    <a:pt x="1307" y="4520"/>
                    <a:pt x="1429" y="4280"/>
                  </a:cubicBezTo>
                  <a:cubicBezTo>
                    <a:pt x="2174" y="2847"/>
                    <a:pt x="2967" y="1871"/>
                    <a:pt x="3850" y="1295"/>
                  </a:cubicBezTo>
                  <a:cubicBezTo>
                    <a:pt x="4177" y="1082"/>
                    <a:pt x="4268" y="646"/>
                    <a:pt x="4056" y="320"/>
                  </a:cubicBezTo>
                  <a:cubicBezTo>
                    <a:pt x="3921" y="113"/>
                    <a:pt x="3695" y="0"/>
                    <a:pt x="34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24"/>
            <p:cNvSpPr/>
            <p:nvPr/>
          </p:nvSpPr>
          <p:spPr>
            <a:xfrm>
              <a:off x="6372425" y="4484850"/>
              <a:ext cx="62100" cy="59825"/>
            </a:xfrm>
            <a:custGeom>
              <a:avLst/>
              <a:gdLst/>
              <a:ahLst/>
              <a:cxnLst/>
              <a:rect l="l" t="t" r="r" b="b"/>
              <a:pathLst>
                <a:path w="2484" h="2393" extrusionOk="0">
                  <a:moveTo>
                    <a:pt x="1678" y="0"/>
                  </a:moveTo>
                  <a:cubicBezTo>
                    <a:pt x="1557" y="0"/>
                    <a:pt x="1435" y="31"/>
                    <a:pt x="1323" y="96"/>
                  </a:cubicBezTo>
                  <a:cubicBezTo>
                    <a:pt x="796" y="404"/>
                    <a:pt x="392" y="857"/>
                    <a:pt x="155" y="1409"/>
                  </a:cubicBezTo>
                  <a:cubicBezTo>
                    <a:pt x="0" y="1767"/>
                    <a:pt x="166" y="2180"/>
                    <a:pt x="523" y="2335"/>
                  </a:cubicBezTo>
                  <a:cubicBezTo>
                    <a:pt x="615" y="2373"/>
                    <a:pt x="710" y="2392"/>
                    <a:pt x="803" y="2392"/>
                  </a:cubicBezTo>
                  <a:cubicBezTo>
                    <a:pt x="1075" y="2392"/>
                    <a:pt x="1335" y="2234"/>
                    <a:pt x="1450" y="1967"/>
                  </a:cubicBezTo>
                  <a:cubicBezTo>
                    <a:pt x="1567" y="1693"/>
                    <a:pt x="1768" y="1468"/>
                    <a:pt x="2034" y="1313"/>
                  </a:cubicBezTo>
                  <a:cubicBezTo>
                    <a:pt x="2370" y="1117"/>
                    <a:pt x="2483" y="685"/>
                    <a:pt x="2286" y="350"/>
                  </a:cubicBezTo>
                  <a:cubicBezTo>
                    <a:pt x="2155" y="125"/>
                    <a:pt x="1920" y="0"/>
                    <a:pt x="16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24"/>
            <p:cNvSpPr/>
            <p:nvPr/>
          </p:nvSpPr>
          <p:spPr>
            <a:xfrm>
              <a:off x="6394275" y="4352225"/>
              <a:ext cx="58500" cy="64025"/>
            </a:xfrm>
            <a:custGeom>
              <a:avLst/>
              <a:gdLst/>
              <a:ahLst/>
              <a:cxnLst/>
              <a:rect l="l" t="t" r="r" b="b"/>
              <a:pathLst>
                <a:path w="2340" h="2561" extrusionOk="0">
                  <a:moveTo>
                    <a:pt x="1537" y="0"/>
                  </a:moveTo>
                  <a:cubicBezTo>
                    <a:pt x="1277" y="0"/>
                    <a:pt x="1028" y="142"/>
                    <a:pt x="904" y="389"/>
                  </a:cubicBezTo>
                  <a:cubicBezTo>
                    <a:pt x="721" y="759"/>
                    <a:pt x="504" y="1093"/>
                    <a:pt x="247" y="1412"/>
                  </a:cubicBezTo>
                  <a:cubicBezTo>
                    <a:pt x="1" y="1714"/>
                    <a:pt x="48" y="2157"/>
                    <a:pt x="350" y="2403"/>
                  </a:cubicBezTo>
                  <a:cubicBezTo>
                    <a:pt x="481" y="2509"/>
                    <a:pt x="637" y="2560"/>
                    <a:pt x="793" y="2560"/>
                  </a:cubicBezTo>
                  <a:cubicBezTo>
                    <a:pt x="998" y="2560"/>
                    <a:pt x="1202" y="2469"/>
                    <a:pt x="1342" y="2300"/>
                  </a:cubicBezTo>
                  <a:cubicBezTo>
                    <a:pt x="1665" y="1900"/>
                    <a:pt x="1935" y="1481"/>
                    <a:pt x="2166" y="1021"/>
                  </a:cubicBezTo>
                  <a:cubicBezTo>
                    <a:pt x="2339" y="671"/>
                    <a:pt x="2199" y="248"/>
                    <a:pt x="1851" y="74"/>
                  </a:cubicBezTo>
                  <a:cubicBezTo>
                    <a:pt x="1750" y="24"/>
                    <a:pt x="1642" y="0"/>
                    <a:pt x="15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5" name="Google Shape;775;p24"/>
            <p:cNvSpPr/>
            <p:nvPr/>
          </p:nvSpPr>
          <p:spPr>
            <a:xfrm>
              <a:off x="6157200" y="4269100"/>
              <a:ext cx="96150" cy="102125"/>
            </a:xfrm>
            <a:custGeom>
              <a:avLst/>
              <a:gdLst/>
              <a:ahLst/>
              <a:cxnLst/>
              <a:rect l="l" t="t" r="r" b="b"/>
              <a:pathLst>
                <a:path w="3846" h="4085" extrusionOk="0">
                  <a:moveTo>
                    <a:pt x="3070" y="1"/>
                  </a:moveTo>
                  <a:cubicBezTo>
                    <a:pt x="2886" y="1"/>
                    <a:pt x="2703" y="72"/>
                    <a:pt x="2564" y="215"/>
                  </a:cubicBezTo>
                  <a:cubicBezTo>
                    <a:pt x="2157" y="634"/>
                    <a:pt x="1802" y="1084"/>
                    <a:pt x="1458" y="1521"/>
                  </a:cubicBezTo>
                  <a:cubicBezTo>
                    <a:pt x="1072" y="2007"/>
                    <a:pt x="709" y="2468"/>
                    <a:pt x="288" y="2873"/>
                  </a:cubicBezTo>
                  <a:cubicBezTo>
                    <a:pt x="8" y="3143"/>
                    <a:pt x="0" y="3590"/>
                    <a:pt x="270" y="3870"/>
                  </a:cubicBezTo>
                  <a:cubicBezTo>
                    <a:pt x="407" y="4014"/>
                    <a:pt x="593" y="4085"/>
                    <a:pt x="778" y="4085"/>
                  </a:cubicBezTo>
                  <a:cubicBezTo>
                    <a:pt x="952" y="4085"/>
                    <a:pt x="1128" y="4019"/>
                    <a:pt x="1268" y="3888"/>
                  </a:cubicBezTo>
                  <a:cubicBezTo>
                    <a:pt x="1758" y="3416"/>
                    <a:pt x="2169" y="2896"/>
                    <a:pt x="2564" y="2393"/>
                  </a:cubicBezTo>
                  <a:cubicBezTo>
                    <a:pt x="2901" y="1968"/>
                    <a:pt x="3218" y="1563"/>
                    <a:pt x="3575" y="1196"/>
                  </a:cubicBezTo>
                  <a:cubicBezTo>
                    <a:pt x="3846" y="918"/>
                    <a:pt x="3841" y="472"/>
                    <a:pt x="3561" y="201"/>
                  </a:cubicBezTo>
                  <a:cubicBezTo>
                    <a:pt x="3424" y="67"/>
                    <a:pt x="3247" y="1"/>
                    <a:pt x="30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6" name="Google Shape;776;p24"/>
            <p:cNvSpPr/>
            <p:nvPr/>
          </p:nvSpPr>
          <p:spPr>
            <a:xfrm>
              <a:off x="6360700" y="4188325"/>
              <a:ext cx="71750" cy="74275"/>
            </a:xfrm>
            <a:custGeom>
              <a:avLst/>
              <a:gdLst/>
              <a:ahLst/>
              <a:cxnLst/>
              <a:rect l="l" t="t" r="r" b="b"/>
              <a:pathLst>
                <a:path w="2870" h="2971" extrusionOk="0">
                  <a:moveTo>
                    <a:pt x="2056" y="1"/>
                  </a:moveTo>
                  <a:cubicBezTo>
                    <a:pt x="2023" y="1"/>
                    <a:pt x="1988" y="3"/>
                    <a:pt x="1954" y="8"/>
                  </a:cubicBezTo>
                  <a:cubicBezTo>
                    <a:pt x="1569" y="59"/>
                    <a:pt x="1299" y="415"/>
                    <a:pt x="1350" y="800"/>
                  </a:cubicBezTo>
                  <a:cubicBezTo>
                    <a:pt x="1385" y="1051"/>
                    <a:pt x="1048" y="1381"/>
                    <a:pt x="513" y="1623"/>
                  </a:cubicBezTo>
                  <a:cubicBezTo>
                    <a:pt x="159" y="1782"/>
                    <a:pt x="0" y="2200"/>
                    <a:pt x="161" y="2555"/>
                  </a:cubicBezTo>
                  <a:cubicBezTo>
                    <a:pt x="277" y="2815"/>
                    <a:pt x="535" y="2970"/>
                    <a:pt x="804" y="2970"/>
                  </a:cubicBezTo>
                  <a:cubicBezTo>
                    <a:pt x="900" y="2970"/>
                    <a:pt x="998" y="2949"/>
                    <a:pt x="1092" y="2905"/>
                  </a:cubicBezTo>
                  <a:cubicBezTo>
                    <a:pt x="2251" y="2381"/>
                    <a:pt x="2870" y="1525"/>
                    <a:pt x="2746" y="612"/>
                  </a:cubicBezTo>
                  <a:cubicBezTo>
                    <a:pt x="2700" y="261"/>
                    <a:pt x="2402" y="1"/>
                    <a:pt x="20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24"/>
            <p:cNvSpPr/>
            <p:nvPr/>
          </p:nvSpPr>
          <p:spPr>
            <a:xfrm>
              <a:off x="6188950" y="4035000"/>
              <a:ext cx="105825" cy="143550"/>
            </a:xfrm>
            <a:custGeom>
              <a:avLst/>
              <a:gdLst/>
              <a:ahLst/>
              <a:cxnLst/>
              <a:rect l="l" t="t" r="r" b="b"/>
              <a:pathLst>
                <a:path w="4233" h="5742" extrusionOk="0">
                  <a:moveTo>
                    <a:pt x="3429" y="1"/>
                  </a:moveTo>
                  <a:cubicBezTo>
                    <a:pt x="3174" y="1"/>
                    <a:pt x="2928" y="139"/>
                    <a:pt x="2803" y="381"/>
                  </a:cubicBezTo>
                  <a:cubicBezTo>
                    <a:pt x="2448" y="1058"/>
                    <a:pt x="1999" y="1744"/>
                    <a:pt x="1564" y="2407"/>
                  </a:cubicBezTo>
                  <a:cubicBezTo>
                    <a:pt x="1075" y="3154"/>
                    <a:pt x="566" y="3927"/>
                    <a:pt x="171" y="4725"/>
                  </a:cubicBezTo>
                  <a:cubicBezTo>
                    <a:pt x="0" y="5072"/>
                    <a:pt x="141" y="5495"/>
                    <a:pt x="491" y="5668"/>
                  </a:cubicBezTo>
                  <a:cubicBezTo>
                    <a:pt x="591" y="5718"/>
                    <a:pt x="699" y="5742"/>
                    <a:pt x="803" y="5742"/>
                  </a:cubicBezTo>
                  <a:cubicBezTo>
                    <a:pt x="1063" y="5742"/>
                    <a:pt x="1313" y="5597"/>
                    <a:pt x="1436" y="5350"/>
                  </a:cubicBezTo>
                  <a:cubicBezTo>
                    <a:pt x="1792" y="4629"/>
                    <a:pt x="2254" y="3927"/>
                    <a:pt x="2743" y="3180"/>
                  </a:cubicBezTo>
                  <a:cubicBezTo>
                    <a:pt x="3197" y="2488"/>
                    <a:pt x="3667" y="1773"/>
                    <a:pt x="4053" y="1031"/>
                  </a:cubicBezTo>
                  <a:cubicBezTo>
                    <a:pt x="4233" y="685"/>
                    <a:pt x="4099" y="260"/>
                    <a:pt x="3752" y="80"/>
                  </a:cubicBezTo>
                  <a:cubicBezTo>
                    <a:pt x="3649" y="26"/>
                    <a:pt x="3538" y="1"/>
                    <a:pt x="3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4"/>
            <p:cNvSpPr/>
            <p:nvPr/>
          </p:nvSpPr>
          <p:spPr>
            <a:xfrm>
              <a:off x="6564625" y="4241025"/>
              <a:ext cx="69175" cy="59025"/>
            </a:xfrm>
            <a:custGeom>
              <a:avLst/>
              <a:gdLst/>
              <a:ahLst/>
              <a:cxnLst/>
              <a:rect l="l" t="t" r="r" b="b"/>
              <a:pathLst>
                <a:path w="2767" h="2361" extrusionOk="0">
                  <a:moveTo>
                    <a:pt x="1974" y="0"/>
                  </a:moveTo>
                  <a:cubicBezTo>
                    <a:pt x="1819" y="0"/>
                    <a:pt x="1662" y="52"/>
                    <a:pt x="1533" y="157"/>
                  </a:cubicBezTo>
                  <a:lnTo>
                    <a:pt x="352" y="1107"/>
                  </a:lnTo>
                  <a:cubicBezTo>
                    <a:pt x="48" y="1350"/>
                    <a:pt x="1" y="1794"/>
                    <a:pt x="244" y="2097"/>
                  </a:cubicBezTo>
                  <a:cubicBezTo>
                    <a:pt x="384" y="2270"/>
                    <a:pt x="587" y="2361"/>
                    <a:pt x="794" y="2361"/>
                  </a:cubicBezTo>
                  <a:cubicBezTo>
                    <a:pt x="948" y="2361"/>
                    <a:pt x="1104" y="2310"/>
                    <a:pt x="1235" y="2205"/>
                  </a:cubicBezTo>
                  <a:lnTo>
                    <a:pt x="2416" y="1255"/>
                  </a:lnTo>
                  <a:cubicBezTo>
                    <a:pt x="2719" y="1012"/>
                    <a:pt x="2767" y="569"/>
                    <a:pt x="2523" y="265"/>
                  </a:cubicBezTo>
                  <a:cubicBezTo>
                    <a:pt x="2385" y="91"/>
                    <a:pt x="2180" y="0"/>
                    <a:pt x="19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4"/>
            <p:cNvSpPr/>
            <p:nvPr/>
          </p:nvSpPr>
          <p:spPr>
            <a:xfrm>
              <a:off x="6607025" y="4049175"/>
              <a:ext cx="66775" cy="70800"/>
            </a:xfrm>
            <a:custGeom>
              <a:avLst/>
              <a:gdLst/>
              <a:ahLst/>
              <a:cxnLst/>
              <a:rect l="l" t="t" r="r" b="b"/>
              <a:pathLst>
                <a:path w="2671" h="2832" extrusionOk="0">
                  <a:moveTo>
                    <a:pt x="1877" y="1"/>
                  </a:moveTo>
                  <a:cubicBezTo>
                    <a:pt x="1723" y="1"/>
                    <a:pt x="1567" y="51"/>
                    <a:pt x="1438" y="155"/>
                  </a:cubicBezTo>
                  <a:cubicBezTo>
                    <a:pt x="846" y="630"/>
                    <a:pt x="424" y="1187"/>
                    <a:pt x="149" y="1859"/>
                  </a:cubicBezTo>
                  <a:cubicBezTo>
                    <a:pt x="0" y="2219"/>
                    <a:pt x="172" y="2631"/>
                    <a:pt x="533" y="2779"/>
                  </a:cubicBezTo>
                  <a:cubicBezTo>
                    <a:pt x="622" y="2816"/>
                    <a:pt x="711" y="2832"/>
                    <a:pt x="801" y="2832"/>
                  </a:cubicBezTo>
                  <a:cubicBezTo>
                    <a:pt x="1078" y="2832"/>
                    <a:pt x="1341" y="2668"/>
                    <a:pt x="1452" y="2395"/>
                  </a:cubicBezTo>
                  <a:cubicBezTo>
                    <a:pt x="1638" y="1943"/>
                    <a:pt x="1914" y="1580"/>
                    <a:pt x="2320" y="1253"/>
                  </a:cubicBezTo>
                  <a:cubicBezTo>
                    <a:pt x="2623" y="1010"/>
                    <a:pt x="2670" y="566"/>
                    <a:pt x="2427" y="264"/>
                  </a:cubicBezTo>
                  <a:cubicBezTo>
                    <a:pt x="2288" y="91"/>
                    <a:pt x="2084" y="1"/>
                    <a:pt x="18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4"/>
            <p:cNvSpPr/>
            <p:nvPr/>
          </p:nvSpPr>
          <p:spPr>
            <a:xfrm>
              <a:off x="6655575" y="3834400"/>
              <a:ext cx="95250" cy="86950"/>
            </a:xfrm>
            <a:custGeom>
              <a:avLst/>
              <a:gdLst/>
              <a:ahLst/>
              <a:cxnLst/>
              <a:rect l="l" t="t" r="r" b="b"/>
              <a:pathLst>
                <a:path w="3810" h="3478" extrusionOk="0">
                  <a:moveTo>
                    <a:pt x="3024" y="0"/>
                  </a:moveTo>
                  <a:cubicBezTo>
                    <a:pt x="2860" y="0"/>
                    <a:pt x="2695" y="57"/>
                    <a:pt x="2561" y="174"/>
                  </a:cubicBezTo>
                  <a:cubicBezTo>
                    <a:pt x="2230" y="462"/>
                    <a:pt x="1926" y="767"/>
                    <a:pt x="1633" y="1064"/>
                  </a:cubicBezTo>
                  <a:cubicBezTo>
                    <a:pt x="1220" y="1482"/>
                    <a:pt x="827" y="1878"/>
                    <a:pt x="383" y="2205"/>
                  </a:cubicBezTo>
                  <a:cubicBezTo>
                    <a:pt x="69" y="2436"/>
                    <a:pt x="1" y="2876"/>
                    <a:pt x="232" y="3190"/>
                  </a:cubicBezTo>
                  <a:cubicBezTo>
                    <a:pt x="369" y="3378"/>
                    <a:pt x="582" y="3477"/>
                    <a:pt x="799" y="3477"/>
                  </a:cubicBezTo>
                  <a:cubicBezTo>
                    <a:pt x="944" y="3477"/>
                    <a:pt x="1090" y="3434"/>
                    <a:pt x="1215" y="3338"/>
                  </a:cubicBezTo>
                  <a:cubicBezTo>
                    <a:pt x="1749" y="2947"/>
                    <a:pt x="2198" y="2493"/>
                    <a:pt x="2633" y="2055"/>
                  </a:cubicBezTo>
                  <a:cubicBezTo>
                    <a:pt x="2922" y="1764"/>
                    <a:pt x="3195" y="1490"/>
                    <a:pt x="3486" y="1235"/>
                  </a:cubicBezTo>
                  <a:cubicBezTo>
                    <a:pt x="3779" y="981"/>
                    <a:pt x="3810" y="535"/>
                    <a:pt x="3554" y="242"/>
                  </a:cubicBezTo>
                  <a:cubicBezTo>
                    <a:pt x="3416" y="82"/>
                    <a:pt x="3221" y="0"/>
                    <a:pt x="30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24"/>
          <p:cNvGrpSpPr/>
          <p:nvPr/>
        </p:nvGrpSpPr>
        <p:grpSpPr>
          <a:xfrm>
            <a:off x="1198434" y="695050"/>
            <a:ext cx="591133" cy="570667"/>
            <a:chOff x="1213025" y="2493675"/>
            <a:chExt cx="443350" cy="428000"/>
          </a:xfrm>
        </p:grpSpPr>
        <p:sp>
          <p:nvSpPr>
            <p:cNvPr id="782" name="Google Shape;782;p24"/>
            <p:cNvSpPr/>
            <p:nvPr/>
          </p:nvSpPr>
          <p:spPr>
            <a:xfrm>
              <a:off x="1213025" y="2493675"/>
              <a:ext cx="443350" cy="428000"/>
            </a:xfrm>
            <a:custGeom>
              <a:avLst/>
              <a:gdLst/>
              <a:ahLst/>
              <a:cxnLst/>
              <a:rect l="l" t="t" r="r" b="b"/>
              <a:pathLst>
                <a:path w="17734" h="17120" extrusionOk="0">
                  <a:moveTo>
                    <a:pt x="8417" y="1"/>
                  </a:moveTo>
                  <a:cubicBezTo>
                    <a:pt x="7134" y="1"/>
                    <a:pt x="5386" y="621"/>
                    <a:pt x="4525" y="1809"/>
                  </a:cubicBezTo>
                  <a:cubicBezTo>
                    <a:pt x="3935" y="2620"/>
                    <a:pt x="3704" y="3831"/>
                    <a:pt x="3747" y="5065"/>
                  </a:cubicBezTo>
                  <a:cubicBezTo>
                    <a:pt x="1537" y="5356"/>
                    <a:pt x="153" y="6914"/>
                    <a:pt x="78" y="9276"/>
                  </a:cubicBezTo>
                  <a:cubicBezTo>
                    <a:pt x="48" y="10187"/>
                    <a:pt x="1" y="11712"/>
                    <a:pt x="1358" y="13108"/>
                  </a:cubicBezTo>
                  <a:cubicBezTo>
                    <a:pt x="2078" y="13844"/>
                    <a:pt x="2829" y="14132"/>
                    <a:pt x="3442" y="14226"/>
                  </a:cubicBezTo>
                  <a:cubicBezTo>
                    <a:pt x="3514" y="14477"/>
                    <a:pt x="3608" y="14725"/>
                    <a:pt x="3729" y="14967"/>
                  </a:cubicBezTo>
                  <a:cubicBezTo>
                    <a:pt x="4213" y="15934"/>
                    <a:pt x="5047" y="16629"/>
                    <a:pt x="6077" y="16926"/>
                  </a:cubicBezTo>
                  <a:cubicBezTo>
                    <a:pt x="6529" y="17055"/>
                    <a:pt x="6947" y="17119"/>
                    <a:pt x="7355" y="17119"/>
                  </a:cubicBezTo>
                  <a:cubicBezTo>
                    <a:pt x="8055" y="17119"/>
                    <a:pt x="8710" y="16938"/>
                    <a:pt x="9359" y="16563"/>
                  </a:cubicBezTo>
                  <a:cubicBezTo>
                    <a:pt x="9753" y="16336"/>
                    <a:pt x="10070" y="16074"/>
                    <a:pt x="10326" y="15792"/>
                  </a:cubicBezTo>
                  <a:cubicBezTo>
                    <a:pt x="10896" y="16077"/>
                    <a:pt x="11868" y="16472"/>
                    <a:pt x="12850" y="16472"/>
                  </a:cubicBezTo>
                  <a:cubicBezTo>
                    <a:pt x="13485" y="16472"/>
                    <a:pt x="14059" y="16316"/>
                    <a:pt x="14558" y="16009"/>
                  </a:cubicBezTo>
                  <a:cubicBezTo>
                    <a:pt x="16535" y="14788"/>
                    <a:pt x="16751" y="12093"/>
                    <a:pt x="16147" y="10615"/>
                  </a:cubicBezTo>
                  <a:cubicBezTo>
                    <a:pt x="16097" y="10496"/>
                    <a:pt x="16046" y="10380"/>
                    <a:pt x="15990" y="10266"/>
                  </a:cubicBezTo>
                  <a:cubicBezTo>
                    <a:pt x="16095" y="10168"/>
                    <a:pt x="16196" y="10063"/>
                    <a:pt x="16293" y="9947"/>
                  </a:cubicBezTo>
                  <a:cubicBezTo>
                    <a:pt x="17315" y="8758"/>
                    <a:pt x="17733" y="7075"/>
                    <a:pt x="17359" y="5664"/>
                  </a:cubicBezTo>
                  <a:cubicBezTo>
                    <a:pt x="16882" y="3861"/>
                    <a:pt x="15663" y="2908"/>
                    <a:pt x="13839" y="2908"/>
                  </a:cubicBezTo>
                  <a:cubicBezTo>
                    <a:pt x="13747" y="2908"/>
                    <a:pt x="13648" y="2910"/>
                    <a:pt x="13546" y="2914"/>
                  </a:cubicBezTo>
                  <a:cubicBezTo>
                    <a:pt x="13202" y="2927"/>
                    <a:pt x="12764" y="2958"/>
                    <a:pt x="12281" y="3031"/>
                  </a:cubicBezTo>
                  <a:cubicBezTo>
                    <a:pt x="11910" y="1765"/>
                    <a:pt x="11102" y="592"/>
                    <a:pt x="9417" y="131"/>
                  </a:cubicBezTo>
                  <a:cubicBezTo>
                    <a:pt x="9105" y="44"/>
                    <a:pt x="8768" y="1"/>
                    <a:pt x="8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4"/>
            <p:cNvSpPr/>
            <p:nvPr/>
          </p:nvSpPr>
          <p:spPr>
            <a:xfrm>
              <a:off x="1272925" y="2552400"/>
              <a:ext cx="322025" cy="310600"/>
            </a:xfrm>
            <a:custGeom>
              <a:avLst/>
              <a:gdLst/>
              <a:ahLst/>
              <a:cxnLst/>
              <a:rect l="l" t="t" r="r" b="b"/>
              <a:pathLst>
                <a:path w="12881" h="12424" extrusionOk="0">
                  <a:moveTo>
                    <a:pt x="6021" y="0"/>
                  </a:moveTo>
                  <a:cubicBezTo>
                    <a:pt x="5311" y="0"/>
                    <a:pt x="4364" y="380"/>
                    <a:pt x="4031" y="838"/>
                  </a:cubicBezTo>
                  <a:cubicBezTo>
                    <a:pt x="3428" y="1668"/>
                    <a:pt x="3717" y="4454"/>
                    <a:pt x="4435" y="5232"/>
                  </a:cubicBezTo>
                  <a:cubicBezTo>
                    <a:pt x="3689" y="5166"/>
                    <a:pt x="2864" y="5014"/>
                    <a:pt x="2132" y="5014"/>
                  </a:cubicBezTo>
                  <a:cubicBezTo>
                    <a:pt x="995" y="5014"/>
                    <a:pt x="81" y="5380"/>
                    <a:pt x="28" y="7003"/>
                  </a:cubicBezTo>
                  <a:cubicBezTo>
                    <a:pt x="1" y="7870"/>
                    <a:pt x="20" y="8480"/>
                    <a:pt x="644" y="9121"/>
                  </a:cubicBezTo>
                  <a:cubicBezTo>
                    <a:pt x="958" y="9443"/>
                    <a:pt x="1258" y="9568"/>
                    <a:pt x="1551" y="9568"/>
                  </a:cubicBezTo>
                  <a:cubicBezTo>
                    <a:pt x="2234" y="9568"/>
                    <a:pt x="2876" y="8885"/>
                    <a:pt x="3553" y="8438"/>
                  </a:cubicBezTo>
                  <a:lnTo>
                    <a:pt x="3553" y="8438"/>
                  </a:lnTo>
                  <a:cubicBezTo>
                    <a:pt x="3105" y="9616"/>
                    <a:pt x="2805" y="11883"/>
                    <a:pt x="4330" y="12321"/>
                  </a:cubicBezTo>
                  <a:cubicBezTo>
                    <a:pt x="4557" y="12387"/>
                    <a:pt x="4762" y="12423"/>
                    <a:pt x="4958" y="12423"/>
                  </a:cubicBezTo>
                  <a:cubicBezTo>
                    <a:pt x="5236" y="12423"/>
                    <a:pt x="5499" y="12350"/>
                    <a:pt x="5791" y="12182"/>
                  </a:cubicBezTo>
                  <a:cubicBezTo>
                    <a:pt x="6930" y="11529"/>
                    <a:pt x="6550" y="10154"/>
                    <a:pt x="6980" y="9104"/>
                  </a:cubicBezTo>
                  <a:cubicBezTo>
                    <a:pt x="7290" y="10040"/>
                    <a:pt x="7963" y="10814"/>
                    <a:pt x="8868" y="11290"/>
                  </a:cubicBezTo>
                  <a:cubicBezTo>
                    <a:pt x="9213" y="11473"/>
                    <a:pt x="9905" y="11779"/>
                    <a:pt x="10453" y="11779"/>
                  </a:cubicBezTo>
                  <a:cubicBezTo>
                    <a:pt x="10633" y="11779"/>
                    <a:pt x="10798" y="11746"/>
                    <a:pt x="10930" y="11665"/>
                  </a:cubicBezTo>
                  <a:cubicBezTo>
                    <a:pt x="11745" y="11161"/>
                    <a:pt x="11831" y="9776"/>
                    <a:pt x="11579" y="9160"/>
                  </a:cubicBezTo>
                  <a:cubicBezTo>
                    <a:pt x="11176" y="8177"/>
                    <a:pt x="10222" y="7309"/>
                    <a:pt x="9354" y="6799"/>
                  </a:cubicBezTo>
                  <a:cubicBezTo>
                    <a:pt x="10300" y="6731"/>
                    <a:pt x="11444" y="6856"/>
                    <a:pt x="12117" y="6072"/>
                  </a:cubicBezTo>
                  <a:cubicBezTo>
                    <a:pt x="12583" y="5527"/>
                    <a:pt x="12880" y="4625"/>
                    <a:pt x="12693" y="3918"/>
                  </a:cubicBezTo>
                  <a:cubicBezTo>
                    <a:pt x="12472" y="3077"/>
                    <a:pt x="12149" y="2908"/>
                    <a:pt x="11444" y="2908"/>
                  </a:cubicBezTo>
                  <a:cubicBezTo>
                    <a:pt x="11378" y="2908"/>
                    <a:pt x="11308" y="2909"/>
                    <a:pt x="11235" y="2912"/>
                  </a:cubicBezTo>
                  <a:cubicBezTo>
                    <a:pt x="10095" y="2953"/>
                    <a:pt x="7820" y="3164"/>
                    <a:pt x="7737" y="4746"/>
                  </a:cubicBezTo>
                  <a:lnTo>
                    <a:pt x="7737" y="4746"/>
                  </a:lnTo>
                  <a:cubicBezTo>
                    <a:pt x="7802" y="3385"/>
                    <a:pt x="8291" y="563"/>
                    <a:pt x="6402" y="46"/>
                  </a:cubicBezTo>
                  <a:cubicBezTo>
                    <a:pt x="6288" y="15"/>
                    <a:pt x="6159" y="0"/>
                    <a:pt x="60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4"/>
            <p:cNvSpPr/>
            <p:nvPr/>
          </p:nvSpPr>
          <p:spPr>
            <a:xfrm>
              <a:off x="1421000" y="2659525"/>
              <a:ext cx="21825" cy="57575"/>
            </a:xfrm>
            <a:custGeom>
              <a:avLst/>
              <a:gdLst/>
              <a:ahLst/>
              <a:cxnLst/>
              <a:rect l="l" t="t" r="r" b="b"/>
              <a:pathLst>
                <a:path w="873" h="2303" extrusionOk="0">
                  <a:moveTo>
                    <a:pt x="300" y="0"/>
                  </a:moveTo>
                  <a:cubicBezTo>
                    <a:pt x="259" y="0"/>
                    <a:pt x="214" y="10"/>
                    <a:pt x="165" y="31"/>
                  </a:cubicBezTo>
                  <a:cubicBezTo>
                    <a:pt x="0" y="304"/>
                    <a:pt x="65" y="867"/>
                    <a:pt x="144" y="1170"/>
                  </a:cubicBezTo>
                  <a:cubicBezTo>
                    <a:pt x="244" y="1545"/>
                    <a:pt x="609" y="1937"/>
                    <a:pt x="639" y="2303"/>
                  </a:cubicBezTo>
                  <a:cubicBezTo>
                    <a:pt x="723" y="1898"/>
                    <a:pt x="873" y="0"/>
                    <a:pt x="3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4"/>
            <p:cNvSpPr/>
            <p:nvPr/>
          </p:nvSpPr>
          <p:spPr>
            <a:xfrm>
              <a:off x="1436800" y="2678775"/>
              <a:ext cx="60425" cy="36550"/>
            </a:xfrm>
            <a:custGeom>
              <a:avLst/>
              <a:gdLst/>
              <a:ahLst/>
              <a:cxnLst/>
              <a:rect l="l" t="t" r="r" b="b"/>
              <a:pathLst>
                <a:path w="2417" h="1462" extrusionOk="0">
                  <a:moveTo>
                    <a:pt x="1772" y="1"/>
                  </a:moveTo>
                  <a:cubicBezTo>
                    <a:pt x="1455" y="1"/>
                    <a:pt x="1007" y="302"/>
                    <a:pt x="783" y="503"/>
                  </a:cubicBezTo>
                  <a:cubicBezTo>
                    <a:pt x="494" y="764"/>
                    <a:pt x="314" y="1267"/>
                    <a:pt x="1" y="1462"/>
                  </a:cubicBezTo>
                  <a:cubicBezTo>
                    <a:pt x="429" y="1343"/>
                    <a:pt x="2416" y="507"/>
                    <a:pt x="1805" y="2"/>
                  </a:cubicBezTo>
                  <a:cubicBezTo>
                    <a:pt x="1794" y="1"/>
                    <a:pt x="1783" y="1"/>
                    <a:pt x="17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4"/>
            <p:cNvSpPr/>
            <p:nvPr/>
          </p:nvSpPr>
          <p:spPr>
            <a:xfrm>
              <a:off x="1382550" y="2710175"/>
              <a:ext cx="58550" cy="17375"/>
            </a:xfrm>
            <a:custGeom>
              <a:avLst/>
              <a:gdLst/>
              <a:ahLst/>
              <a:cxnLst/>
              <a:rect l="l" t="t" r="r" b="b"/>
              <a:pathLst>
                <a:path w="2342" h="695" extrusionOk="0">
                  <a:moveTo>
                    <a:pt x="1146" y="0"/>
                  </a:moveTo>
                  <a:cubicBezTo>
                    <a:pt x="1135" y="0"/>
                    <a:pt x="1124" y="1"/>
                    <a:pt x="1113" y="1"/>
                  </a:cubicBezTo>
                  <a:cubicBezTo>
                    <a:pt x="801" y="12"/>
                    <a:pt x="243" y="113"/>
                    <a:pt x="29" y="349"/>
                  </a:cubicBezTo>
                  <a:cubicBezTo>
                    <a:pt x="0" y="603"/>
                    <a:pt x="190" y="695"/>
                    <a:pt x="473" y="695"/>
                  </a:cubicBezTo>
                  <a:cubicBezTo>
                    <a:pt x="1069" y="695"/>
                    <a:pt x="2076" y="291"/>
                    <a:pt x="2342" y="146"/>
                  </a:cubicBezTo>
                  <a:lnTo>
                    <a:pt x="2342" y="146"/>
                  </a:lnTo>
                  <a:cubicBezTo>
                    <a:pt x="2291" y="157"/>
                    <a:pt x="2237" y="161"/>
                    <a:pt x="2182" y="161"/>
                  </a:cubicBezTo>
                  <a:cubicBezTo>
                    <a:pt x="1859" y="161"/>
                    <a:pt x="1474" y="0"/>
                    <a:pt x="1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4"/>
            <p:cNvSpPr/>
            <p:nvPr/>
          </p:nvSpPr>
          <p:spPr>
            <a:xfrm>
              <a:off x="1436375" y="2712975"/>
              <a:ext cx="45275" cy="40375"/>
            </a:xfrm>
            <a:custGeom>
              <a:avLst/>
              <a:gdLst/>
              <a:ahLst/>
              <a:cxnLst/>
              <a:rect l="l" t="t" r="r" b="b"/>
              <a:pathLst>
                <a:path w="1811" h="1615" extrusionOk="0">
                  <a:moveTo>
                    <a:pt x="0" y="0"/>
                  </a:moveTo>
                  <a:lnTo>
                    <a:pt x="0" y="0"/>
                  </a:lnTo>
                  <a:cubicBezTo>
                    <a:pt x="174" y="329"/>
                    <a:pt x="1069" y="1615"/>
                    <a:pt x="1570" y="1615"/>
                  </a:cubicBezTo>
                  <a:cubicBezTo>
                    <a:pt x="1668" y="1615"/>
                    <a:pt x="1751" y="1565"/>
                    <a:pt x="1811" y="1450"/>
                  </a:cubicBezTo>
                  <a:cubicBezTo>
                    <a:pt x="1765" y="1135"/>
                    <a:pt x="1357" y="742"/>
                    <a:pt x="1103" y="560"/>
                  </a:cubicBezTo>
                  <a:cubicBezTo>
                    <a:pt x="786" y="332"/>
                    <a:pt x="257" y="263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4"/>
            <p:cNvSpPr/>
            <p:nvPr/>
          </p:nvSpPr>
          <p:spPr>
            <a:xfrm>
              <a:off x="1406275" y="2714275"/>
              <a:ext cx="33000" cy="56875"/>
            </a:xfrm>
            <a:custGeom>
              <a:avLst/>
              <a:gdLst/>
              <a:ahLst/>
              <a:cxnLst/>
              <a:rect l="l" t="t" r="r" b="b"/>
              <a:pathLst>
                <a:path w="1320" h="2275" extrusionOk="0">
                  <a:moveTo>
                    <a:pt x="1256" y="0"/>
                  </a:moveTo>
                  <a:cubicBezTo>
                    <a:pt x="1000" y="365"/>
                    <a:pt x="0" y="2274"/>
                    <a:pt x="794" y="2275"/>
                  </a:cubicBezTo>
                  <a:cubicBezTo>
                    <a:pt x="1053" y="2089"/>
                    <a:pt x="1217" y="1546"/>
                    <a:pt x="1262" y="1238"/>
                  </a:cubicBezTo>
                  <a:cubicBezTo>
                    <a:pt x="1319" y="853"/>
                    <a:pt x="1138" y="350"/>
                    <a:pt x="12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9" name="Google Shape;789;p24"/>
          <p:cNvGrpSpPr/>
          <p:nvPr/>
        </p:nvGrpSpPr>
        <p:grpSpPr>
          <a:xfrm>
            <a:off x="10830001" y="695068"/>
            <a:ext cx="631967" cy="802233"/>
            <a:chOff x="1420025" y="3548075"/>
            <a:chExt cx="473975" cy="601675"/>
          </a:xfrm>
        </p:grpSpPr>
        <p:sp>
          <p:nvSpPr>
            <p:cNvPr id="790" name="Google Shape;790;p24"/>
            <p:cNvSpPr/>
            <p:nvPr/>
          </p:nvSpPr>
          <p:spPr>
            <a:xfrm>
              <a:off x="1420025" y="3548075"/>
              <a:ext cx="473975" cy="601675"/>
            </a:xfrm>
            <a:custGeom>
              <a:avLst/>
              <a:gdLst/>
              <a:ahLst/>
              <a:cxnLst/>
              <a:rect l="l" t="t" r="r" b="b"/>
              <a:pathLst>
                <a:path w="18959" h="24067" extrusionOk="0">
                  <a:moveTo>
                    <a:pt x="13877" y="1"/>
                  </a:moveTo>
                  <a:cubicBezTo>
                    <a:pt x="13179" y="1"/>
                    <a:pt x="13194" y="811"/>
                    <a:pt x="12994" y="1357"/>
                  </a:cubicBezTo>
                  <a:cubicBezTo>
                    <a:pt x="12701" y="2157"/>
                    <a:pt x="12164" y="2612"/>
                    <a:pt x="11397" y="2981"/>
                  </a:cubicBezTo>
                  <a:cubicBezTo>
                    <a:pt x="10205" y="3556"/>
                    <a:pt x="8813" y="3685"/>
                    <a:pt x="7639" y="4245"/>
                  </a:cubicBezTo>
                  <a:cubicBezTo>
                    <a:pt x="5010" y="5499"/>
                    <a:pt x="2864" y="7636"/>
                    <a:pt x="1599" y="10263"/>
                  </a:cubicBezTo>
                  <a:cubicBezTo>
                    <a:pt x="334" y="12889"/>
                    <a:pt x="1" y="15900"/>
                    <a:pt x="661" y="18738"/>
                  </a:cubicBezTo>
                  <a:cubicBezTo>
                    <a:pt x="1011" y="20247"/>
                    <a:pt x="1609" y="21513"/>
                    <a:pt x="2439" y="22506"/>
                  </a:cubicBezTo>
                  <a:cubicBezTo>
                    <a:pt x="2682" y="22800"/>
                    <a:pt x="3075" y="23224"/>
                    <a:pt x="3619" y="23522"/>
                  </a:cubicBezTo>
                  <a:cubicBezTo>
                    <a:pt x="3674" y="23553"/>
                    <a:pt x="3729" y="23581"/>
                    <a:pt x="3802" y="23618"/>
                  </a:cubicBezTo>
                  <a:cubicBezTo>
                    <a:pt x="4324" y="23873"/>
                    <a:pt x="4818" y="23955"/>
                    <a:pt x="5182" y="24001"/>
                  </a:cubicBezTo>
                  <a:cubicBezTo>
                    <a:pt x="5533" y="24045"/>
                    <a:pt x="5883" y="24066"/>
                    <a:pt x="6238" y="24066"/>
                  </a:cubicBezTo>
                  <a:cubicBezTo>
                    <a:pt x="8022" y="24066"/>
                    <a:pt x="9770" y="23506"/>
                    <a:pt x="11162" y="22489"/>
                  </a:cubicBezTo>
                  <a:cubicBezTo>
                    <a:pt x="15627" y="19226"/>
                    <a:pt x="18958" y="12213"/>
                    <a:pt x="16806" y="6123"/>
                  </a:cubicBezTo>
                  <a:cubicBezTo>
                    <a:pt x="16698" y="5819"/>
                    <a:pt x="16576" y="5527"/>
                    <a:pt x="16450" y="5247"/>
                  </a:cubicBezTo>
                  <a:cubicBezTo>
                    <a:pt x="16523" y="5139"/>
                    <a:pt x="16591" y="5037"/>
                    <a:pt x="16647" y="4954"/>
                  </a:cubicBezTo>
                  <a:cubicBezTo>
                    <a:pt x="17245" y="4073"/>
                    <a:pt x="17517" y="3671"/>
                    <a:pt x="17628" y="3054"/>
                  </a:cubicBezTo>
                  <a:lnTo>
                    <a:pt x="17890" y="1589"/>
                  </a:lnTo>
                  <a:cubicBezTo>
                    <a:pt x="17972" y="1130"/>
                    <a:pt x="17668" y="691"/>
                    <a:pt x="17210" y="604"/>
                  </a:cubicBezTo>
                  <a:lnTo>
                    <a:pt x="14086" y="22"/>
                  </a:lnTo>
                  <a:cubicBezTo>
                    <a:pt x="14010" y="7"/>
                    <a:pt x="13940" y="1"/>
                    <a:pt x="13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4"/>
            <p:cNvSpPr/>
            <p:nvPr/>
          </p:nvSpPr>
          <p:spPr>
            <a:xfrm>
              <a:off x="1480350" y="3671075"/>
              <a:ext cx="346600" cy="419950"/>
            </a:xfrm>
            <a:custGeom>
              <a:avLst/>
              <a:gdLst/>
              <a:ahLst/>
              <a:cxnLst/>
              <a:rect l="l" t="t" r="r" b="b"/>
              <a:pathLst>
                <a:path w="13864" h="16798" extrusionOk="0">
                  <a:moveTo>
                    <a:pt x="11026" y="1"/>
                  </a:moveTo>
                  <a:cubicBezTo>
                    <a:pt x="11010" y="1"/>
                    <a:pt x="10993" y="1"/>
                    <a:pt x="10977" y="1"/>
                  </a:cubicBezTo>
                  <a:cubicBezTo>
                    <a:pt x="10445" y="25"/>
                    <a:pt x="9927" y="176"/>
                    <a:pt x="9416" y="326"/>
                  </a:cubicBezTo>
                  <a:cubicBezTo>
                    <a:pt x="8336" y="641"/>
                    <a:pt x="7252" y="960"/>
                    <a:pt x="6239" y="1443"/>
                  </a:cubicBezTo>
                  <a:cubicBezTo>
                    <a:pt x="4102" y="2463"/>
                    <a:pt x="2330" y="4229"/>
                    <a:pt x="1303" y="6360"/>
                  </a:cubicBezTo>
                  <a:cubicBezTo>
                    <a:pt x="275" y="8492"/>
                    <a:pt x="1" y="10980"/>
                    <a:pt x="536" y="13287"/>
                  </a:cubicBezTo>
                  <a:cubicBezTo>
                    <a:pt x="769" y="14294"/>
                    <a:pt x="1163" y="15284"/>
                    <a:pt x="1827" y="16078"/>
                  </a:cubicBezTo>
                  <a:cubicBezTo>
                    <a:pt x="1984" y="16268"/>
                    <a:pt x="2159" y="16445"/>
                    <a:pt x="2371" y="16562"/>
                  </a:cubicBezTo>
                  <a:cubicBezTo>
                    <a:pt x="2386" y="16571"/>
                    <a:pt x="2404" y="16580"/>
                    <a:pt x="2421" y="16587"/>
                  </a:cubicBezTo>
                  <a:cubicBezTo>
                    <a:pt x="2615" y="16681"/>
                    <a:pt x="2828" y="16719"/>
                    <a:pt x="3041" y="16748"/>
                  </a:cubicBezTo>
                  <a:cubicBezTo>
                    <a:pt x="3300" y="16781"/>
                    <a:pt x="3562" y="16797"/>
                    <a:pt x="3823" y="16797"/>
                  </a:cubicBezTo>
                  <a:cubicBezTo>
                    <a:pt x="5085" y="16797"/>
                    <a:pt x="6349" y="16415"/>
                    <a:pt x="7365" y="15671"/>
                  </a:cubicBezTo>
                  <a:cubicBezTo>
                    <a:pt x="11300" y="12795"/>
                    <a:pt x="13864" y="6751"/>
                    <a:pt x="12179" y="1984"/>
                  </a:cubicBezTo>
                  <a:cubicBezTo>
                    <a:pt x="11967" y="1384"/>
                    <a:pt x="11673" y="814"/>
                    <a:pt x="11381" y="248"/>
                  </a:cubicBezTo>
                  <a:cubicBezTo>
                    <a:pt x="11338" y="167"/>
                    <a:pt x="11292" y="81"/>
                    <a:pt x="11212" y="38"/>
                  </a:cubicBezTo>
                  <a:cubicBezTo>
                    <a:pt x="11157" y="7"/>
                    <a:pt x="11091" y="1"/>
                    <a:pt x="1102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4"/>
            <p:cNvSpPr/>
            <p:nvPr/>
          </p:nvSpPr>
          <p:spPr>
            <a:xfrm>
              <a:off x="1480100" y="3612925"/>
              <a:ext cx="322825" cy="462425"/>
            </a:xfrm>
            <a:custGeom>
              <a:avLst/>
              <a:gdLst/>
              <a:ahLst/>
              <a:cxnLst/>
              <a:rect l="l" t="t" r="r" b="b"/>
              <a:pathLst>
                <a:path w="12913" h="18497" extrusionOk="0">
                  <a:moveTo>
                    <a:pt x="10560" y="4321"/>
                  </a:moveTo>
                  <a:lnTo>
                    <a:pt x="10560" y="4321"/>
                  </a:lnTo>
                  <a:cubicBezTo>
                    <a:pt x="10554" y="4382"/>
                    <a:pt x="10554" y="4446"/>
                    <a:pt x="10550" y="4508"/>
                  </a:cubicBezTo>
                  <a:cubicBezTo>
                    <a:pt x="10511" y="4646"/>
                    <a:pt x="10479" y="4780"/>
                    <a:pt x="10453" y="4915"/>
                  </a:cubicBezTo>
                  <a:cubicBezTo>
                    <a:pt x="10428" y="5032"/>
                    <a:pt x="10404" y="5150"/>
                    <a:pt x="10373" y="5269"/>
                  </a:cubicBezTo>
                  <a:cubicBezTo>
                    <a:pt x="10324" y="5453"/>
                    <a:pt x="10274" y="5644"/>
                    <a:pt x="10225" y="5836"/>
                  </a:cubicBezTo>
                  <a:cubicBezTo>
                    <a:pt x="10033" y="6582"/>
                    <a:pt x="9837" y="7354"/>
                    <a:pt x="9549" y="8046"/>
                  </a:cubicBezTo>
                  <a:cubicBezTo>
                    <a:pt x="9118" y="9081"/>
                    <a:pt x="8423" y="10048"/>
                    <a:pt x="7754" y="10983"/>
                  </a:cubicBezTo>
                  <a:cubicBezTo>
                    <a:pt x="7520" y="11310"/>
                    <a:pt x="7287" y="11634"/>
                    <a:pt x="7068" y="11958"/>
                  </a:cubicBezTo>
                  <a:cubicBezTo>
                    <a:pt x="6398" y="12950"/>
                    <a:pt x="5701" y="13950"/>
                    <a:pt x="5029" y="14917"/>
                  </a:cubicBezTo>
                  <a:cubicBezTo>
                    <a:pt x="4723" y="15358"/>
                    <a:pt x="4411" y="15806"/>
                    <a:pt x="4099" y="16257"/>
                  </a:cubicBezTo>
                  <a:cubicBezTo>
                    <a:pt x="4109" y="16237"/>
                    <a:pt x="4117" y="16217"/>
                    <a:pt x="4127" y="16196"/>
                  </a:cubicBezTo>
                  <a:cubicBezTo>
                    <a:pt x="4279" y="15864"/>
                    <a:pt x="4454" y="15532"/>
                    <a:pt x="4622" y="15210"/>
                  </a:cubicBezTo>
                  <a:cubicBezTo>
                    <a:pt x="4815" y="14842"/>
                    <a:pt x="5015" y="14461"/>
                    <a:pt x="5187" y="14074"/>
                  </a:cubicBezTo>
                  <a:cubicBezTo>
                    <a:pt x="5438" y="13507"/>
                    <a:pt x="5720" y="12943"/>
                    <a:pt x="5995" y="12396"/>
                  </a:cubicBezTo>
                  <a:cubicBezTo>
                    <a:pt x="6233" y="11921"/>
                    <a:pt x="6480" y="11429"/>
                    <a:pt x="6705" y="10934"/>
                  </a:cubicBezTo>
                  <a:cubicBezTo>
                    <a:pt x="7512" y="9164"/>
                    <a:pt x="8615" y="7484"/>
                    <a:pt x="9770" y="5777"/>
                  </a:cubicBezTo>
                  <a:cubicBezTo>
                    <a:pt x="10018" y="5412"/>
                    <a:pt x="10293" y="4878"/>
                    <a:pt x="10560" y="4321"/>
                  </a:cubicBezTo>
                  <a:close/>
                  <a:moveTo>
                    <a:pt x="8944" y="4683"/>
                  </a:moveTo>
                  <a:lnTo>
                    <a:pt x="8944" y="4683"/>
                  </a:lnTo>
                  <a:cubicBezTo>
                    <a:pt x="8658" y="4941"/>
                    <a:pt x="8390" y="5226"/>
                    <a:pt x="8146" y="5539"/>
                  </a:cubicBezTo>
                  <a:cubicBezTo>
                    <a:pt x="7957" y="5781"/>
                    <a:pt x="7760" y="6018"/>
                    <a:pt x="7564" y="6254"/>
                  </a:cubicBezTo>
                  <a:cubicBezTo>
                    <a:pt x="6959" y="6984"/>
                    <a:pt x="6335" y="7739"/>
                    <a:pt x="5923" y="8643"/>
                  </a:cubicBezTo>
                  <a:lnTo>
                    <a:pt x="5877" y="8744"/>
                  </a:lnTo>
                  <a:cubicBezTo>
                    <a:pt x="5599" y="9361"/>
                    <a:pt x="5308" y="9997"/>
                    <a:pt x="5104" y="10662"/>
                  </a:cubicBezTo>
                  <a:cubicBezTo>
                    <a:pt x="5009" y="10970"/>
                    <a:pt x="4888" y="11278"/>
                    <a:pt x="4769" y="11578"/>
                  </a:cubicBezTo>
                  <a:cubicBezTo>
                    <a:pt x="4611" y="11975"/>
                    <a:pt x="4447" y="12386"/>
                    <a:pt x="4343" y="12808"/>
                  </a:cubicBezTo>
                  <a:cubicBezTo>
                    <a:pt x="4128" y="13673"/>
                    <a:pt x="3827" y="14459"/>
                    <a:pt x="3507" y="15290"/>
                  </a:cubicBezTo>
                  <a:cubicBezTo>
                    <a:pt x="3361" y="15670"/>
                    <a:pt x="3212" y="16057"/>
                    <a:pt x="3070" y="16458"/>
                  </a:cubicBezTo>
                  <a:cubicBezTo>
                    <a:pt x="3023" y="16592"/>
                    <a:pt x="3001" y="16736"/>
                    <a:pt x="2986" y="16859"/>
                  </a:cubicBezTo>
                  <a:cubicBezTo>
                    <a:pt x="2985" y="16867"/>
                    <a:pt x="2983" y="16876"/>
                    <a:pt x="2981" y="16882"/>
                  </a:cubicBezTo>
                  <a:cubicBezTo>
                    <a:pt x="2989" y="16678"/>
                    <a:pt x="2999" y="16475"/>
                    <a:pt x="3008" y="16279"/>
                  </a:cubicBezTo>
                  <a:cubicBezTo>
                    <a:pt x="3018" y="16071"/>
                    <a:pt x="3029" y="15869"/>
                    <a:pt x="3036" y="15668"/>
                  </a:cubicBezTo>
                  <a:cubicBezTo>
                    <a:pt x="3056" y="15066"/>
                    <a:pt x="3031" y="14450"/>
                    <a:pt x="3008" y="13855"/>
                  </a:cubicBezTo>
                  <a:cubicBezTo>
                    <a:pt x="2994" y="13499"/>
                    <a:pt x="2979" y="13144"/>
                    <a:pt x="2975" y="12792"/>
                  </a:cubicBezTo>
                  <a:cubicBezTo>
                    <a:pt x="2961" y="11745"/>
                    <a:pt x="3216" y="10973"/>
                    <a:pt x="3599" y="10134"/>
                  </a:cubicBezTo>
                  <a:cubicBezTo>
                    <a:pt x="3886" y="9507"/>
                    <a:pt x="4298" y="8921"/>
                    <a:pt x="4696" y="8358"/>
                  </a:cubicBezTo>
                  <a:cubicBezTo>
                    <a:pt x="4832" y="8164"/>
                    <a:pt x="4966" y="7971"/>
                    <a:pt x="5097" y="7776"/>
                  </a:cubicBezTo>
                  <a:cubicBezTo>
                    <a:pt x="5764" y="6790"/>
                    <a:pt x="6726" y="6125"/>
                    <a:pt x="7577" y="5540"/>
                  </a:cubicBezTo>
                  <a:cubicBezTo>
                    <a:pt x="8088" y="5190"/>
                    <a:pt x="8529" y="4913"/>
                    <a:pt x="8944" y="4683"/>
                  </a:cubicBezTo>
                  <a:close/>
                  <a:moveTo>
                    <a:pt x="10536" y="5599"/>
                  </a:moveTo>
                  <a:lnTo>
                    <a:pt x="10536" y="5599"/>
                  </a:lnTo>
                  <a:cubicBezTo>
                    <a:pt x="10535" y="5774"/>
                    <a:pt x="10539" y="5946"/>
                    <a:pt x="10542" y="6119"/>
                  </a:cubicBezTo>
                  <a:cubicBezTo>
                    <a:pt x="10560" y="6965"/>
                    <a:pt x="10579" y="7840"/>
                    <a:pt x="10438" y="8683"/>
                  </a:cubicBezTo>
                  <a:cubicBezTo>
                    <a:pt x="10253" y="9800"/>
                    <a:pt x="9889" y="10741"/>
                    <a:pt x="9326" y="11554"/>
                  </a:cubicBezTo>
                  <a:lnTo>
                    <a:pt x="9219" y="11710"/>
                  </a:lnTo>
                  <a:cubicBezTo>
                    <a:pt x="8552" y="12676"/>
                    <a:pt x="7865" y="13674"/>
                    <a:pt x="7093" y="14551"/>
                  </a:cubicBezTo>
                  <a:cubicBezTo>
                    <a:pt x="6703" y="14994"/>
                    <a:pt x="6210" y="15335"/>
                    <a:pt x="5733" y="15664"/>
                  </a:cubicBezTo>
                  <a:cubicBezTo>
                    <a:pt x="5514" y="15815"/>
                    <a:pt x="5288" y="15971"/>
                    <a:pt x="5071" y="16137"/>
                  </a:cubicBezTo>
                  <a:cubicBezTo>
                    <a:pt x="4883" y="16282"/>
                    <a:pt x="4713" y="16446"/>
                    <a:pt x="4550" y="16607"/>
                  </a:cubicBezTo>
                  <a:cubicBezTo>
                    <a:pt x="4422" y="16732"/>
                    <a:pt x="4291" y="16862"/>
                    <a:pt x="4153" y="16978"/>
                  </a:cubicBezTo>
                  <a:cubicBezTo>
                    <a:pt x="3992" y="17111"/>
                    <a:pt x="3817" y="17240"/>
                    <a:pt x="3649" y="17362"/>
                  </a:cubicBezTo>
                  <a:cubicBezTo>
                    <a:pt x="3638" y="17371"/>
                    <a:pt x="3626" y="17380"/>
                    <a:pt x="3616" y="17387"/>
                  </a:cubicBezTo>
                  <a:cubicBezTo>
                    <a:pt x="3616" y="17386"/>
                    <a:pt x="3618" y="17385"/>
                    <a:pt x="3618" y="17383"/>
                  </a:cubicBezTo>
                  <a:cubicBezTo>
                    <a:pt x="4154" y="16599"/>
                    <a:pt x="4697" y="15814"/>
                    <a:pt x="5227" y="15051"/>
                  </a:cubicBezTo>
                  <a:cubicBezTo>
                    <a:pt x="5900" y="14083"/>
                    <a:pt x="6595" y="13083"/>
                    <a:pt x="7267" y="12089"/>
                  </a:cubicBezTo>
                  <a:cubicBezTo>
                    <a:pt x="7486" y="11766"/>
                    <a:pt x="7716" y="11446"/>
                    <a:pt x="7950" y="11120"/>
                  </a:cubicBezTo>
                  <a:cubicBezTo>
                    <a:pt x="8627" y="10174"/>
                    <a:pt x="9330" y="9196"/>
                    <a:pt x="9773" y="8135"/>
                  </a:cubicBezTo>
                  <a:cubicBezTo>
                    <a:pt x="10067" y="7429"/>
                    <a:pt x="10267" y="6648"/>
                    <a:pt x="10460" y="5893"/>
                  </a:cubicBezTo>
                  <a:cubicBezTo>
                    <a:pt x="10485" y="5794"/>
                    <a:pt x="10511" y="5696"/>
                    <a:pt x="10536" y="5599"/>
                  </a:cubicBezTo>
                  <a:close/>
                  <a:moveTo>
                    <a:pt x="10475" y="3931"/>
                  </a:moveTo>
                  <a:lnTo>
                    <a:pt x="10475" y="3931"/>
                  </a:lnTo>
                  <a:cubicBezTo>
                    <a:pt x="10173" y="4580"/>
                    <a:pt x="9851" y="5226"/>
                    <a:pt x="9569" y="5643"/>
                  </a:cubicBezTo>
                  <a:cubicBezTo>
                    <a:pt x="8409" y="7358"/>
                    <a:pt x="7300" y="9045"/>
                    <a:pt x="6485" y="10834"/>
                  </a:cubicBezTo>
                  <a:cubicBezTo>
                    <a:pt x="6262" y="11323"/>
                    <a:pt x="6015" y="11815"/>
                    <a:pt x="5777" y="12288"/>
                  </a:cubicBezTo>
                  <a:cubicBezTo>
                    <a:pt x="5503" y="12837"/>
                    <a:pt x="5219" y="13403"/>
                    <a:pt x="4965" y="13977"/>
                  </a:cubicBezTo>
                  <a:cubicBezTo>
                    <a:pt x="4798" y="14355"/>
                    <a:pt x="4601" y="14733"/>
                    <a:pt x="4409" y="15098"/>
                  </a:cubicBezTo>
                  <a:cubicBezTo>
                    <a:pt x="4239" y="15422"/>
                    <a:pt x="4062" y="15756"/>
                    <a:pt x="3906" y="16094"/>
                  </a:cubicBezTo>
                  <a:cubicBezTo>
                    <a:pt x="3775" y="16380"/>
                    <a:pt x="3653" y="16675"/>
                    <a:pt x="3529" y="16969"/>
                  </a:cubicBezTo>
                  <a:cubicBezTo>
                    <a:pt x="3488" y="17068"/>
                    <a:pt x="3444" y="17167"/>
                    <a:pt x="3403" y="17267"/>
                  </a:cubicBezTo>
                  <a:cubicBezTo>
                    <a:pt x="3292" y="17434"/>
                    <a:pt x="3175" y="17600"/>
                    <a:pt x="3061" y="17770"/>
                  </a:cubicBezTo>
                  <a:cubicBezTo>
                    <a:pt x="3055" y="17643"/>
                    <a:pt x="3116" y="17387"/>
                    <a:pt x="3147" y="17252"/>
                  </a:cubicBezTo>
                  <a:cubicBezTo>
                    <a:pt x="3179" y="17119"/>
                    <a:pt x="3207" y="16993"/>
                    <a:pt x="3220" y="16887"/>
                  </a:cubicBezTo>
                  <a:cubicBezTo>
                    <a:pt x="3235" y="16772"/>
                    <a:pt x="3251" y="16648"/>
                    <a:pt x="3292" y="16537"/>
                  </a:cubicBezTo>
                  <a:cubicBezTo>
                    <a:pt x="3434" y="16137"/>
                    <a:pt x="3582" y="15753"/>
                    <a:pt x="3728" y="15375"/>
                  </a:cubicBezTo>
                  <a:cubicBezTo>
                    <a:pt x="4049" y="14535"/>
                    <a:pt x="4354" y="13743"/>
                    <a:pt x="4572" y="12864"/>
                  </a:cubicBezTo>
                  <a:cubicBezTo>
                    <a:pt x="4673" y="12457"/>
                    <a:pt x="4833" y="12056"/>
                    <a:pt x="4989" y="11665"/>
                  </a:cubicBezTo>
                  <a:cubicBezTo>
                    <a:pt x="5109" y="11363"/>
                    <a:pt x="5233" y="11049"/>
                    <a:pt x="5331" y="10733"/>
                  </a:cubicBezTo>
                  <a:cubicBezTo>
                    <a:pt x="5532" y="10081"/>
                    <a:pt x="5805" y="9479"/>
                    <a:pt x="6093" y="8843"/>
                  </a:cubicBezTo>
                  <a:lnTo>
                    <a:pt x="6138" y="8741"/>
                  </a:lnTo>
                  <a:cubicBezTo>
                    <a:pt x="6536" y="7866"/>
                    <a:pt x="7152" y="7124"/>
                    <a:pt x="7746" y="6406"/>
                  </a:cubicBezTo>
                  <a:cubicBezTo>
                    <a:pt x="7942" y="6169"/>
                    <a:pt x="8141" y="5931"/>
                    <a:pt x="8331" y="5685"/>
                  </a:cubicBezTo>
                  <a:cubicBezTo>
                    <a:pt x="8932" y="4918"/>
                    <a:pt x="9669" y="4327"/>
                    <a:pt x="10475" y="3931"/>
                  </a:cubicBezTo>
                  <a:close/>
                  <a:moveTo>
                    <a:pt x="10867" y="4303"/>
                  </a:moveTo>
                  <a:cubicBezTo>
                    <a:pt x="10868" y="4309"/>
                    <a:pt x="10868" y="4315"/>
                    <a:pt x="10869" y="4322"/>
                  </a:cubicBezTo>
                  <a:cubicBezTo>
                    <a:pt x="11130" y="5895"/>
                    <a:pt x="11608" y="8822"/>
                    <a:pt x="11370" y="9829"/>
                  </a:cubicBezTo>
                  <a:cubicBezTo>
                    <a:pt x="10992" y="11429"/>
                    <a:pt x="9136" y="14252"/>
                    <a:pt x="8354" y="15390"/>
                  </a:cubicBezTo>
                  <a:cubicBezTo>
                    <a:pt x="7302" y="16925"/>
                    <a:pt x="5881" y="17328"/>
                    <a:pt x="4237" y="17793"/>
                  </a:cubicBezTo>
                  <a:cubicBezTo>
                    <a:pt x="3936" y="17879"/>
                    <a:pt x="3625" y="17970"/>
                    <a:pt x="3310" y="18066"/>
                  </a:cubicBezTo>
                  <a:cubicBezTo>
                    <a:pt x="3344" y="17990"/>
                    <a:pt x="3381" y="17915"/>
                    <a:pt x="3417" y="17839"/>
                  </a:cubicBezTo>
                  <a:cubicBezTo>
                    <a:pt x="3538" y="17741"/>
                    <a:pt x="3663" y="17648"/>
                    <a:pt x="3787" y="17558"/>
                  </a:cubicBezTo>
                  <a:cubicBezTo>
                    <a:pt x="3961" y="17433"/>
                    <a:pt x="4139" y="17302"/>
                    <a:pt x="4304" y="17162"/>
                  </a:cubicBezTo>
                  <a:cubicBezTo>
                    <a:pt x="4451" y="17041"/>
                    <a:pt x="4585" y="16909"/>
                    <a:pt x="4716" y="16781"/>
                  </a:cubicBezTo>
                  <a:cubicBezTo>
                    <a:pt x="4882" y="16619"/>
                    <a:pt x="5039" y="16466"/>
                    <a:pt x="5216" y="16329"/>
                  </a:cubicBezTo>
                  <a:cubicBezTo>
                    <a:pt x="5427" y="16167"/>
                    <a:pt x="5651" y="16012"/>
                    <a:pt x="5867" y="15862"/>
                  </a:cubicBezTo>
                  <a:cubicBezTo>
                    <a:pt x="6356" y="15524"/>
                    <a:pt x="6862" y="15175"/>
                    <a:pt x="7271" y="14710"/>
                  </a:cubicBezTo>
                  <a:cubicBezTo>
                    <a:pt x="8052" y="13822"/>
                    <a:pt x="8744" y="12818"/>
                    <a:pt x="9413" y="11847"/>
                  </a:cubicBezTo>
                  <a:lnTo>
                    <a:pt x="9521" y="11691"/>
                  </a:lnTo>
                  <a:cubicBezTo>
                    <a:pt x="10104" y="10847"/>
                    <a:pt x="10480" y="9876"/>
                    <a:pt x="10672" y="8724"/>
                  </a:cubicBezTo>
                  <a:cubicBezTo>
                    <a:pt x="10816" y="7858"/>
                    <a:pt x="10797" y="6973"/>
                    <a:pt x="10779" y="6114"/>
                  </a:cubicBezTo>
                  <a:cubicBezTo>
                    <a:pt x="10768" y="5596"/>
                    <a:pt x="10762" y="5069"/>
                    <a:pt x="10787" y="4545"/>
                  </a:cubicBezTo>
                  <a:cubicBezTo>
                    <a:pt x="10799" y="4505"/>
                    <a:pt x="10808" y="4465"/>
                    <a:pt x="10822" y="4426"/>
                  </a:cubicBezTo>
                  <a:lnTo>
                    <a:pt x="10856" y="4334"/>
                  </a:lnTo>
                  <a:cubicBezTo>
                    <a:pt x="10859" y="4324"/>
                    <a:pt x="10864" y="4311"/>
                    <a:pt x="10867" y="4303"/>
                  </a:cubicBezTo>
                  <a:close/>
                  <a:moveTo>
                    <a:pt x="10424" y="3559"/>
                  </a:moveTo>
                  <a:lnTo>
                    <a:pt x="10424" y="3559"/>
                  </a:lnTo>
                  <a:cubicBezTo>
                    <a:pt x="10091" y="3816"/>
                    <a:pt x="9704" y="4016"/>
                    <a:pt x="9326" y="4209"/>
                  </a:cubicBezTo>
                  <a:lnTo>
                    <a:pt x="9137" y="4305"/>
                  </a:lnTo>
                  <a:cubicBezTo>
                    <a:pt x="8626" y="4570"/>
                    <a:pt x="8086" y="4900"/>
                    <a:pt x="7442" y="5343"/>
                  </a:cubicBezTo>
                  <a:cubicBezTo>
                    <a:pt x="6575" y="5940"/>
                    <a:pt x="5590" y="6617"/>
                    <a:pt x="4902" y="7640"/>
                  </a:cubicBezTo>
                  <a:cubicBezTo>
                    <a:pt x="4771" y="7834"/>
                    <a:pt x="4636" y="8026"/>
                    <a:pt x="4501" y="8217"/>
                  </a:cubicBezTo>
                  <a:cubicBezTo>
                    <a:pt x="4097" y="8790"/>
                    <a:pt x="3679" y="9386"/>
                    <a:pt x="3382" y="10032"/>
                  </a:cubicBezTo>
                  <a:cubicBezTo>
                    <a:pt x="2985" y="10899"/>
                    <a:pt x="2723" y="11701"/>
                    <a:pt x="2737" y="12793"/>
                  </a:cubicBezTo>
                  <a:cubicBezTo>
                    <a:pt x="2741" y="13149"/>
                    <a:pt x="2756" y="13506"/>
                    <a:pt x="2771" y="13862"/>
                  </a:cubicBezTo>
                  <a:cubicBezTo>
                    <a:pt x="2794" y="14454"/>
                    <a:pt x="2819" y="15065"/>
                    <a:pt x="2798" y="15657"/>
                  </a:cubicBezTo>
                  <a:cubicBezTo>
                    <a:pt x="2789" y="15856"/>
                    <a:pt x="2781" y="16057"/>
                    <a:pt x="2769" y="16264"/>
                  </a:cubicBezTo>
                  <a:cubicBezTo>
                    <a:pt x="2742" y="16842"/>
                    <a:pt x="2712" y="17441"/>
                    <a:pt x="2727" y="18119"/>
                  </a:cubicBezTo>
                  <a:cubicBezTo>
                    <a:pt x="291" y="15589"/>
                    <a:pt x="847" y="11729"/>
                    <a:pt x="2517" y="8976"/>
                  </a:cubicBezTo>
                  <a:cubicBezTo>
                    <a:pt x="3369" y="7569"/>
                    <a:pt x="4441" y="6371"/>
                    <a:pt x="5889" y="5206"/>
                  </a:cubicBezTo>
                  <a:cubicBezTo>
                    <a:pt x="7177" y="4167"/>
                    <a:pt x="8738" y="3606"/>
                    <a:pt x="10424" y="3559"/>
                  </a:cubicBezTo>
                  <a:close/>
                  <a:moveTo>
                    <a:pt x="12677" y="0"/>
                  </a:moveTo>
                  <a:cubicBezTo>
                    <a:pt x="12656" y="92"/>
                    <a:pt x="12349" y="546"/>
                    <a:pt x="12102" y="909"/>
                  </a:cubicBezTo>
                  <a:cubicBezTo>
                    <a:pt x="11763" y="1410"/>
                    <a:pt x="11377" y="1982"/>
                    <a:pt x="11216" y="2319"/>
                  </a:cubicBezTo>
                  <a:cubicBezTo>
                    <a:pt x="11116" y="2530"/>
                    <a:pt x="11000" y="2785"/>
                    <a:pt x="10874" y="3062"/>
                  </a:cubicBezTo>
                  <a:cubicBezTo>
                    <a:pt x="10853" y="3110"/>
                    <a:pt x="10831" y="3160"/>
                    <a:pt x="10809" y="3210"/>
                  </a:cubicBezTo>
                  <a:lnTo>
                    <a:pt x="10708" y="3311"/>
                  </a:lnTo>
                  <a:cubicBezTo>
                    <a:pt x="10706" y="3312"/>
                    <a:pt x="10703" y="3313"/>
                    <a:pt x="10702" y="3316"/>
                  </a:cubicBezTo>
                  <a:cubicBezTo>
                    <a:pt x="10688" y="3316"/>
                    <a:pt x="10675" y="3316"/>
                    <a:pt x="10661" y="3316"/>
                  </a:cubicBezTo>
                  <a:cubicBezTo>
                    <a:pt x="8826" y="3316"/>
                    <a:pt x="7128" y="3898"/>
                    <a:pt x="5738" y="5019"/>
                  </a:cubicBezTo>
                  <a:cubicBezTo>
                    <a:pt x="4267" y="6202"/>
                    <a:pt x="3179" y="7421"/>
                    <a:pt x="2311" y="8852"/>
                  </a:cubicBezTo>
                  <a:cubicBezTo>
                    <a:pt x="560" y="11739"/>
                    <a:pt x="1" y="15825"/>
                    <a:pt x="2701" y="18441"/>
                  </a:cubicBezTo>
                  <a:lnTo>
                    <a:pt x="2733" y="18475"/>
                  </a:lnTo>
                  <a:lnTo>
                    <a:pt x="2733" y="18496"/>
                  </a:lnTo>
                  <a:lnTo>
                    <a:pt x="2744" y="18485"/>
                  </a:lnTo>
                  <a:lnTo>
                    <a:pt x="2752" y="18494"/>
                  </a:lnTo>
                  <a:lnTo>
                    <a:pt x="2820" y="18470"/>
                  </a:lnTo>
                  <a:cubicBezTo>
                    <a:pt x="3332" y="18297"/>
                    <a:pt x="3825" y="18158"/>
                    <a:pt x="4301" y="18022"/>
                  </a:cubicBezTo>
                  <a:cubicBezTo>
                    <a:pt x="5990" y="17543"/>
                    <a:pt x="7448" y="17130"/>
                    <a:pt x="8551" y="15523"/>
                  </a:cubicBezTo>
                  <a:cubicBezTo>
                    <a:pt x="9338" y="14374"/>
                    <a:pt x="11215" y="11522"/>
                    <a:pt x="11602" y="9882"/>
                  </a:cubicBezTo>
                  <a:cubicBezTo>
                    <a:pt x="11849" y="8829"/>
                    <a:pt x="11367" y="5872"/>
                    <a:pt x="11109" y="4284"/>
                  </a:cubicBezTo>
                  <a:cubicBezTo>
                    <a:pt x="11043" y="3886"/>
                    <a:pt x="10993" y="3580"/>
                    <a:pt x="10974" y="3420"/>
                  </a:cubicBezTo>
                  <a:cubicBezTo>
                    <a:pt x="11014" y="3333"/>
                    <a:pt x="11054" y="3246"/>
                    <a:pt x="11091" y="3162"/>
                  </a:cubicBezTo>
                  <a:cubicBezTo>
                    <a:pt x="11220" y="2885"/>
                    <a:pt x="11335" y="2631"/>
                    <a:pt x="11433" y="2420"/>
                  </a:cubicBezTo>
                  <a:cubicBezTo>
                    <a:pt x="11585" y="2100"/>
                    <a:pt x="11965" y="1536"/>
                    <a:pt x="12300" y="1042"/>
                  </a:cubicBezTo>
                  <a:cubicBezTo>
                    <a:pt x="12720" y="423"/>
                    <a:pt x="12892" y="160"/>
                    <a:pt x="12913" y="44"/>
                  </a:cubicBezTo>
                  <a:lnTo>
                    <a:pt x="1267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47973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4666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8474-A313-9BE3-5BA9-AADD8B4E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8EE3A0-CF9E-36D5-3484-BC9A05BD0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77EA5-2F88-B5AF-05AC-D3F7EB904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D04BB-9263-F863-5112-603B4886E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29338-C075-81CA-6F7E-96DD221ED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4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07B8-C74D-D834-7853-89D33024B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79A8A-97A8-1617-D46E-73D94293F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6B6E4F-366E-42ED-7911-5D7892AD9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4A4F1-7822-9924-173D-F168F369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B92B8-3840-0855-B0D6-D560B3BA7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24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593D-6341-590E-83A0-53C958B88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46B73-7156-5E15-9BE0-A25B9427E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71FA9C-5010-1BF3-DF72-14A20FD6C4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F2EF6-1598-964A-6FAA-09BAFD05D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9DA45-F1C2-4BE8-C98D-5B8800C1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43781-F6E0-CA24-63DE-87098B159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34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8AC5-5C8D-90CC-574B-ACEC06BD4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12F9A-517C-0D83-8BDF-14E151ACC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D3BA9-34E9-9F01-2A74-3B0A58D85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0263F9-1126-56E5-2634-54F50792AE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9F34C-6F28-A4EC-22DB-A6359C0730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812082-8F3D-9E55-4661-31F8F03E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DEE6EB-EAF4-5F92-58FA-AC60CDD70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968D4F-6E65-11C9-7B0C-3FA345DE2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2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1778-9537-CBAB-5EE0-F56458ECC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BF5F1-1FE1-20A2-68BD-E04555A7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9B8E7A-D076-48CE-20C1-118C71B36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DCE076-5791-CC2B-7EB8-8E5F5800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5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191D3-0A9A-FB3F-E67E-EE475ABC2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33EC8B-7AB8-D428-F831-3407818A8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B4956-C0B8-8984-8EAD-C6F2F0050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60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0ECE5-3740-9592-8DB0-F6D6A93F7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D7CB5-40E2-8319-E0EF-26E6C77E7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24BD-8942-FF05-1579-EB79280DE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5ED65-300C-AEEE-672A-5C2441A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984E5-AACA-A845-C1E6-15BE1CF1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ABF78-10BE-6D64-42C3-FD80C7B37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65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BA085-DCCD-59D4-1715-69E13CD8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D80936-58FE-2EFE-EC77-FA6DCDD551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C2C42-88ED-4A09-A608-E6622F8A3B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51146-ADC3-54A2-6695-DDB82E96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AB5CF-1E7E-48CD-938F-361D9899962C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44AE-058D-F005-7DE4-935E88BA7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FADAE-42D1-1C5D-33A8-712DE7E4F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99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0AA4E8-F1B9-98D5-B827-5D99BBD66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82168-752B-765F-FFB5-E764083646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19DC7-4125-3CB1-A281-DD89A07F4B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AB5CF-1E7E-48CD-938F-361D9899962C}" type="datetimeFigureOut">
              <a:rPr lang="en-US" smtClean="0"/>
              <a:t>5/17/2025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95B6D-954D-E3D7-5555-C3D04510F4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671A2-E15A-F3B5-F92B-75E4A9C00F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C859-41A5-46C0-AB2C-BB44FB199B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5.png"/><Relationship Id="rId5" Type="http://schemas.openxmlformats.org/officeDocument/2006/relationships/tags" Target="../tags/tag5.xml"/><Relationship Id="rId10" Type="http://schemas.openxmlformats.org/officeDocument/2006/relationships/image" Target="../media/image4.png"/><Relationship Id="rId4" Type="http://schemas.openxmlformats.org/officeDocument/2006/relationships/tags" Target="../tags/tag4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wmf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PA_组合 5">
            <a:extLst>
              <a:ext uri="{FF2B5EF4-FFF2-40B4-BE49-F238E27FC236}">
                <a16:creationId xmlns:a16="http://schemas.microsoft.com/office/drawing/2014/main" id="{7D2DC554-7587-41EC-881D-A4D35389B23A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920F326-C30D-4B34-A62B-6F81855F1576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5" name="任意多边形: 形状 4">
              <a:extLst>
                <a:ext uri="{FF2B5EF4-FFF2-40B4-BE49-F238E27FC236}">
                  <a16:creationId xmlns:a16="http://schemas.microsoft.com/office/drawing/2014/main" id="{66D02BEC-B119-4E6E-B27C-0D444245E936}"/>
                </a:ext>
              </a:extLst>
            </p:cNvPr>
            <p:cNvSpPr/>
            <p:nvPr/>
          </p:nvSpPr>
          <p:spPr>
            <a:xfrm>
              <a:off x="473423" y="444578"/>
              <a:ext cx="11300854" cy="5839736"/>
            </a:xfrm>
            <a:custGeom>
              <a:avLst/>
              <a:gdLst>
                <a:gd name="connsiteX0" fmla="*/ 539589 w 11300854"/>
                <a:gd name="connsiteY0" fmla="*/ 263634 h 5839736"/>
                <a:gd name="connsiteX1" fmla="*/ 1740859 w 11300854"/>
                <a:gd name="connsiteY1" fmla="*/ 12622 h 5839736"/>
                <a:gd name="connsiteX2" fmla="*/ 2834553 w 11300854"/>
                <a:gd name="connsiteY2" fmla="*/ 469822 h 5839736"/>
                <a:gd name="connsiteX3" fmla="*/ 3874459 w 11300854"/>
                <a:gd name="connsiteY3" fmla="*/ 12622 h 5839736"/>
                <a:gd name="connsiteX4" fmla="*/ 5084695 w 11300854"/>
                <a:gd name="connsiteY4" fmla="*/ 523610 h 5839736"/>
                <a:gd name="connsiteX5" fmla="*/ 5945306 w 11300854"/>
                <a:gd name="connsiteY5" fmla="*/ 75375 h 5839736"/>
                <a:gd name="connsiteX6" fmla="*/ 7065895 w 11300854"/>
                <a:gd name="connsiteY6" fmla="*/ 595328 h 5839736"/>
                <a:gd name="connsiteX7" fmla="*/ 7594812 w 11300854"/>
                <a:gd name="connsiteY7" fmla="*/ 3657 h 5839736"/>
                <a:gd name="connsiteX8" fmla="*/ 8760224 w 11300854"/>
                <a:gd name="connsiteY8" fmla="*/ 335351 h 5839736"/>
                <a:gd name="connsiteX9" fmla="*/ 9351895 w 11300854"/>
                <a:gd name="connsiteY9" fmla="*/ 120198 h 5839736"/>
                <a:gd name="connsiteX10" fmla="*/ 10212506 w 11300854"/>
                <a:gd name="connsiteY10" fmla="*/ 532575 h 5839736"/>
                <a:gd name="connsiteX11" fmla="*/ 10893824 w 11300854"/>
                <a:gd name="connsiteY11" fmla="*/ 66410 h 5839736"/>
                <a:gd name="connsiteX12" fmla="*/ 11297236 w 11300854"/>
                <a:gd name="connsiteY12" fmla="*/ 1115281 h 5839736"/>
                <a:gd name="connsiteX13" fmla="*/ 10669706 w 11300854"/>
                <a:gd name="connsiteY13" fmla="*/ 1689022 h 5839736"/>
                <a:gd name="connsiteX14" fmla="*/ 11225518 w 11300854"/>
                <a:gd name="connsiteY14" fmla="*/ 2594457 h 5839736"/>
                <a:gd name="connsiteX15" fmla="*/ 10508342 w 11300854"/>
                <a:gd name="connsiteY15" fmla="*/ 3248881 h 5839736"/>
                <a:gd name="connsiteX16" fmla="*/ 11064153 w 11300854"/>
                <a:gd name="connsiteY16" fmla="*/ 3921234 h 5839736"/>
                <a:gd name="connsiteX17" fmla="*/ 10615918 w 11300854"/>
                <a:gd name="connsiteY17" fmla="*/ 4459116 h 5839736"/>
                <a:gd name="connsiteX18" fmla="*/ 11019330 w 11300854"/>
                <a:gd name="connsiteY18" fmla="*/ 5490057 h 5839736"/>
                <a:gd name="connsiteX19" fmla="*/ 9970459 w 11300854"/>
                <a:gd name="connsiteY19" fmla="*/ 5767963 h 5839736"/>
                <a:gd name="connsiteX20" fmla="*/ 9378789 w 11300854"/>
                <a:gd name="connsiteY20" fmla="*/ 5355587 h 5839736"/>
                <a:gd name="connsiteX21" fmla="*/ 8401636 w 11300854"/>
                <a:gd name="connsiteY21" fmla="*/ 5839681 h 5839736"/>
                <a:gd name="connsiteX22" fmla="*/ 7056930 w 11300854"/>
                <a:gd name="connsiteY22" fmla="*/ 5319728 h 5839736"/>
                <a:gd name="connsiteX23" fmla="*/ 6178389 w 11300854"/>
                <a:gd name="connsiteY23" fmla="*/ 5714175 h 5839736"/>
                <a:gd name="connsiteX24" fmla="*/ 5559824 w 11300854"/>
                <a:gd name="connsiteY24" fmla="*/ 4772881 h 5839736"/>
                <a:gd name="connsiteX25" fmla="*/ 4340624 w 11300854"/>
                <a:gd name="connsiteY25" fmla="*/ 5588669 h 5839736"/>
                <a:gd name="connsiteX26" fmla="*/ 2879377 w 11300854"/>
                <a:gd name="connsiteY26" fmla="*/ 4835634 h 5839736"/>
                <a:gd name="connsiteX27" fmla="*/ 2350459 w 11300854"/>
                <a:gd name="connsiteY27" fmla="*/ 5301798 h 5839736"/>
                <a:gd name="connsiteX28" fmla="*/ 1238836 w 11300854"/>
                <a:gd name="connsiteY28" fmla="*/ 4925281 h 5839736"/>
                <a:gd name="connsiteX29" fmla="*/ 826459 w 11300854"/>
                <a:gd name="connsiteY29" fmla="*/ 5732104 h 5839736"/>
                <a:gd name="connsiteX30" fmla="*/ 46530 w 11300854"/>
                <a:gd name="connsiteY30" fmla="*/ 4916316 h 5839736"/>
                <a:gd name="connsiteX31" fmla="*/ 620271 w 11300854"/>
                <a:gd name="connsiteY31" fmla="*/ 4181210 h 5839736"/>
                <a:gd name="connsiteX32" fmla="*/ 279612 w 11300854"/>
                <a:gd name="connsiteY32" fmla="*/ 3616434 h 5839736"/>
                <a:gd name="connsiteX33" fmla="*/ 763706 w 11300854"/>
                <a:gd name="connsiteY33" fmla="*/ 2710998 h 5839736"/>
                <a:gd name="connsiteX34" fmla="*/ 1706 w 11300854"/>
                <a:gd name="connsiteY34" fmla="*/ 1671093 h 5839736"/>
                <a:gd name="connsiteX35" fmla="*/ 548553 w 11300854"/>
                <a:gd name="connsiteY35" fmla="*/ 1321469 h 5839736"/>
                <a:gd name="connsiteX36" fmla="*/ 252718 w 11300854"/>
                <a:gd name="connsiteY36" fmla="*/ 622222 h 5839736"/>
                <a:gd name="connsiteX37" fmla="*/ 539589 w 11300854"/>
                <a:gd name="connsiteY37" fmla="*/ 263634 h 5839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1300854" h="5839736">
                  <a:moveTo>
                    <a:pt x="539589" y="263634"/>
                  </a:moveTo>
                  <a:cubicBezTo>
                    <a:pt x="787613" y="162034"/>
                    <a:pt x="1358365" y="-21743"/>
                    <a:pt x="1740859" y="12622"/>
                  </a:cubicBezTo>
                  <a:cubicBezTo>
                    <a:pt x="2123353" y="46987"/>
                    <a:pt x="2478953" y="469822"/>
                    <a:pt x="2834553" y="469822"/>
                  </a:cubicBezTo>
                  <a:cubicBezTo>
                    <a:pt x="3190153" y="469822"/>
                    <a:pt x="3499436" y="3657"/>
                    <a:pt x="3874459" y="12622"/>
                  </a:cubicBezTo>
                  <a:cubicBezTo>
                    <a:pt x="4249482" y="21587"/>
                    <a:pt x="4739554" y="513151"/>
                    <a:pt x="5084695" y="523610"/>
                  </a:cubicBezTo>
                  <a:cubicBezTo>
                    <a:pt x="5429836" y="534069"/>
                    <a:pt x="5615106" y="63422"/>
                    <a:pt x="5945306" y="75375"/>
                  </a:cubicBezTo>
                  <a:cubicBezTo>
                    <a:pt x="6275506" y="87328"/>
                    <a:pt x="6790977" y="607281"/>
                    <a:pt x="7065895" y="595328"/>
                  </a:cubicBezTo>
                  <a:cubicBezTo>
                    <a:pt x="7340813" y="583375"/>
                    <a:pt x="7312424" y="46986"/>
                    <a:pt x="7594812" y="3657"/>
                  </a:cubicBezTo>
                  <a:cubicBezTo>
                    <a:pt x="7877200" y="-39672"/>
                    <a:pt x="8467377" y="315928"/>
                    <a:pt x="8760224" y="335351"/>
                  </a:cubicBezTo>
                  <a:cubicBezTo>
                    <a:pt x="9053071" y="354774"/>
                    <a:pt x="9109848" y="87327"/>
                    <a:pt x="9351895" y="120198"/>
                  </a:cubicBezTo>
                  <a:cubicBezTo>
                    <a:pt x="9593942" y="153069"/>
                    <a:pt x="9955518" y="541540"/>
                    <a:pt x="10212506" y="532575"/>
                  </a:cubicBezTo>
                  <a:cubicBezTo>
                    <a:pt x="10469494" y="523610"/>
                    <a:pt x="10713036" y="-30708"/>
                    <a:pt x="10893824" y="66410"/>
                  </a:cubicBezTo>
                  <a:cubicBezTo>
                    <a:pt x="11074612" y="163528"/>
                    <a:pt x="11334589" y="844846"/>
                    <a:pt x="11297236" y="1115281"/>
                  </a:cubicBezTo>
                  <a:cubicBezTo>
                    <a:pt x="11259883" y="1385716"/>
                    <a:pt x="10681659" y="1442493"/>
                    <a:pt x="10669706" y="1689022"/>
                  </a:cubicBezTo>
                  <a:cubicBezTo>
                    <a:pt x="10657753" y="1935551"/>
                    <a:pt x="11252412" y="2334481"/>
                    <a:pt x="11225518" y="2594457"/>
                  </a:cubicBezTo>
                  <a:cubicBezTo>
                    <a:pt x="11198624" y="2854434"/>
                    <a:pt x="10535236" y="3027752"/>
                    <a:pt x="10508342" y="3248881"/>
                  </a:cubicBezTo>
                  <a:cubicBezTo>
                    <a:pt x="10481448" y="3470010"/>
                    <a:pt x="11046224" y="3719528"/>
                    <a:pt x="11064153" y="3921234"/>
                  </a:cubicBezTo>
                  <a:cubicBezTo>
                    <a:pt x="11082082" y="4122940"/>
                    <a:pt x="10623388" y="4197646"/>
                    <a:pt x="10615918" y="4459116"/>
                  </a:cubicBezTo>
                  <a:cubicBezTo>
                    <a:pt x="10608448" y="4720586"/>
                    <a:pt x="11126906" y="5271916"/>
                    <a:pt x="11019330" y="5490057"/>
                  </a:cubicBezTo>
                  <a:cubicBezTo>
                    <a:pt x="10911754" y="5708198"/>
                    <a:pt x="10243882" y="5790375"/>
                    <a:pt x="9970459" y="5767963"/>
                  </a:cubicBezTo>
                  <a:cubicBezTo>
                    <a:pt x="9697036" y="5745551"/>
                    <a:pt x="9640259" y="5343634"/>
                    <a:pt x="9378789" y="5355587"/>
                  </a:cubicBezTo>
                  <a:cubicBezTo>
                    <a:pt x="9117319" y="5367540"/>
                    <a:pt x="8788612" y="5845657"/>
                    <a:pt x="8401636" y="5839681"/>
                  </a:cubicBezTo>
                  <a:cubicBezTo>
                    <a:pt x="8014660" y="5833705"/>
                    <a:pt x="7427471" y="5340646"/>
                    <a:pt x="7056930" y="5319728"/>
                  </a:cubicBezTo>
                  <a:cubicBezTo>
                    <a:pt x="6686389" y="5298810"/>
                    <a:pt x="6427907" y="5805316"/>
                    <a:pt x="6178389" y="5714175"/>
                  </a:cubicBezTo>
                  <a:cubicBezTo>
                    <a:pt x="5928871" y="5623034"/>
                    <a:pt x="5866118" y="4793799"/>
                    <a:pt x="5559824" y="4772881"/>
                  </a:cubicBezTo>
                  <a:cubicBezTo>
                    <a:pt x="5253530" y="4751963"/>
                    <a:pt x="4787365" y="5578210"/>
                    <a:pt x="4340624" y="5588669"/>
                  </a:cubicBezTo>
                  <a:cubicBezTo>
                    <a:pt x="3893883" y="5599128"/>
                    <a:pt x="3211071" y="4883446"/>
                    <a:pt x="2879377" y="4835634"/>
                  </a:cubicBezTo>
                  <a:cubicBezTo>
                    <a:pt x="2547683" y="4787822"/>
                    <a:pt x="2623882" y="5286857"/>
                    <a:pt x="2350459" y="5301798"/>
                  </a:cubicBezTo>
                  <a:cubicBezTo>
                    <a:pt x="2077036" y="5316739"/>
                    <a:pt x="1492836" y="4853563"/>
                    <a:pt x="1238836" y="4925281"/>
                  </a:cubicBezTo>
                  <a:cubicBezTo>
                    <a:pt x="984836" y="4996999"/>
                    <a:pt x="1025177" y="5733598"/>
                    <a:pt x="826459" y="5732104"/>
                  </a:cubicBezTo>
                  <a:cubicBezTo>
                    <a:pt x="627741" y="5730610"/>
                    <a:pt x="80895" y="5174798"/>
                    <a:pt x="46530" y="4916316"/>
                  </a:cubicBezTo>
                  <a:cubicBezTo>
                    <a:pt x="12165" y="4657834"/>
                    <a:pt x="581424" y="4397857"/>
                    <a:pt x="620271" y="4181210"/>
                  </a:cubicBezTo>
                  <a:cubicBezTo>
                    <a:pt x="659118" y="3964563"/>
                    <a:pt x="255706" y="3861469"/>
                    <a:pt x="279612" y="3616434"/>
                  </a:cubicBezTo>
                  <a:cubicBezTo>
                    <a:pt x="303518" y="3371399"/>
                    <a:pt x="810024" y="3035222"/>
                    <a:pt x="763706" y="2710998"/>
                  </a:cubicBezTo>
                  <a:cubicBezTo>
                    <a:pt x="717388" y="2386775"/>
                    <a:pt x="37565" y="1902681"/>
                    <a:pt x="1706" y="1671093"/>
                  </a:cubicBezTo>
                  <a:cubicBezTo>
                    <a:pt x="-34153" y="1439505"/>
                    <a:pt x="506718" y="1496281"/>
                    <a:pt x="548553" y="1321469"/>
                  </a:cubicBezTo>
                  <a:cubicBezTo>
                    <a:pt x="590388" y="1146657"/>
                    <a:pt x="252718" y="795540"/>
                    <a:pt x="252718" y="622222"/>
                  </a:cubicBezTo>
                  <a:cubicBezTo>
                    <a:pt x="252718" y="448904"/>
                    <a:pt x="291565" y="365234"/>
                    <a:pt x="539589" y="263634"/>
                  </a:cubicBezTo>
                  <a:close/>
                </a:path>
              </a:pathLst>
            </a:custGeom>
            <a:solidFill>
              <a:srgbClr val="F1FEF7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10" name="PA_图片 9">
            <a:extLst>
              <a:ext uri="{FF2B5EF4-FFF2-40B4-BE49-F238E27FC236}">
                <a16:creationId xmlns:a16="http://schemas.microsoft.com/office/drawing/2014/main" id="{7E0CD998-F60D-41BB-8A5A-16A73202DB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87" y="4441370"/>
            <a:ext cx="4701612" cy="2416629"/>
          </a:xfrm>
          <a:prstGeom prst="rect">
            <a:avLst/>
          </a:prstGeom>
        </p:spPr>
      </p:pic>
      <p:pic>
        <p:nvPicPr>
          <p:cNvPr id="13" name="PA_图片 12">
            <a:extLst>
              <a:ext uri="{FF2B5EF4-FFF2-40B4-BE49-F238E27FC236}">
                <a16:creationId xmlns:a16="http://schemas.microsoft.com/office/drawing/2014/main" id="{F00B450D-DBE3-42E8-8AD4-A94E1483206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71" y="3755420"/>
            <a:ext cx="3680058" cy="3051961"/>
          </a:xfrm>
          <a:prstGeom prst="rect">
            <a:avLst/>
          </a:prstGeom>
        </p:spPr>
      </p:pic>
      <p:pic>
        <p:nvPicPr>
          <p:cNvPr id="17" name="PA_图片 16">
            <a:extLst>
              <a:ext uri="{FF2B5EF4-FFF2-40B4-BE49-F238E27FC236}">
                <a16:creationId xmlns:a16="http://schemas.microsoft.com/office/drawing/2014/main" id="{20D9AD90-1CC0-418F-83EB-A841E2EBD2E1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" y="25219"/>
            <a:ext cx="2825502" cy="2337821"/>
          </a:xfrm>
          <a:prstGeom prst="rect">
            <a:avLst/>
          </a:prstGeom>
        </p:spPr>
      </p:pic>
      <p:pic>
        <p:nvPicPr>
          <p:cNvPr id="19" name="PA_图片 18">
            <a:extLst>
              <a:ext uri="{FF2B5EF4-FFF2-40B4-BE49-F238E27FC236}">
                <a16:creationId xmlns:a16="http://schemas.microsoft.com/office/drawing/2014/main" id="{11BC83E5-FD8D-456F-97F7-EC96C2FE378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829" y="25220"/>
            <a:ext cx="1997309" cy="2432976"/>
          </a:xfrm>
          <a:prstGeom prst="rect">
            <a:avLst/>
          </a:prstGeom>
        </p:spPr>
      </p:pic>
      <p:sp>
        <p:nvSpPr>
          <p:cNvPr id="20" name="PA_文本框 19">
            <a:extLst>
              <a:ext uri="{FF2B5EF4-FFF2-40B4-BE49-F238E27FC236}">
                <a16:creationId xmlns:a16="http://schemas.microsoft.com/office/drawing/2014/main" id="{68B3601F-9B6C-491C-B9F1-6BC10122F7E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745507" y="2485791"/>
            <a:ext cx="9973070" cy="120032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  <a:endParaRPr lang="en-VN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32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PA_矩形 22">
            <a:extLst>
              <a:ext uri="{FF2B5EF4-FFF2-40B4-BE49-F238E27FC236}">
                <a16:creationId xmlns:a16="http://schemas.microsoft.com/office/drawing/2014/main" id="{195D8ABB-1B85-4277-8264-F11C5F386CA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31115" y="1725110"/>
            <a:ext cx="7129770" cy="1149782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6330828"/>
              </a:avLst>
            </a:prstTxWarp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</a:p>
          <a:p>
            <a:pPr algn="ctr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 LUẬN VĂN HỌC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03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DFC2EEA-A55A-749B-FBC6-A1C631E34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3A798B9-272B-7237-01FF-B0243C4A14F9}"/>
              </a:ext>
            </a:extLst>
          </p:cNvPr>
          <p:cNvSpPr/>
          <p:nvPr/>
        </p:nvSpPr>
        <p:spPr>
          <a:xfrm>
            <a:off x="1840007" y="3429001"/>
            <a:ext cx="4680438" cy="119117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LUẬN ĐỀ</a:t>
            </a:r>
            <a:endParaRPr lang="en-U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tưởng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91E993-3A6C-EA83-5EEE-5D7705A0B576}"/>
              </a:ext>
            </a:extLst>
          </p:cNvPr>
          <p:cNvSpPr/>
          <p:nvPr/>
        </p:nvSpPr>
        <p:spPr>
          <a:xfrm>
            <a:off x="199531" y="4948842"/>
            <a:ext cx="3670104" cy="1938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gặp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DAC9C22-72E4-96FE-86F5-97A71D6326AC}"/>
              </a:ext>
            </a:extLst>
          </p:cNvPr>
          <p:cNvSpPr/>
          <p:nvPr/>
        </p:nvSpPr>
        <p:spPr>
          <a:xfrm>
            <a:off x="4901847" y="4948842"/>
            <a:ext cx="3577339" cy="1938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spcAft>
                <a:spcPts val="1200"/>
              </a:spcAft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2: Thông qua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trò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luỵ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674CE78-950B-DA97-0BFC-B9AD10D5C439}"/>
              </a:ext>
            </a:extLst>
          </p:cNvPr>
          <p:cNvCxnSpPr>
            <a:cxnSpLocks/>
          </p:cNvCxnSpPr>
          <p:nvPr/>
        </p:nvCxnSpPr>
        <p:spPr>
          <a:xfrm>
            <a:off x="4385011" y="4626036"/>
            <a:ext cx="1706363" cy="322806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F8308BB-3420-1AFF-3939-D1409ABB657F}"/>
              </a:ext>
            </a:extLst>
          </p:cNvPr>
          <p:cNvCxnSpPr>
            <a:cxnSpLocks/>
          </p:cNvCxnSpPr>
          <p:nvPr/>
        </p:nvCxnSpPr>
        <p:spPr>
          <a:xfrm flipH="1">
            <a:off x="2803116" y="4642116"/>
            <a:ext cx="1603233" cy="269575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71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B3AB1-5B93-80E8-2671-B1CBF8735019}"/>
              </a:ext>
            </a:extLst>
          </p:cNvPr>
          <p:cNvSpPr txBox="1"/>
          <p:nvPr/>
        </p:nvSpPr>
        <p:spPr>
          <a:xfrm>
            <a:off x="199530" y="3470551"/>
            <a:ext cx="484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3652AB1-3ACB-6B89-57DE-61D5099E3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BF6A3B2C-A8B3-B1EC-94DF-22144837D369}"/>
              </a:ext>
            </a:extLst>
          </p:cNvPr>
          <p:cNvSpPr/>
          <p:nvPr/>
        </p:nvSpPr>
        <p:spPr>
          <a:xfrm>
            <a:off x="3655089" y="3578427"/>
            <a:ext cx="5257634" cy="2351901"/>
          </a:xfrm>
          <a:prstGeom prst="cloudCallout">
            <a:avLst>
              <a:gd name="adj1" fmla="val -46394"/>
              <a:gd name="adj2" fmla="val 7372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)?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DF9A658-A425-227B-4D94-6482B739D84B}"/>
              </a:ext>
            </a:extLst>
          </p:cNvPr>
          <p:cNvSpPr/>
          <p:nvPr/>
        </p:nvSpPr>
        <p:spPr>
          <a:xfrm>
            <a:off x="226407" y="5930328"/>
            <a:ext cx="598886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gắn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mật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</a:p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tỏ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872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81C4C603-38A4-FC75-7D5A-CFFA65B625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980359"/>
              </p:ext>
            </p:extLst>
          </p:nvPr>
        </p:nvGraphicFramePr>
        <p:xfrm>
          <a:off x="93859" y="162533"/>
          <a:ext cx="11572338" cy="613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7446">
                  <a:extLst>
                    <a:ext uri="{9D8B030D-6E8A-4147-A177-3AD203B41FA5}">
                      <a16:colId xmlns:a16="http://schemas.microsoft.com/office/drawing/2014/main" val="3630596895"/>
                    </a:ext>
                  </a:extLst>
                </a:gridCol>
                <a:gridCol w="3857446">
                  <a:extLst>
                    <a:ext uri="{9D8B030D-6E8A-4147-A177-3AD203B41FA5}">
                      <a16:colId xmlns:a16="http://schemas.microsoft.com/office/drawing/2014/main" val="887368077"/>
                    </a:ext>
                  </a:extLst>
                </a:gridCol>
                <a:gridCol w="3857446">
                  <a:extLst>
                    <a:ext uri="{9D8B030D-6E8A-4147-A177-3AD203B41FA5}">
                      <a16:colId xmlns:a16="http://schemas.microsoft.com/office/drawing/2014/main" val="3999419781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SỐ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1762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7334991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endParaRPr lang="en-US" b="1" dirty="0"/>
                    </a:p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182893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Giấu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phận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thỉnh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thoảng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hé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huống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gây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hiểu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lầm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ấy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Nam Cao ở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trò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68929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tấm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lòng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chi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mạch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66804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sâu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truyện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Lựa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cái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Lão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Hạc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luỵ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2207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Ý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kiến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l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í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lẽ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bén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giàu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=&gt;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tỉ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mỉ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74176360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A333D55A-F84E-5F9C-E509-85E7F2CAD577}"/>
              </a:ext>
            </a:extLst>
          </p:cNvPr>
          <p:cNvSpPr/>
          <p:nvPr/>
        </p:nvSpPr>
        <p:spPr>
          <a:xfrm>
            <a:off x="3193774" y="6400801"/>
            <a:ext cx="4545496" cy="4571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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Đặc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điểm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của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văn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nghị</a:t>
            </a:r>
            <a:r>
              <a:rPr lang="en-US" sz="2000" dirty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sz="2000" dirty="0" err="1">
                <a:solidFill>
                  <a:srgbClr val="7030A0"/>
                </a:solidFill>
                <a:sym typeface="Wingdings" panose="05000000000000000000" pitchFamily="2" charset="2"/>
              </a:rPr>
              <a:t>luận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9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F5955F-2382-7B16-2B73-51C104B97328}"/>
              </a:ext>
            </a:extLst>
          </p:cNvPr>
          <p:cNvSpPr txBox="1"/>
          <p:nvPr/>
        </p:nvSpPr>
        <p:spPr>
          <a:xfrm>
            <a:off x="99504" y="2869742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TÌM HIỂU CHI TIẾT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D9F4D-2DF6-D284-F277-DEF925BA11CA}"/>
              </a:ext>
            </a:extLst>
          </p:cNvPr>
          <p:cNvSpPr txBox="1"/>
          <p:nvPr/>
        </p:nvSpPr>
        <p:spPr>
          <a:xfrm>
            <a:off x="199531" y="3179759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57C5AF-93E6-1786-64B5-25CDB3FA0D0F}"/>
              </a:ext>
            </a:extLst>
          </p:cNvPr>
          <p:cNvSpPr txBox="1"/>
          <p:nvPr/>
        </p:nvSpPr>
        <p:spPr>
          <a:xfrm>
            <a:off x="199530" y="3470551"/>
            <a:ext cx="48495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Mối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5FDC11-A1E9-0884-0189-BA0CE8DCB2A7}"/>
              </a:ext>
            </a:extLst>
          </p:cNvPr>
          <p:cNvSpPr txBox="1"/>
          <p:nvPr/>
        </p:nvSpPr>
        <p:spPr>
          <a:xfrm>
            <a:off x="167469" y="4134534"/>
            <a:ext cx="3488455" cy="394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angle: Single Corner Snipped 15">
            <a:extLst>
              <a:ext uri="{FF2B5EF4-FFF2-40B4-BE49-F238E27FC236}">
                <a16:creationId xmlns:a16="http://schemas.microsoft.com/office/drawing/2014/main" id="{FAE9FE9F-3781-85AA-96E5-8C78087CD27A}"/>
              </a:ext>
            </a:extLst>
          </p:cNvPr>
          <p:cNvSpPr/>
          <p:nvPr/>
        </p:nvSpPr>
        <p:spPr>
          <a:xfrm>
            <a:off x="397696" y="4892858"/>
            <a:ext cx="2014200" cy="914400"/>
          </a:xfrm>
          <a:prstGeom prst="snip1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dirty="0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4595FC-DF32-420E-C034-3BD97E67DCF6}"/>
              </a:ext>
            </a:extLst>
          </p:cNvPr>
          <p:cNvSpPr/>
          <p:nvPr/>
        </p:nvSpPr>
        <p:spPr>
          <a:xfrm>
            <a:off x="2988364" y="4529322"/>
            <a:ext cx="4121426" cy="219318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Vấn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khẳng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Cao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đơn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tứ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khai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truyện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6DB9361-6C58-0361-4B7D-43050D5BD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038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907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19ED0B0-85CC-2A5D-80ED-EDB1242FA40F}"/>
              </a:ext>
            </a:extLst>
          </p:cNvPr>
          <p:cNvSpPr/>
          <p:nvPr/>
        </p:nvSpPr>
        <p:spPr>
          <a:xfrm>
            <a:off x="3870072" y="118184"/>
            <a:ext cx="4828875" cy="794657"/>
          </a:xfrm>
          <a:prstGeom prst="roundRect">
            <a:avLst>
              <a:gd name="adj" fmla="val 15755"/>
            </a:avLst>
          </a:prstGeom>
          <a:solidFill>
            <a:schemeClr val="bg1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</a:p>
          <a:p>
            <a:pPr algn="ctr"/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28A61E-BAAE-F7DD-454B-ADEFA3794B71}"/>
              </a:ext>
            </a:extLst>
          </p:cNvPr>
          <p:cNvSpPr txBox="1"/>
          <p:nvPr/>
        </p:nvSpPr>
        <p:spPr>
          <a:xfrm>
            <a:off x="3005286" y="1150117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ED5BA4-0518-8793-B377-139BB1D379FC}"/>
              </a:ext>
            </a:extLst>
          </p:cNvPr>
          <p:cNvSpPr txBox="1"/>
          <p:nvPr/>
        </p:nvSpPr>
        <p:spPr>
          <a:xfrm>
            <a:off x="8066257" y="1150117"/>
            <a:ext cx="218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D5B86558-6A7E-48C9-3F9C-ED81FA49A8E1}"/>
              </a:ext>
            </a:extLst>
          </p:cNvPr>
          <p:cNvSpPr/>
          <p:nvPr/>
        </p:nvSpPr>
        <p:spPr>
          <a:xfrm>
            <a:off x="7689493" y="1844632"/>
            <a:ext cx="3031516" cy="190573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Tinh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8D52C24-FC91-EAE2-2DEE-670F494DBCDA}"/>
              </a:ext>
            </a:extLst>
          </p:cNvPr>
          <p:cNvSpPr/>
          <p:nvPr/>
        </p:nvSpPr>
        <p:spPr>
          <a:xfrm>
            <a:off x="1680872" y="1860464"/>
            <a:ext cx="4925956" cy="1905733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tabLst>
                <a:tab pos="1714500" algn="l"/>
              </a:tabLst>
            </a:pPr>
            <a:r>
              <a:rPr lang="nl-NL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 bằng chứng đa dạng, cụ thể, sinh động, phong phú.</a:t>
            </a:r>
            <a:endParaRPr lang="en-US" sz="2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nl-NL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Hệ thống lí lẽ, ý kiến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thuyết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bày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662-DBDF-382F-85F0-6E74BE1CF77B}"/>
              </a:ext>
            </a:extLst>
          </p:cNvPr>
          <p:cNvSpPr txBox="1"/>
          <p:nvPr/>
        </p:nvSpPr>
        <p:spPr>
          <a:xfrm>
            <a:off x="3032219" y="3953324"/>
            <a:ext cx="4314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/>
              <a:t>.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2024456-101C-229E-D867-8B8E646F451B}"/>
              </a:ext>
            </a:extLst>
          </p:cNvPr>
          <p:cNvSpPr/>
          <p:nvPr/>
        </p:nvSpPr>
        <p:spPr>
          <a:xfrm>
            <a:off x="1652615" y="4623070"/>
            <a:ext cx="9068394" cy="220958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mối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AC256E02-62C8-5601-12F1-5431FAB074BB}"/>
              </a:ext>
            </a:extLst>
          </p:cNvPr>
          <p:cNvSpPr/>
          <p:nvPr/>
        </p:nvSpPr>
        <p:spPr>
          <a:xfrm>
            <a:off x="8819956" y="1586187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B4A8135D-40A8-316B-B5D0-088F7EB196EA}"/>
              </a:ext>
            </a:extLst>
          </p:cNvPr>
          <p:cNvSpPr/>
          <p:nvPr/>
        </p:nvSpPr>
        <p:spPr>
          <a:xfrm>
            <a:off x="3911901" y="1613161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B9AFF21B-F5D0-2D0C-09E1-FABBDC67029A}"/>
              </a:ext>
            </a:extLst>
          </p:cNvPr>
          <p:cNvSpPr/>
          <p:nvPr/>
        </p:nvSpPr>
        <p:spPr>
          <a:xfrm>
            <a:off x="5105007" y="4400392"/>
            <a:ext cx="179348" cy="23727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 animBg="1"/>
      <p:bldP spid="10" grpId="0" animBg="1"/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5248"/>
            <a:ext cx="12192000" cy="6935814"/>
          </a:xfrm>
          <a:prstGeom prst="rect">
            <a:avLst/>
          </a:prstGeom>
        </p:spPr>
      </p:pic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56515" y="162533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579035" y="987301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2063311C-8EE6-E15B-6B27-BDA4AC070930}"/>
              </a:ext>
            </a:extLst>
          </p:cNvPr>
          <p:cNvSpPr/>
          <p:nvPr/>
        </p:nvSpPr>
        <p:spPr>
          <a:xfrm>
            <a:off x="3719642" y="315407"/>
            <a:ext cx="4320772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eaLnBrk="1" hangingPunct="1">
              <a:defRPr/>
            </a:pPr>
            <a:r>
              <a:rPr lang="vi-VN" altLang="zh-CN" sz="3600" b="1" noProof="1">
                <a:solidFill>
                  <a:schemeClr val="accent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LUYỆN TẬP</a:t>
            </a:r>
            <a:endParaRPr lang="zh-CN" altLang="en-US" sz="3600" b="1" noProof="1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pic>
        <p:nvPicPr>
          <p:cNvPr id="8" name="PA_图片 6">
            <a:extLst>
              <a:ext uri="{FF2B5EF4-FFF2-40B4-BE49-F238E27FC236}">
                <a16:creationId xmlns:a16="http://schemas.microsoft.com/office/drawing/2014/main" id="{C2B2B5DC-AB79-2C69-E3D6-D4D8064E82F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07" y="-437092"/>
            <a:ext cx="7361306" cy="736130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F875B25-DABD-32F9-5235-92B8391458C2}"/>
              </a:ext>
            </a:extLst>
          </p:cNvPr>
          <p:cNvSpPr/>
          <p:nvPr/>
        </p:nvSpPr>
        <p:spPr>
          <a:xfrm>
            <a:off x="3649444" y="2266122"/>
            <a:ext cx="3572944" cy="2034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một đoạn văn (khoảng 10 dòng) thể hiện cảm nghĩ của em về nhà văn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 Cao?</a:t>
            </a:r>
            <a:endParaRPr lang="en-VN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266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7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" name="Google Shape;2361;p4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52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vi-VN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16" name="Google Shape;2416;p48"/>
          <p:cNvGrpSpPr/>
          <p:nvPr/>
        </p:nvGrpSpPr>
        <p:grpSpPr>
          <a:xfrm>
            <a:off x="8292345" y="1882129"/>
            <a:ext cx="740187" cy="727611"/>
            <a:chOff x="4059212" y="2014152"/>
            <a:chExt cx="333217" cy="327556"/>
          </a:xfrm>
        </p:grpSpPr>
        <p:sp>
          <p:nvSpPr>
            <p:cNvPr id="2417" name="Google Shape;2417;p48"/>
            <p:cNvSpPr/>
            <p:nvPr/>
          </p:nvSpPr>
          <p:spPr>
            <a:xfrm>
              <a:off x="4059212" y="2014152"/>
              <a:ext cx="333217" cy="327556"/>
            </a:xfrm>
            <a:custGeom>
              <a:avLst/>
              <a:gdLst/>
              <a:ahLst/>
              <a:cxnLst/>
              <a:rect l="l" t="t" r="r" b="b"/>
              <a:pathLst>
                <a:path w="11360" h="11167" extrusionOk="0">
                  <a:moveTo>
                    <a:pt x="8172" y="1"/>
                  </a:moveTo>
                  <a:cubicBezTo>
                    <a:pt x="8013" y="1"/>
                    <a:pt x="7853" y="7"/>
                    <a:pt x="7690" y="18"/>
                  </a:cubicBezTo>
                  <a:cubicBezTo>
                    <a:pt x="7635" y="21"/>
                    <a:pt x="7581" y="26"/>
                    <a:pt x="7527" y="30"/>
                  </a:cubicBezTo>
                  <a:lnTo>
                    <a:pt x="7515" y="33"/>
                  </a:lnTo>
                  <a:cubicBezTo>
                    <a:pt x="7464" y="38"/>
                    <a:pt x="7411" y="44"/>
                    <a:pt x="7359" y="50"/>
                  </a:cubicBezTo>
                  <a:lnTo>
                    <a:pt x="7345" y="51"/>
                  </a:lnTo>
                  <a:cubicBezTo>
                    <a:pt x="6964" y="97"/>
                    <a:pt x="6581" y="177"/>
                    <a:pt x="6213" y="289"/>
                  </a:cubicBezTo>
                  <a:lnTo>
                    <a:pt x="6147" y="308"/>
                  </a:lnTo>
                  <a:lnTo>
                    <a:pt x="6146" y="308"/>
                  </a:lnTo>
                  <a:cubicBezTo>
                    <a:pt x="6104" y="320"/>
                    <a:pt x="6066" y="332"/>
                    <a:pt x="6029" y="345"/>
                  </a:cubicBezTo>
                  <a:lnTo>
                    <a:pt x="6023" y="346"/>
                  </a:lnTo>
                  <a:lnTo>
                    <a:pt x="6015" y="348"/>
                  </a:lnTo>
                  <a:cubicBezTo>
                    <a:pt x="5963" y="364"/>
                    <a:pt x="5910" y="384"/>
                    <a:pt x="5859" y="401"/>
                  </a:cubicBezTo>
                  <a:lnTo>
                    <a:pt x="5851" y="406"/>
                  </a:lnTo>
                  <a:lnTo>
                    <a:pt x="5834" y="412"/>
                  </a:lnTo>
                  <a:cubicBezTo>
                    <a:pt x="5459" y="548"/>
                    <a:pt x="5094" y="719"/>
                    <a:pt x="4746" y="921"/>
                  </a:cubicBezTo>
                  <a:cubicBezTo>
                    <a:pt x="4740" y="925"/>
                    <a:pt x="4724" y="934"/>
                    <a:pt x="4724" y="934"/>
                  </a:cubicBezTo>
                  <a:cubicBezTo>
                    <a:pt x="4679" y="961"/>
                    <a:pt x="4633" y="988"/>
                    <a:pt x="4589" y="1016"/>
                  </a:cubicBezTo>
                  <a:lnTo>
                    <a:pt x="4567" y="1031"/>
                  </a:lnTo>
                  <a:cubicBezTo>
                    <a:pt x="4518" y="1060"/>
                    <a:pt x="4472" y="1092"/>
                    <a:pt x="4424" y="1124"/>
                  </a:cubicBezTo>
                  <a:cubicBezTo>
                    <a:pt x="4420" y="1126"/>
                    <a:pt x="4418" y="1127"/>
                    <a:pt x="4414" y="1129"/>
                  </a:cubicBezTo>
                  <a:cubicBezTo>
                    <a:pt x="3998" y="1406"/>
                    <a:pt x="3612" y="1727"/>
                    <a:pt x="3266" y="2086"/>
                  </a:cubicBezTo>
                  <a:lnTo>
                    <a:pt x="3260" y="2092"/>
                  </a:lnTo>
                  <a:cubicBezTo>
                    <a:pt x="3238" y="2116"/>
                    <a:pt x="3216" y="2138"/>
                    <a:pt x="3195" y="2160"/>
                  </a:cubicBezTo>
                  <a:cubicBezTo>
                    <a:pt x="3186" y="2172"/>
                    <a:pt x="3177" y="2183"/>
                    <a:pt x="3167" y="2193"/>
                  </a:cubicBezTo>
                  <a:cubicBezTo>
                    <a:pt x="3144" y="2215"/>
                    <a:pt x="3122" y="2239"/>
                    <a:pt x="3103" y="2263"/>
                  </a:cubicBezTo>
                  <a:cubicBezTo>
                    <a:pt x="3097" y="2270"/>
                    <a:pt x="3090" y="2279"/>
                    <a:pt x="3082" y="2287"/>
                  </a:cubicBezTo>
                  <a:lnTo>
                    <a:pt x="3075" y="2294"/>
                  </a:lnTo>
                  <a:cubicBezTo>
                    <a:pt x="3030" y="2345"/>
                    <a:pt x="2986" y="2395"/>
                    <a:pt x="2944" y="2445"/>
                  </a:cubicBezTo>
                  <a:lnTo>
                    <a:pt x="2947" y="2443"/>
                  </a:lnTo>
                  <a:lnTo>
                    <a:pt x="2947" y="2443"/>
                  </a:lnTo>
                  <a:cubicBezTo>
                    <a:pt x="2941" y="2448"/>
                    <a:pt x="2937" y="2454"/>
                    <a:pt x="2932" y="2460"/>
                  </a:cubicBezTo>
                  <a:cubicBezTo>
                    <a:pt x="2435" y="3057"/>
                    <a:pt x="2046" y="3731"/>
                    <a:pt x="1777" y="4458"/>
                  </a:cubicBezTo>
                  <a:cubicBezTo>
                    <a:pt x="1500" y="5214"/>
                    <a:pt x="1359" y="6005"/>
                    <a:pt x="1359" y="6814"/>
                  </a:cubicBezTo>
                  <a:lnTo>
                    <a:pt x="1359" y="8124"/>
                  </a:lnTo>
                  <a:lnTo>
                    <a:pt x="345" y="9106"/>
                  </a:lnTo>
                  <a:cubicBezTo>
                    <a:pt x="130" y="9314"/>
                    <a:pt x="9" y="9593"/>
                    <a:pt x="5" y="9891"/>
                  </a:cubicBezTo>
                  <a:cubicBezTo>
                    <a:pt x="0" y="10190"/>
                    <a:pt x="113" y="10473"/>
                    <a:pt x="321" y="10687"/>
                  </a:cubicBezTo>
                  <a:lnTo>
                    <a:pt x="458" y="10828"/>
                  </a:lnTo>
                  <a:cubicBezTo>
                    <a:pt x="665" y="11043"/>
                    <a:pt x="959" y="11167"/>
                    <a:pt x="1258" y="11167"/>
                  </a:cubicBezTo>
                  <a:cubicBezTo>
                    <a:pt x="1549" y="11167"/>
                    <a:pt x="1826" y="11055"/>
                    <a:pt x="2036" y="10845"/>
                  </a:cubicBezTo>
                  <a:lnTo>
                    <a:pt x="3058" y="9854"/>
                  </a:lnTo>
                  <a:lnTo>
                    <a:pt x="4546" y="9854"/>
                  </a:lnTo>
                  <a:cubicBezTo>
                    <a:pt x="5546" y="9854"/>
                    <a:pt x="6513" y="9641"/>
                    <a:pt x="7417" y="9221"/>
                  </a:cubicBezTo>
                  <a:cubicBezTo>
                    <a:pt x="7872" y="9010"/>
                    <a:pt x="8110" y="8505"/>
                    <a:pt x="7996" y="8023"/>
                  </a:cubicBezTo>
                  <a:lnTo>
                    <a:pt x="7996" y="8023"/>
                  </a:lnTo>
                  <a:cubicBezTo>
                    <a:pt x="8168" y="8140"/>
                    <a:pt x="8374" y="8202"/>
                    <a:pt x="8583" y="8202"/>
                  </a:cubicBezTo>
                  <a:cubicBezTo>
                    <a:pt x="8861" y="8202"/>
                    <a:pt x="9124" y="8095"/>
                    <a:pt x="9321" y="7899"/>
                  </a:cubicBezTo>
                  <a:cubicBezTo>
                    <a:pt x="9652" y="7576"/>
                    <a:pt x="9951" y="7215"/>
                    <a:pt x="10209" y="6829"/>
                  </a:cubicBezTo>
                  <a:lnTo>
                    <a:pt x="10219" y="6813"/>
                  </a:lnTo>
                  <a:cubicBezTo>
                    <a:pt x="10250" y="6768"/>
                    <a:pt x="10279" y="6722"/>
                    <a:pt x="10308" y="6675"/>
                  </a:cubicBezTo>
                  <a:lnTo>
                    <a:pt x="10326" y="6649"/>
                  </a:lnTo>
                  <a:cubicBezTo>
                    <a:pt x="10341" y="6627"/>
                    <a:pt x="10356" y="6603"/>
                    <a:pt x="10368" y="6581"/>
                  </a:cubicBezTo>
                  <a:cubicBezTo>
                    <a:pt x="10387" y="6551"/>
                    <a:pt x="10405" y="6519"/>
                    <a:pt x="10424" y="6489"/>
                  </a:cubicBezTo>
                  <a:cubicBezTo>
                    <a:pt x="10631" y="6139"/>
                    <a:pt x="10804" y="5769"/>
                    <a:pt x="10944" y="5391"/>
                  </a:cubicBezTo>
                  <a:cubicBezTo>
                    <a:pt x="10945" y="5388"/>
                    <a:pt x="10947" y="5383"/>
                    <a:pt x="10950" y="5379"/>
                  </a:cubicBezTo>
                  <a:cubicBezTo>
                    <a:pt x="10967" y="5328"/>
                    <a:pt x="10987" y="5276"/>
                    <a:pt x="11003" y="5226"/>
                  </a:cubicBezTo>
                  <a:cubicBezTo>
                    <a:pt x="11003" y="5226"/>
                    <a:pt x="11005" y="5220"/>
                    <a:pt x="11005" y="5218"/>
                  </a:cubicBezTo>
                  <a:cubicBezTo>
                    <a:pt x="11021" y="5168"/>
                    <a:pt x="11039" y="5115"/>
                    <a:pt x="11055" y="5063"/>
                  </a:cubicBezTo>
                  <a:lnTo>
                    <a:pt x="11062" y="5040"/>
                  </a:lnTo>
                  <a:lnTo>
                    <a:pt x="11062" y="5037"/>
                  </a:lnTo>
                  <a:cubicBezTo>
                    <a:pt x="11160" y="4718"/>
                    <a:pt x="11235" y="4387"/>
                    <a:pt x="11285" y="4056"/>
                  </a:cubicBezTo>
                  <a:cubicBezTo>
                    <a:pt x="11285" y="4053"/>
                    <a:pt x="11287" y="4050"/>
                    <a:pt x="11287" y="4046"/>
                  </a:cubicBezTo>
                  <a:cubicBezTo>
                    <a:pt x="11294" y="3992"/>
                    <a:pt x="11301" y="3940"/>
                    <a:pt x="11307" y="3890"/>
                  </a:cubicBezTo>
                  <a:lnTo>
                    <a:pt x="11307" y="3882"/>
                  </a:lnTo>
                  <a:cubicBezTo>
                    <a:pt x="11315" y="3829"/>
                    <a:pt x="11321" y="3777"/>
                    <a:pt x="11327" y="3725"/>
                  </a:cubicBezTo>
                  <a:lnTo>
                    <a:pt x="11327" y="3724"/>
                  </a:lnTo>
                  <a:cubicBezTo>
                    <a:pt x="11348" y="3499"/>
                    <a:pt x="11359" y="3271"/>
                    <a:pt x="11359" y="3047"/>
                  </a:cubicBezTo>
                  <a:lnTo>
                    <a:pt x="11359" y="1084"/>
                  </a:lnTo>
                  <a:cubicBezTo>
                    <a:pt x="11359" y="487"/>
                    <a:pt x="10874" y="1"/>
                    <a:pt x="10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accent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8" name="Google Shape;2418;p48"/>
            <p:cNvSpPr/>
            <p:nvPr/>
          </p:nvSpPr>
          <p:spPr>
            <a:xfrm>
              <a:off x="4126264" y="2048851"/>
              <a:ext cx="239001" cy="227239"/>
            </a:xfrm>
            <a:custGeom>
              <a:avLst/>
              <a:gdLst/>
              <a:ahLst/>
              <a:cxnLst/>
              <a:rect l="l" t="t" r="r" b="b"/>
              <a:pathLst>
                <a:path w="8148" h="7747" extrusionOk="0">
                  <a:moveTo>
                    <a:pt x="5468" y="1"/>
                  </a:moveTo>
                  <a:lnTo>
                    <a:pt x="3125" y="658"/>
                  </a:lnTo>
                  <a:lnTo>
                    <a:pt x="1056" y="2591"/>
                  </a:lnTo>
                  <a:lnTo>
                    <a:pt x="379" y="5086"/>
                  </a:lnTo>
                  <a:lnTo>
                    <a:pt x="190" y="7047"/>
                  </a:lnTo>
                  <a:lnTo>
                    <a:pt x="0" y="7104"/>
                  </a:lnTo>
                  <a:lnTo>
                    <a:pt x="0" y="7331"/>
                  </a:lnTo>
                  <a:lnTo>
                    <a:pt x="0" y="7361"/>
                  </a:lnTo>
                  <a:lnTo>
                    <a:pt x="397" y="7747"/>
                  </a:lnTo>
                  <a:lnTo>
                    <a:pt x="2260" y="7747"/>
                  </a:lnTo>
                  <a:cubicBezTo>
                    <a:pt x="3144" y="7747"/>
                    <a:pt x="3985" y="7551"/>
                    <a:pt x="4739" y="7202"/>
                  </a:cubicBezTo>
                  <a:cubicBezTo>
                    <a:pt x="4797" y="7174"/>
                    <a:pt x="4825" y="7108"/>
                    <a:pt x="4806" y="7047"/>
                  </a:cubicBezTo>
                  <a:cubicBezTo>
                    <a:pt x="4773" y="6945"/>
                    <a:pt x="4755" y="6837"/>
                    <a:pt x="4761" y="6722"/>
                  </a:cubicBezTo>
                  <a:cubicBezTo>
                    <a:pt x="4783" y="6265"/>
                    <a:pt x="5159" y="5891"/>
                    <a:pt x="5616" y="5872"/>
                  </a:cubicBezTo>
                  <a:cubicBezTo>
                    <a:pt x="5630" y="5871"/>
                    <a:pt x="5644" y="5871"/>
                    <a:pt x="5658" y="5871"/>
                  </a:cubicBezTo>
                  <a:cubicBezTo>
                    <a:pt x="5871" y="5871"/>
                    <a:pt x="6067" y="5944"/>
                    <a:pt x="6220" y="6068"/>
                  </a:cubicBezTo>
                  <a:cubicBezTo>
                    <a:pt x="6243" y="6086"/>
                    <a:pt x="6271" y="6095"/>
                    <a:pt x="6299" y="6095"/>
                  </a:cubicBezTo>
                  <a:cubicBezTo>
                    <a:pt x="6331" y="6095"/>
                    <a:pt x="6362" y="6083"/>
                    <a:pt x="6387" y="6059"/>
                  </a:cubicBezTo>
                  <a:cubicBezTo>
                    <a:pt x="7475" y="4990"/>
                    <a:pt x="8147" y="3504"/>
                    <a:pt x="8147" y="1859"/>
                  </a:cubicBezTo>
                  <a:lnTo>
                    <a:pt x="8147" y="100"/>
                  </a:lnTo>
                  <a:lnTo>
                    <a:pt x="70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19" name="Google Shape;2419;p48"/>
            <p:cNvSpPr/>
            <p:nvPr/>
          </p:nvSpPr>
          <p:spPr>
            <a:xfrm>
              <a:off x="4126264" y="2041372"/>
              <a:ext cx="239001" cy="232900"/>
            </a:xfrm>
            <a:custGeom>
              <a:avLst/>
              <a:gdLst/>
              <a:ahLst/>
              <a:cxnLst/>
              <a:rect l="l" t="t" r="r" b="b"/>
              <a:pathLst>
                <a:path w="8148" h="7940" extrusionOk="0">
                  <a:moveTo>
                    <a:pt x="5888" y="0"/>
                  </a:moveTo>
                  <a:cubicBezTo>
                    <a:pt x="2637" y="0"/>
                    <a:pt x="0" y="2635"/>
                    <a:pt x="0" y="5889"/>
                  </a:cubicBezTo>
                  <a:lnTo>
                    <a:pt x="0" y="7589"/>
                  </a:lnTo>
                  <a:lnTo>
                    <a:pt x="0" y="7619"/>
                  </a:lnTo>
                  <a:lnTo>
                    <a:pt x="330" y="7939"/>
                  </a:lnTo>
                  <a:lnTo>
                    <a:pt x="330" y="6982"/>
                  </a:lnTo>
                  <a:cubicBezTo>
                    <a:pt x="330" y="3731"/>
                    <a:pt x="2965" y="1094"/>
                    <a:pt x="6217" y="1094"/>
                  </a:cubicBezTo>
                  <a:lnTo>
                    <a:pt x="8147" y="1094"/>
                  </a:lnTo>
                  <a:lnTo>
                    <a:pt x="8147" y="156"/>
                  </a:lnTo>
                  <a:cubicBezTo>
                    <a:pt x="8147" y="72"/>
                    <a:pt x="8079" y="0"/>
                    <a:pt x="799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420" name="Google Shape;2420;p48"/>
            <p:cNvSpPr/>
            <p:nvPr/>
          </p:nvSpPr>
          <p:spPr>
            <a:xfrm>
              <a:off x="4085933" y="2041372"/>
              <a:ext cx="279275" cy="272910"/>
            </a:xfrm>
            <a:custGeom>
              <a:avLst/>
              <a:gdLst/>
              <a:ahLst/>
              <a:cxnLst/>
              <a:rect l="l" t="t" r="r" b="b"/>
              <a:pathLst>
                <a:path w="9521" h="9304" extrusionOk="0">
                  <a:moveTo>
                    <a:pt x="7941" y="0"/>
                  </a:moveTo>
                  <a:lnTo>
                    <a:pt x="7941" y="728"/>
                  </a:lnTo>
                  <a:lnTo>
                    <a:pt x="7941" y="1093"/>
                  </a:lnTo>
                  <a:lnTo>
                    <a:pt x="7941" y="1268"/>
                  </a:lnTo>
                  <a:cubicBezTo>
                    <a:pt x="7659" y="1512"/>
                    <a:pt x="7383" y="1764"/>
                    <a:pt x="7116" y="2024"/>
                  </a:cubicBezTo>
                  <a:lnTo>
                    <a:pt x="6843" y="2288"/>
                  </a:lnTo>
                  <a:lnTo>
                    <a:pt x="6843" y="1142"/>
                  </a:lnTo>
                  <a:lnTo>
                    <a:pt x="6843" y="872"/>
                  </a:lnTo>
                  <a:lnTo>
                    <a:pt x="6843" y="18"/>
                  </a:lnTo>
                  <a:cubicBezTo>
                    <a:pt x="6746" y="26"/>
                    <a:pt x="6650" y="34"/>
                    <a:pt x="6556" y="45"/>
                  </a:cubicBezTo>
                  <a:lnTo>
                    <a:pt x="6556" y="890"/>
                  </a:lnTo>
                  <a:lnTo>
                    <a:pt x="6556" y="1186"/>
                  </a:lnTo>
                  <a:lnTo>
                    <a:pt x="6556" y="2568"/>
                  </a:lnTo>
                  <a:lnTo>
                    <a:pt x="5548" y="3545"/>
                  </a:lnTo>
                  <a:lnTo>
                    <a:pt x="5548" y="1460"/>
                  </a:lnTo>
                  <a:lnTo>
                    <a:pt x="5548" y="990"/>
                  </a:lnTo>
                  <a:lnTo>
                    <a:pt x="5548" y="256"/>
                  </a:lnTo>
                  <a:cubicBezTo>
                    <a:pt x="5452" y="285"/>
                    <a:pt x="5355" y="317"/>
                    <a:pt x="5260" y="349"/>
                  </a:cubicBezTo>
                  <a:lnTo>
                    <a:pt x="5260" y="1059"/>
                  </a:lnTo>
                  <a:lnTo>
                    <a:pt x="5260" y="1572"/>
                  </a:lnTo>
                  <a:lnTo>
                    <a:pt x="5260" y="3821"/>
                  </a:lnTo>
                  <a:lnTo>
                    <a:pt x="4303" y="4749"/>
                  </a:lnTo>
                  <a:lnTo>
                    <a:pt x="4303" y="2096"/>
                  </a:lnTo>
                  <a:lnTo>
                    <a:pt x="4303" y="1262"/>
                  </a:lnTo>
                  <a:lnTo>
                    <a:pt x="4303" y="795"/>
                  </a:lnTo>
                  <a:cubicBezTo>
                    <a:pt x="4205" y="852"/>
                    <a:pt x="4110" y="912"/>
                    <a:pt x="4015" y="973"/>
                  </a:cubicBezTo>
                  <a:lnTo>
                    <a:pt x="4015" y="1408"/>
                  </a:lnTo>
                  <a:lnTo>
                    <a:pt x="4015" y="2301"/>
                  </a:lnTo>
                  <a:lnTo>
                    <a:pt x="4015" y="5025"/>
                  </a:lnTo>
                  <a:lnTo>
                    <a:pt x="3020" y="5989"/>
                  </a:lnTo>
                  <a:lnTo>
                    <a:pt x="3020" y="3266"/>
                  </a:lnTo>
                  <a:lnTo>
                    <a:pt x="3020" y="2984"/>
                  </a:lnTo>
                  <a:lnTo>
                    <a:pt x="3020" y="1800"/>
                  </a:lnTo>
                  <a:cubicBezTo>
                    <a:pt x="2921" y="1903"/>
                    <a:pt x="2826" y="2009"/>
                    <a:pt x="2734" y="2120"/>
                  </a:cubicBezTo>
                  <a:lnTo>
                    <a:pt x="2734" y="2984"/>
                  </a:lnTo>
                  <a:lnTo>
                    <a:pt x="2734" y="3651"/>
                  </a:lnTo>
                  <a:lnTo>
                    <a:pt x="2734" y="6265"/>
                  </a:lnTo>
                  <a:lnTo>
                    <a:pt x="78" y="8839"/>
                  </a:lnTo>
                  <a:cubicBezTo>
                    <a:pt x="4" y="8912"/>
                    <a:pt x="1" y="9032"/>
                    <a:pt x="74" y="9106"/>
                  </a:cubicBezTo>
                  <a:lnTo>
                    <a:pt x="212" y="9247"/>
                  </a:lnTo>
                  <a:cubicBezTo>
                    <a:pt x="248" y="9285"/>
                    <a:pt x="297" y="9304"/>
                    <a:pt x="346" y="9304"/>
                  </a:cubicBezTo>
                  <a:cubicBezTo>
                    <a:pt x="393" y="9304"/>
                    <a:pt x="441" y="9286"/>
                    <a:pt x="479" y="9251"/>
                  </a:cubicBezTo>
                  <a:lnTo>
                    <a:pt x="3154" y="6658"/>
                  </a:lnTo>
                  <a:lnTo>
                    <a:pt x="6210" y="6658"/>
                  </a:lnTo>
                  <a:cubicBezTo>
                    <a:pt x="6258" y="6550"/>
                    <a:pt x="6328" y="6453"/>
                    <a:pt x="6412" y="6372"/>
                  </a:cubicBezTo>
                  <a:lnTo>
                    <a:pt x="3451" y="6372"/>
                  </a:lnTo>
                  <a:lnTo>
                    <a:pt x="4476" y="5377"/>
                  </a:lnTo>
                  <a:lnTo>
                    <a:pt x="8533" y="5377"/>
                  </a:lnTo>
                  <a:cubicBezTo>
                    <a:pt x="8596" y="5282"/>
                    <a:pt x="8655" y="5187"/>
                    <a:pt x="8713" y="5089"/>
                  </a:cubicBezTo>
                  <a:lnTo>
                    <a:pt x="4773" y="5089"/>
                  </a:lnTo>
                  <a:lnTo>
                    <a:pt x="5753" y="4140"/>
                  </a:lnTo>
                  <a:lnTo>
                    <a:pt x="9161" y="4140"/>
                  </a:lnTo>
                  <a:cubicBezTo>
                    <a:pt x="9196" y="4045"/>
                    <a:pt x="9228" y="3949"/>
                    <a:pt x="9258" y="3853"/>
                  </a:cubicBezTo>
                  <a:lnTo>
                    <a:pt x="6047" y="3853"/>
                  </a:lnTo>
                  <a:lnTo>
                    <a:pt x="6944" y="2984"/>
                  </a:lnTo>
                  <a:lnTo>
                    <a:pt x="9454" y="2984"/>
                  </a:lnTo>
                  <a:cubicBezTo>
                    <a:pt x="9469" y="2889"/>
                    <a:pt x="9481" y="2794"/>
                    <a:pt x="9489" y="2698"/>
                  </a:cubicBezTo>
                  <a:lnTo>
                    <a:pt x="7236" y="2698"/>
                  </a:lnTo>
                  <a:cubicBezTo>
                    <a:pt x="7607" y="2328"/>
                    <a:pt x="7963" y="1944"/>
                    <a:pt x="8303" y="1547"/>
                  </a:cubicBezTo>
                  <a:lnTo>
                    <a:pt x="9521" y="1547"/>
                  </a:lnTo>
                  <a:lnTo>
                    <a:pt x="9521" y="1267"/>
                  </a:lnTo>
                  <a:lnTo>
                    <a:pt x="8544" y="1267"/>
                  </a:lnTo>
                  <a:cubicBezTo>
                    <a:pt x="8591" y="1209"/>
                    <a:pt x="8637" y="1151"/>
                    <a:pt x="8683" y="1096"/>
                  </a:cubicBezTo>
                  <a:cubicBezTo>
                    <a:pt x="8689" y="1090"/>
                    <a:pt x="8692" y="1083"/>
                    <a:pt x="8698" y="1077"/>
                  </a:cubicBezTo>
                  <a:cubicBezTo>
                    <a:pt x="8750" y="1013"/>
                    <a:pt x="8802" y="947"/>
                    <a:pt x="8853" y="882"/>
                  </a:cubicBezTo>
                  <a:cubicBezTo>
                    <a:pt x="8862" y="869"/>
                    <a:pt x="8872" y="858"/>
                    <a:pt x="8881" y="845"/>
                  </a:cubicBezTo>
                  <a:cubicBezTo>
                    <a:pt x="8896" y="827"/>
                    <a:pt x="8910" y="806"/>
                    <a:pt x="8925" y="787"/>
                  </a:cubicBezTo>
                  <a:cubicBezTo>
                    <a:pt x="8948" y="757"/>
                    <a:pt x="8970" y="731"/>
                    <a:pt x="8992" y="701"/>
                  </a:cubicBezTo>
                  <a:cubicBezTo>
                    <a:pt x="8995" y="695"/>
                    <a:pt x="9000" y="691"/>
                    <a:pt x="9003" y="686"/>
                  </a:cubicBezTo>
                  <a:cubicBezTo>
                    <a:pt x="9154" y="487"/>
                    <a:pt x="9302" y="285"/>
                    <a:pt x="9445" y="81"/>
                  </a:cubicBezTo>
                  <a:lnTo>
                    <a:pt x="9445" y="81"/>
                  </a:lnTo>
                  <a:lnTo>
                    <a:pt x="8942" y="459"/>
                  </a:lnTo>
                  <a:cubicBezTo>
                    <a:pt x="8844" y="533"/>
                    <a:pt x="8747" y="607"/>
                    <a:pt x="8651" y="683"/>
                  </a:cubicBezTo>
                  <a:cubicBezTo>
                    <a:pt x="8643" y="689"/>
                    <a:pt x="8636" y="695"/>
                    <a:pt x="8628" y="703"/>
                  </a:cubicBezTo>
                  <a:cubicBezTo>
                    <a:pt x="8576" y="743"/>
                    <a:pt x="8523" y="786"/>
                    <a:pt x="8471" y="829"/>
                  </a:cubicBezTo>
                  <a:cubicBezTo>
                    <a:pt x="8449" y="846"/>
                    <a:pt x="8427" y="864"/>
                    <a:pt x="8404" y="882"/>
                  </a:cubicBezTo>
                  <a:cubicBezTo>
                    <a:pt x="8361" y="916"/>
                    <a:pt x="8320" y="950"/>
                    <a:pt x="8280" y="985"/>
                  </a:cubicBezTo>
                  <a:cubicBezTo>
                    <a:pt x="8263" y="996"/>
                    <a:pt x="8245" y="1010"/>
                    <a:pt x="8229" y="1025"/>
                  </a:cubicBezTo>
                  <a:lnTo>
                    <a:pt x="8229" y="728"/>
                  </a:lnTo>
                  <a:lnTo>
                    <a:pt x="8229" y="0"/>
                  </a:lnTo>
                  <a:close/>
                </a:path>
              </a:pathLst>
            </a:custGeom>
            <a:solidFill>
              <a:srgbClr val="ADE19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pic>
        <p:nvPicPr>
          <p:cNvPr id="20" name="Picture 19" descr="A picture containing text, toy, doll, vector graphics&#10;&#10;Description automatically generated">
            <a:extLst>
              <a:ext uri="{FF2B5EF4-FFF2-40B4-BE49-F238E27FC236}">
                <a16:creationId xmlns:a16="http://schemas.microsoft.com/office/drawing/2014/main" id="{1F9A3877-3012-9545-A2A8-B7B4EBB21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833" y="2440316"/>
            <a:ext cx="3860800" cy="37422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8C2142C-B702-1C83-B2F0-424ECA5C5199}"/>
              </a:ext>
            </a:extLst>
          </p:cNvPr>
          <p:cNvSpPr/>
          <p:nvPr/>
        </p:nvSpPr>
        <p:spPr>
          <a:xfrm>
            <a:off x="5301830" y="3234231"/>
            <a:ext cx="54863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ìm một số trường hợp sử dụng kiểu văn bản nghị luận văn 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CD033-2F43-48CE-83A5-A6D68DFDEF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EE819-2CAA-4D88-A9D9-35CE8116B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84D63-8B26-4E88-9CB5-03A8C5FB8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921" y="-28418"/>
            <a:ext cx="12192000" cy="685800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8" name="图片 1">
            <a:extLst>
              <a:ext uri="{FF2B5EF4-FFF2-40B4-BE49-F238E27FC236}">
                <a16:creationId xmlns:a16="http://schemas.microsoft.com/office/drawing/2014/main" id="{FA0BD3CC-DB5D-4DA6-9C85-2675EB055FD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286815" y="4750409"/>
            <a:ext cx="2687293" cy="1970456"/>
          </a:xfrm>
          <a:prstGeom prst="rect">
            <a:avLst/>
          </a:prstGeom>
        </p:spPr>
      </p:pic>
      <p:pic>
        <p:nvPicPr>
          <p:cNvPr id="9" name="图片 8" descr="6fc417983c9675ce1b60e983870aeb8a">
            <a:extLst>
              <a:ext uri="{FF2B5EF4-FFF2-40B4-BE49-F238E27FC236}">
                <a16:creationId xmlns:a16="http://schemas.microsoft.com/office/drawing/2014/main" id="{63C39718-FB68-452C-B125-62E4B53F1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9055" y="28418"/>
            <a:ext cx="2088630" cy="209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350A5D8-FEA8-4C4B-B24A-37CC214A3D3E}"/>
              </a:ext>
            </a:extLst>
          </p:cNvPr>
          <p:cNvSpPr txBox="1"/>
          <p:nvPr/>
        </p:nvSpPr>
        <p:spPr>
          <a:xfrm>
            <a:off x="2867819" y="5605057"/>
            <a:ext cx="63137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A34622C-E648-436D-8E25-F8E1D86A0B49}"/>
              </a:ext>
            </a:extLst>
          </p:cNvPr>
          <p:cNvSpPr/>
          <p:nvPr/>
        </p:nvSpPr>
        <p:spPr>
          <a:xfrm>
            <a:off x="3979399" y="1429050"/>
            <a:ext cx="7692588" cy="3603219"/>
          </a:xfrm>
          <a:prstGeom prst="cloudCallout">
            <a:avLst>
              <a:gd name="adj1" fmla="val -4618"/>
              <a:gd name="adj2" fmla="val 5463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Tiếp tục ôn tập và tìm hiểu về kiểu bài nghị luận văn học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Tìm đọc đầy đủ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truyện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Lão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Hạc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en-US" sz="2000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 N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 Cao.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Chuẩn bị trước bài 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hành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0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000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lang="en-US" sz="20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20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457200" indent="-457200" algn="ctr">
              <a:buFontTx/>
              <a:buChar char="-"/>
            </a:pP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BACK032">
            <a:extLst>
              <a:ext uri="{FF2B5EF4-FFF2-40B4-BE49-F238E27FC236}">
                <a16:creationId xmlns:a16="http://schemas.microsoft.com/office/drawing/2014/main" id="{792B9675-1116-46B5-9851-FE9D2DF6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13" y="608109"/>
            <a:ext cx="4419600" cy="257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8">
            <a:extLst>
              <a:ext uri="{FF2B5EF4-FFF2-40B4-BE49-F238E27FC236}">
                <a16:creationId xmlns:a16="http://schemas.microsoft.com/office/drawing/2014/main" id="{5B1EB07C-7E0F-4A00-87AD-6A3C3E2EAE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223" y="1998755"/>
            <a:ext cx="3377179" cy="584048"/>
          </a:xfrm>
          <a:prstGeom prst="rect">
            <a:avLst/>
          </a:prstGeom>
          <a:solidFill>
            <a:srgbClr val="FFFF00">
              <a:alpha val="70195"/>
            </a:srgbClr>
          </a:solidFill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altLang="en-US" sz="3200" dirty="0">
                <a:solidFill>
                  <a:srgbClr val="FF3300"/>
                </a:solidFill>
                <a:latin typeface="Times New Roman" panose="02020603050405020304" pitchFamily="18" charset="0"/>
              </a:rPr>
              <a:t>Hướng dẫn tự học</a:t>
            </a:r>
            <a:endParaRPr lang="en-US" altLang="en-US" sz="3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2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id="{3200A3E2-3D67-4808-8FFE-B4C9F6F454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0"/>
            <a:ext cx="12187592" cy="72256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6814502-3DBF-4690-935E-E46C34FF6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6" y="4216123"/>
            <a:ext cx="3188719" cy="2671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32A22D1-0B49-44CE-A761-96E991E63F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39"/>
            <a:ext cx="3173117" cy="34269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22120E9-3ED9-4350-99F2-1285086D78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708" y="4330877"/>
            <a:ext cx="3597917" cy="279991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72A64447-3A1B-44C0-A70D-765B18FAA3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072" y="917731"/>
            <a:ext cx="1694696" cy="21619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7D215B-B3E5-C848-9FCF-DBE4EBF6E1DD}"/>
              </a:ext>
            </a:extLst>
          </p:cNvPr>
          <p:cNvSpPr txBox="1"/>
          <p:nvPr/>
        </p:nvSpPr>
        <p:spPr>
          <a:xfrm>
            <a:off x="1508400" y="2652438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7000" b="1" i="1" dirty="0">
                <a:solidFill>
                  <a:srgbClr val="688F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 !</a:t>
            </a:r>
          </a:p>
        </p:txBody>
      </p:sp>
    </p:spTree>
    <p:extLst>
      <p:ext uri="{BB962C8B-B14F-4D97-AF65-F5344CB8AC3E}">
        <p14:creationId xmlns:p14="http://schemas.microsoft.com/office/powerpoint/2010/main" val="19850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613546" y="-141229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16B2C8-04D5-CD42-AF5B-53CE9894C0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91" y="1655249"/>
            <a:ext cx="5266982" cy="52027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DB82A-B440-B314-6F78-7570EF78D26D}"/>
              </a:ext>
            </a:extLst>
          </p:cNvPr>
          <p:cNvSpPr txBox="1"/>
          <p:nvPr/>
        </p:nvSpPr>
        <p:spPr>
          <a:xfrm>
            <a:off x="3907929" y="2240890"/>
            <a:ext cx="480190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kể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mà em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400" i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en-U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2.</a:t>
            </a:r>
            <a:r>
              <a:rPr lang="vi-VN" sz="2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Em hiểu thế nào là văn bản nghị luận? Văn bản nghị luận muốn thuyết phục cần có đặc điểm gì? Lưu ý khi đọc văn bản nghị luận?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1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4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729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58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9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BE5A34E4-8419-DBF9-544E-65E19D9DF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5550" y="874042"/>
            <a:ext cx="10694505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A_图片 9">
            <a:extLst>
              <a:ext uri="{FF2B5EF4-FFF2-40B4-BE49-F238E27FC236}">
                <a16:creationId xmlns:a16="http://schemas.microsoft.com/office/drawing/2014/main" id="{70DD4443-F16E-B9EA-E1F0-3CB2BA566A5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387" y="4441370"/>
            <a:ext cx="4701612" cy="241662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DECC9E-6A64-A931-918F-5B0282ED3A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8536">
            <a:off x="104400" y="3587529"/>
            <a:ext cx="3211999" cy="3459591"/>
          </a:xfrm>
          <a:prstGeom prst="rect">
            <a:avLst/>
          </a:prstGeom>
        </p:spPr>
      </p:pic>
      <p:sp>
        <p:nvSpPr>
          <p:cNvPr id="6" name="椭圆 21">
            <a:extLst>
              <a:ext uri="{FF2B5EF4-FFF2-40B4-BE49-F238E27FC236}">
                <a16:creationId xmlns:a16="http://schemas.microsoft.com/office/drawing/2014/main" id="{676EDB12-82F6-F551-8320-43F8779DD8DA}"/>
              </a:ext>
            </a:extLst>
          </p:cNvPr>
          <p:cNvSpPr/>
          <p:nvPr/>
        </p:nvSpPr>
        <p:spPr>
          <a:xfrm>
            <a:off x="122544" y="1233445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22">
            <a:extLst>
              <a:ext uri="{FF2B5EF4-FFF2-40B4-BE49-F238E27FC236}">
                <a16:creationId xmlns:a16="http://schemas.microsoft.com/office/drawing/2014/main" id="{D70CB25E-45A9-C182-808E-C0E3C45E784A}"/>
              </a:ext>
            </a:extLst>
          </p:cNvPr>
          <p:cNvSpPr/>
          <p:nvPr/>
        </p:nvSpPr>
        <p:spPr>
          <a:xfrm>
            <a:off x="877835" y="1924543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5">
            <a:extLst>
              <a:ext uri="{FF2B5EF4-FFF2-40B4-BE49-F238E27FC236}">
                <a16:creationId xmlns:a16="http://schemas.microsoft.com/office/drawing/2014/main" id="{41C638D1-B8A8-8839-23FC-4D51A8DD3179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9">
            <a:extLst>
              <a:ext uri="{FF2B5EF4-FFF2-40B4-BE49-F238E27FC236}">
                <a16:creationId xmlns:a16="http://schemas.microsoft.com/office/drawing/2014/main" id="{0FD707BE-FB91-2219-F760-569AF50B9341}"/>
              </a:ext>
            </a:extLst>
          </p:cNvPr>
          <p:cNvSpPr/>
          <p:nvPr/>
        </p:nvSpPr>
        <p:spPr>
          <a:xfrm>
            <a:off x="10999218" y="1423143"/>
            <a:ext cx="948552" cy="1101094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A4201-3D84-D6E2-4FE4-58BD7DE84D04}"/>
              </a:ext>
            </a:extLst>
          </p:cNvPr>
          <p:cNvSpPr txBox="1"/>
          <p:nvPr/>
        </p:nvSpPr>
        <p:spPr>
          <a:xfrm>
            <a:off x="4837043" y="3909391"/>
            <a:ext cx="19062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1" name="h1!!!">
            <a:extLst>
              <a:ext uri="{FF2B5EF4-FFF2-40B4-BE49-F238E27FC236}">
                <a16:creationId xmlns:a16="http://schemas.microsoft.com/office/drawing/2014/main" id="{CF99AB72-17B1-EF63-2693-2A7AF700C8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4637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71982" y="1268216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944850" y="1940647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1424E5B4-AF36-A1ED-F7B6-28D8B92CA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5260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2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0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 animBg="1"/>
      <p:bldP spid="4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82B8980-CE6E-762E-89AD-B9C1003A8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04" y="2310281"/>
            <a:ext cx="4943061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F505B16-BEA0-7243-677B-9A62D87812DA}"/>
              </a:ext>
            </a:extLst>
          </p:cNvPr>
          <p:cNvSpPr txBox="1"/>
          <p:nvPr/>
        </p:nvSpPr>
        <p:spPr>
          <a:xfrm>
            <a:off x="271671" y="2554188"/>
            <a:ext cx="6188764" cy="1237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5000"/>
              </a:lnSpc>
              <a:spcBef>
                <a:spcPts val="600"/>
              </a:spcBef>
              <a:buSzPts val="1400"/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Ngô Văn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07-05-1959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buSzPts val="1400"/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Tân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Yên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Giang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05000"/>
              </a:lnSpc>
              <a:spcAft>
                <a:spcPts val="600"/>
              </a:spcAft>
              <a:buSzPts val="1400"/>
              <a:buFont typeface="Times New Roman" panose="02020603050405020304" pitchFamily="18" charset="0"/>
              <a:buChar char="-"/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411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D5114-98FB-986D-3FA4-F9372EB51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DF605A-9C41-A5CF-366C-BB035122FDEA}"/>
              </a:ext>
            </a:extLst>
          </p:cNvPr>
          <p:cNvSpPr txBox="1"/>
          <p:nvPr/>
        </p:nvSpPr>
        <p:spPr>
          <a:xfrm>
            <a:off x="271671" y="2773017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E1C9F-CCDF-2AEE-A158-5B096B426604}"/>
              </a:ext>
            </a:extLst>
          </p:cNvPr>
          <p:cNvSpPr txBox="1"/>
          <p:nvPr/>
        </p:nvSpPr>
        <p:spPr>
          <a:xfrm>
            <a:off x="271671" y="3061968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5136EEE7-6B9F-5F20-F7C6-4311D8626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62017"/>
              </p:ext>
            </p:extLst>
          </p:nvPr>
        </p:nvGraphicFramePr>
        <p:xfrm>
          <a:off x="516835" y="3994644"/>
          <a:ext cx="7982357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452">
                  <a:extLst>
                    <a:ext uri="{9D8B030D-6E8A-4147-A177-3AD203B41FA5}">
                      <a16:colId xmlns:a16="http://schemas.microsoft.com/office/drawing/2014/main" val="3855389179"/>
                    </a:ext>
                  </a:extLst>
                </a:gridCol>
                <a:gridCol w="6749905">
                  <a:extLst>
                    <a:ext uri="{9D8B030D-6E8A-4147-A177-3AD203B41FA5}">
                      <a16:colId xmlns:a16="http://schemas.microsoft.com/office/drawing/2014/main" val="417493104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Phiếu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tập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</a:t>
                      </a:r>
                      <a:r>
                        <a:rPr lang="en-US" dirty="0" err="1"/>
                        <a:t>Xuất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7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Thể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loại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75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Bố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cục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27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75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57A8CE-E75B-F9CD-17FA-B0E5EA5CD8C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1600"/>
            <a:ext cx="12192000" cy="6935814"/>
          </a:xfrm>
          <a:prstGeom prst="rect">
            <a:avLst/>
          </a:prstGeom>
        </p:spPr>
      </p:pic>
      <p:sp>
        <p:nvSpPr>
          <p:cNvPr id="2" name="文本框 92">
            <a:extLst>
              <a:ext uri="{FF2B5EF4-FFF2-40B4-BE49-F238E27FC236}">
                <a16:creationId xmlns:a16="http://schemas.microsoft.com/office/drawing/2014/main" id="{90BA5A31-B908-A2BE-3DC7-9882D31A2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122" y="80908"/>
            <a:ext cx="10694505" cy="176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HIỂU VĂN BẢN</a:t>
            </a:r>
          </a:p>
          <a:p>
            <a:pPr algn="ctr">
              <a:buNone/>
            </a:pP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SÂU CỦA TRUYỆN “LÃO HẠC”</a:t>
            </a:r>
          </a:p>
          <a:p>
            <a:pPr algn="ctr">
              <a:buNone/>
            </a:pP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椭圆 21">
            <a:extLst>
              <a:ext uri="{FF2B5EF4-FFF2-40B4-BE49-F238E27FC236}">
                <a16:creationId xmlns:a16="http://schemas.microsoft.com/office/drawing/2014/main" id="{AC6FB10C-4FC3-6254-1790-804D79F4A3B2}"/>
              </a:ext>
            </a:extLst>
          </p:cNvPr>
          <p:cNvSpPr/>
          <p:nvPr/>
        </p:nvSpPr>
        <p:spPr>
          <a:xfrm>
            <a:off x="42988" y="1092078"/>
            <a:ext cx="948552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22">
            <a:extLst>
              <a:ext uri="{FF2B5EF4-FFF2-40B4-BE49-F238E27FC236}">
                <a16:creationId xmlns:a16="http://schemas.microsoft.com/office/drawing/2014/main" id="{E332BCCA-27A5-5C5E-EB3F-F2EC366A19AA}"/>
              </a:ext>
            </a:extLst>
          </p:cNvPr>
          <p:cNvSpPr/>
          <p:nvPr/>
        </p:nvSpPr>
        <p:spPr>
          <a:xfrm>
            <a:off x="38934" y="1951519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5">
            <a:extLst>
              <a:ext uri="{FF2B5EF4-FFF2-40B4-BE49-F238E27FC236}">
                <a16:creationId xmlns:a16="http://schemas.microsoft.com/office/drawing/2014/main" id="{8E52E169-CF37-FCAD-7801-D677B430C395}"/>
              </a:ext>
            </a:extLst>
          </p:cNvPr>
          <p:cNvSpPr/>
          <p:nvPr/>
        </p:nvSpPr>
        <p:spPr>
          <a:xfrm>
            <a:off x="10520011" y="61668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9">
            <a:extLst>
              <a:ext uri="{FF2B5EF4-FFF2-40B4-BE49-F238E27FC236}">
                <a16:creationId xmlns:a16="http://schemas.microsoft.com/office/drawing/2014/main" id="{1C07187B-5E89-F4AC-8336-5107BEAFCF03}"/>
              </a:ext>
            </a:extLst>
          </p:cNvPr>
          <p:cNvSpPr/>
          <p:nvPr/>
        </p:nvSpPr>
        <p:spPr>
          <a:xfrm>
            <a:off x="10999218" y="1423143"/>
            <a:ext cx="948552" cy="84297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h1!!!">
            <a:extLst>
              <a:ext uri="{FF2B5EF4-FFF2-40B4-BE49-F238E27FC236}">
                <a16:creationId xmlns:a16="http://schemas.microsoft.com/office/drawing/2014/main" id="{039A4233-2249-9820-B467-18ACDFA116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04" y="68472"/>
            <a:ext cx="1289235" cy="1065681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CF7110-237C-070B-F897-5D0E9E42766E}"/>
              </a:ext>
            </a:extLst>
          </p:cNvPr>
          <p:cNvSpPr txBox="1"/>
          <p:nvPr/>
        </p:nvSpPr>
        <p:spPr>
          <a:xfrm>
            <a:off x="199531" y="1837721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CHUNG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68B8F3-0AB8-F19C-0DC3-69E49ADB155A}"/>
              </a:ext>
            </a:extLst>
          </p:cNvPr>
          <p:cNvSpPr txBox="1"/>
          <p:nvPr/>
        </p:nvSpPr>
        <p:spPr>
          <a:xfrm>
            <a:off x="199531" y="2191687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EFC77D-7E91-AD48-EEE9-2F046AD897ED}"/>
              </a:ext>
            </a:extLst>
          </p:cNvPr>
          <p:cNvSpPr txBox="1"/>
          <p:nvPr/>
        </p:nvSpPr>
        <p:spPr>
          <a:xfrm>
            <a:off x="199531" y="2515776"/>
            <a:ext cx="4680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6BD5114-98FB-986D-3FA4-F9372EB511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696" y="2310281"/>
            <a:ext cx="2862469" cy="4236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DF605A-9C41-A5CF-366C-BB035122FDEA}"/>
              </a:ext>
            </a:extLst>
          </p:cNvPr>
          <p:cNvSpPr txBox="1"/>
          <p:nvPr/>
        </p:nvSpPr>
        <p:spPr>
          <a:xfrm>
            <a:off x="271671" y="2773017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thích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0E1C9F-CCDF-2AEE-A158-5B096B426604}"/>
              </a:ext>
            </a:extLst>
          </p:cNvPr>
          <p:cNvSpPr txBox="1"/>
          <p:nvPr/>
        </p:nvSpPr>
        <p:spPr>
          <a:xfrm>
            <a:off x="271671" y="3061968"/>
            <a:ext cx="6188764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5" name="Table 25">
            <a:extLst>
              <a:ext uri="{FF2B5EF4-FFF2-40B4-BE49-F238E27FC236}">
                <a16:creationId xmlns:a16="http://schemas.microsoft.com/office/drawing/2014/main" id="{5136EEE7-6B9F-5F20-F7C6-4311D8626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772617"/>
              </p:ext>
            </p:extLst>
          </p:nvPr>
        </p:nvGraphicFramePr>
        <p:xfrm>
          <a:off x="397696" y="3579854"/>
          <a:ext cx="8128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095">
                  <a:extLst>
                    <a:ext uri="{9D8B030D-6E8A-4147-A177-3AD203B41FA5}">
                      <a16:colId xmlns:a16="http://schemas.microsoft.com/office/drawing/2014/main" val="3855389179"/>
                    </a:ext>
                  </a:extLst>
                </a:gridCol>
                <a:gridCol w="6749905">
                  <a:extLst>
                    <a:ext uri="{9D8B030D-6E8A-4147-A177-3AD203B41FA5}">
                      <a16:colId xmlns:a16="http://schemas.microsoft.com/office/drawing/2014/main" val="4174931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Phiếu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tập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254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dirty="0"/>
                        <a:t>1. </a:t>
                      </a:r>
                      <a:r>
                        <a:rPr lang="en-US" dirty="0" err="1"/>
                        <a:t>Xuất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xứ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8378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2. </a:t>
                      </a:r>
                      <a:r>
                        <a:rPr lang="en-US" dirty="0" err="1"/>
                        <a:t>Thể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loại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77505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3. </a:t>
                      </a:r>
                      <a:r>
                        <a:rPr lang="en-US" dirty="0" err="1"/>
                        <a:t>Bố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cục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276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981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89118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5239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2403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3CCFA94-1FE3-2B9F-8D97-594B0D968266}"/>
              </a:ext>
            </a:extLst>
          </p:cNvPr>
          <p:cNvSpPr txBox="1"/>
          <p:nvPr/>
        </p:nvSpPr>
        <p:spPr>
          <a:xfrm>
            <a:off x="1758074" y="3954774"/>
            <a:ext cx="6767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phổ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”,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NXB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1997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A791EA-6F49-6599-50FA-D39C1A23DB25}"/>
              </a:ext>
            </a:extLst>
          </p:cNvPr>
          <p:cNvSpPr txBox="1"/>
          <p:nvPr/>
        </p:nvSpPr>
        <p:spPr>
          <a:xfrm>
            <a:off x="1961322" y="4303537"/>
            <a:ext cx="1941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Nghị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luận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114716-50EF-C18B-BFC6-41E468AC76BD}"/>
              </a:ext>
            </a:extLst>
          </p:cNvPr>
          <p:cNvSpPr txBox="1"/>
          <p:nvPr/>
        </p:nvSpPr>
        <p:spPr>
          <a:xfrm>
            <a:off x="2125469" y="470696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4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62EC449-04D2-7FB3-2277-375A6C2FF970}"/>
              </a:ext>
            </a:extLst>
          </p:cNvPr>
          <p:cNvSpPr txBox="1"/>
          <p:nvPr/>
        </p:nvSpPr>
        <p:spPr>
          <a:xfrm>
            <a:off x="1829025" y="5110383"/>
            <a:ext cx="6466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Giới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thiệu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 Cao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chiều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sâu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35B589B-58CE-6F45-AA8C-1FE58AA460C7}"/>
              </a:ext>
            </a:extLst>
          </p:cNvPr>
          <p:cNvSpPr txBox="1"/>
          <p:nvPr/>
        </p:nvSpPr>
        <p:spPr>
          <a:xfrm>
            <a:off x="1829025" y="5459146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2: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FAAD214-BBF9-FE0F-9040-C445174B35D2}"/>
              </a:ext>
            </a:extLst>
          </p:cNvPr>
          <p:cNvSpPr txBox="1"/>
          <p:nvPr/>
        </p:nvSpPr>
        <p:spPr>
          <a:xfrm>
            <a:off x="1829025" y="5828478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3: Ý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Lão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2705034-36D7-CFF3-5BDE-149B3319E1FA}"/>
              </a:ext>
            </a:extLst>
          </p:cNvPr>
          <p:cNvSpPr txBox="1"/>
          <p:nvPr/>
        </p:nvSpPr>
        <p:spPr>
          <a:xfrm>
            <a:off x="1829025" y="6158364"/>
            <a:ext cx="316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48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1266</Words>
  <Application>Microsoft Office PowerPoint</Application>
  <PresentationFormat>Widescreen</PresentationFormat>
  <Paragraphs>139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7</cp:revision>
  <dcterms:created xsi:type="dcterms:W3CDTF">2023-06-26T13:59:51Z</dcterms:created>
  <dcterms:modified xsi:type="dcterms:W3CDTF">2025-05-17T02:53:49Z</dcterms:modified>
</cp:coreProperties>
</file>