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84" r:id="rId2"/>
    <p:sldId id="985" r:id="rId3"/>
    <p:sldId id="986" r:id="rId4"/>
    <p:sldId id="409" r:id="rId5"/>
    <p:sldId id="787" r:id="rId6"/>
    <p:sldId id="989" r:id="rId7"/>
    <p:sldId id="990" r:id="rId8"/>
    <p:sldId id="406" r:id="rId9"/>
    <p:sldId id="991" r:id="rId10"/>
    <p:sldId id="781" r:id="rId11"/>
    <p:sldId id="259" r:id="rId12"/>
    <p:sldId id="982" r:id="rId13"/>
    <p:sldId id="988" r:id="rId14"/>
    <p:sldId id="784" r:id="rId15"/>
    <p:sldId id="983" r:id="rId16"/>
    <p:sldId id="979" r:id="rId17"/>
    <p:sldId id="980" r:id="rId18"/>
    <p:sldId id="981" r:id="rId19"/>
    <p:sldId id="346" r:id="rId20"/>
    <p:sldId id="263" r:id="rId21"/>
    <p:sldId id="264" r:id="rId22"/>
    <p:sldId id="987" r:id="rId23"/>
    <p:sldId id="916" r:id="rId24"/>
    <p:sldId id="9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6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3" y="1566666"/>
            <a:ext cx="8579376" cy="482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01945" y="-32657"/>
            <a:ext cx="4788109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78980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0DD72-C09E-719F-94F5-1769725C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87" y="1320362"/>
            <a:ext cx="9413064" cy="5384706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16891" y="0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  </a:t>
            </a:r>
          </a:p>
          <a:p>
            <a:pPr marL="0" indent="0">
              <a:buNone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0" y="-66675"/>
            <a:ext cx="3593285" cy="2911961"/>
          </a:xfrm>
          <a:prstGeom prst="rect">
            <a:avLst/>
          </a:prstGeom>
        </p:spPr>
      </p:pic>
      <p:pic>
        <p:nvPicPr>
          <p:cNvPr id="2" name="Đồng-hồ-đếm-ngược-7-phút-7-Minutes-Countdown-Timer">
            <a:hlinkClick r:id="" action="ppaction://media"/>
            <a:extLst>
              <a:ext uri="{FF2B5EF4-FFF2-40B4-BE49-F238E27FC236}">
                <a16:creationId xmlns:a16="http://schemas.microsoft.com/office/drawing/2014/main" id="{D0474422-3AD6-44A7-A422-C48A4C171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950" y="103170"/>
            <a:ext cx="2163898" cy="1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95275"/>
              </p:ext>
            </p:extLst>
          </p:nvPr>
        </p:nvGraphicFramePr>
        <p:xfrm>
          <a:off x="208560" y="152400"/>
          <a:ext cx="11831041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1965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114925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99" y="398455"/>
            <a:ext cx="10775273" cy="6061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496410" y="2357697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200304" y="2731253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55407"/>
            <a:ext cx="7206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9D8B3-92F7-EAB2-050A-A9A3FC94C87E}"/>
              </a:ext>
            </a:extLst>
          </p:cNvPr>
          <p:cNvSpPr txBox="1"/>
          <p:nvPr/>
        </p:nvSpPr>
        <p:spPr>
          <a:xfrm>
            <a:off x="173799" y="3525188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173802" y="1715421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173802" y="2174930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/>
        </p:nvGraphicFramePr>
        <p:xfrm>
          <a:off x="1456146" y="3269770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526292"/>
            <a:ext cx="39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AB84FF4A-B181-DD56-C35F-3E8DE96BBE75}"/>
              </a:ext>
            </a:extLst>
          </p:cNvPr>
          <p:cNvSpPr/>
          <p:nvPr/>
        </p:nvSpPr>
        <p:spPr>
          <a:xfrm>
            <a:off x="8597125" y="248893"/>
            <a:ext cx="3636754" cy="1146617"/>
          </a:xfrm>
          <a:prstGeom prst="cloudCallout">
            <a:avLst>
              <a:gd name="adj1" fmla="val -51367"/>
              <a:gd name="adj2" fmla="val 714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1957</Words>
  <Application>Microsoft Office PowerPoint</Application>
  <PresentationFormat>Widescreen</PresentationFormat>
  <Paragraphs>292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#9Slide03 AmpleSoft</vt:lpstr>
      <vt:lpstr>#9Slide03 Arima Madurai Black</vt:lpstr>
      <vt:lpstr>.VnTime</vt:lpstr>
      <vt:lpstr>Arial</vt:lpstr>
      <vt:lpstr>Calibri</vt:lpstr>
      <vt:lpstr>Calibri Light</vt:lpstr>
      <vt:lpstr>Times New Roman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Hoang Thi Ha GV</cp:lastModifiedBy>
  <cp:revision>12</cp:revision>
  <dcterms:created xsi:type="dcterms:W3CDTF">2022-11-04T03:21:00Z</dcterms:created>
  <dcterms:modified xsi:type="dcterms:W3CDTF">2023-06-02T02:36:48Z</dcterms:modified>
</cp:coreProperties>
</file>