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5.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61" r:id="rId2"/>
    <p:sldMasterId id="2147483673" r:id="rId3"/>
    <p:sldMasterId id="2147483687" r:id="rId4"/>
    <p:sldMasterId id="2147483700" r:id="rId5"/>
    <p:sldMasterId id="2147483735" r:id="rId6"/>
  </p:sldMasterIdLst>
  <p:notesMasterIdLst>
    <p:notesMasterId r:id="rId37"/>
  </p:notesMasterIdLst>
  <p:sldIdLst>
    <p:sldId id="256" r:id="rId7"/>
    <p:sldId id="257" r:id="rId8"/>
    <p:sldId id="258" r:id="rId9"/>
    <p:sldId id="259" r:id="rId10"/>
    <p:sldId id="260" r:id="rId11"/>
    <p:sldId id="261" r:id="rId12"/>
    <p:sldId id="262" r:id="rId13"/>
    <p:sldId id="263" r:id="rId14"/>
    <p:sldId id="264" r:id="rId15"/>
    <p:sldId id="265"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2" r:id="rId33"/>
    <p:sldId id="283" r:id="rId34"/>
    <p:sldId id="284" r:id="rId35"/>
    <p:sldId id="285" r:id="rId36"/>
  </p:sldIdLst>
  <p:sldSz cx="18288000" cy="10287000"/>
  <p:notesSz cx="6858000" cy="9144000"/>
  <p:embeddedFontLst>
    <p:embeddedFont>
      <p:font typeface="Arima" panose="020B0604020202020204" charset="0"/>
      <p:bold r:id="rId38"/>
    </p:embeddedFont>
    <p:embeddedFont>
      <p:font typeface="Bebas Neue" panose="020B0604020202020204" charset="0"/>
      <p:regular r:id="rId39"/>
    </p:embeddedFont>
    <p:embeddedFont>
      <p:font typeface="Calibri" panose="020F0502020204030204" pitchFamily="34" charset="0"/>
      <p:regular r:id="rId40"/>
      <p:bold r:id="rId41"/>
      <p:italic r:id="rId42"/>
      <p:boldItalic r:id="rId43"/>
    </p:embeddedFont>
    <p:embeddedFont>
      <p:font typeface="Josefin Sans" pitchFamily="2" charset="0"/>
      <p:regular r:id="rId44"/>
      <p:bold r:id="rId45"/>
      <p:italic r:id="rId46"/>
      <p:boldItalic r:id="rId47"/>
    </p:embeddedFont>
    <p:embeddedFont>
      <p:font typeface="Microsoft Yahei" panose="020B0503020204020204" pitchFamily="34" charset="-122"/>
      <p:regular r:id="rId48"/>
      <p:bold r:id="rId49"/>
    </p:embeddedFont>
    <p:embeddedFont>
      <p:font typeface="Open Sans" panose="020B0606030504020204" pitchFamily="34" charset="0"/>
      <p:regular r:id="rId50"/>
      <p:bold r:id="rId51"/>
      <p:italic r:id="rId52"/>
      <p:boldItalic r:id="rId53"/>
    </p:embeddedFont>
    <p:embeddedFont>
      <p:font typeface="Patrick Hand" panose="020B0604020202020204" charset="0"/>
      <p:regular r:id="rId54"/>
    </p:embeddedFont>
    <p:embeddedFont>
      <p:font typeface="Play" panose="020B0604020202020204" charset="0"/>
      <p:regular r:id="rId55"/>
      <p:bold r:id="rId56"/>
    </p:embeddedFont>
    <p:embeddedFont>
      <p:font typeface="Roboto Condensed Light" panose="02000000000000000000" pitchFamily="2" charset="0"/>
      <p:regular r:id="rId57"/>
      <p:italic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9" roundtripDataSignature="AMtx7mhsR8Q3o3jJrpK6+gemrVg4HNc/J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780B90B0-CBB3-4840-9AE1-9225D4FDCA11}">
  <a:tblStyle styleId="{780B90B0-CBB3-4840-9AE1-9225D4FDCA11}"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FF3E9"/>
          </a:solidFill>
        </a:fill>
      </a:tcStyle>
    </a:wholeTbl>
    <a:band1H>
      <a:tcTxStyle/>
      <a:tcStyle>
        <a:tcBdr/>
        <a:fill>
          <a:solidFill>
            <a:srgbClr val="DEE7D0"/>
          </a:solidFill>
        </a:fill>
      </a:tcStyle>
    </a:band1H>
    <a:band2H>
      <a:tcTxStyle/>
      <a:tcStyle>
        <a:tcBdr/>
      </a:tcStyle>
    </a:band2H>
    <a:band1V>
      <a:tcTxStyle/>
      <a:tcStyle>
        <a:tcBdr/>
        <a:fill>
          <a:solidFill>
            <a:srgbClr val="DEE7D0"/>
          </a:solidFill>
        </a:fill>
      </a:tcStyle>
    </a:band1V>
    <a:band2V>
      <a:tcTxStyle/>
      <a:tcStyle>
        <a:tcBdr/>
      </a:tcStyle>
    </a:band2V>
    <a:lastCol>
      <a:tcTxStyle b="on" i="off">
        <a:font>
          <a:latin typeface="Calibri"/>
          <a:ea typeface="Calibri"/>
          <a:cs typeface="Calibri"/>
        </a:font>
        <a:schemeClr val="lt1"/>
      </a:tcTxStyle>
      <a:tcStyle>
        <a:tcBdr/>
        <a:fill>
          <a:solidFill>
            <a:schemeClr val="accent3"/>
          </a:solidFill>
        </a:fill>
      </a:tcStyle>
    </a:lastCol>
    <a:firstCol>
      <a:tcTxStyle b="on" i="off">
        <a:font>
          <a:latin typeface="Calibri"/>
          <a:ea typeface="Calibri"/>
          <a:cs typeface="Calibri"/>
        </a:font>
        <a:schemeClr val="lt1"/>
      </a:tcTxStyle>
      <a:tcStyle>
        <a:tcBdr/>
        <a:fill>
          <a:solidFill>
            <a:schemeClr val="accent3"/>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3"/>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3"/>
          </a:solidFill>
        </a:fill>
      </a:tcStyle>
    </a:firstRow>
    <a:neCell>
      <a:tcTxStyle/>
      <a:tcStyle>
        <a:tcBdr/>
      </a:tcStyle>
    </a:neCell>
    <a:nwCell>
      <a:tcTxStyle/>
      <a:tcStyle>
        <a:tcBdr/>
      </a:tcStyle>
    </a:nwCell>
  </a:tblStyle>
  <a:tblStyle styleId="{8883DA93-5EE6-4248-BA1D-FF15D819984D}" styleName="Table_1">
    <a:wholeTbl>
      <a:tcTxStyle b="off" i="off">
        <a:font>
          <a:latin typeface="Calibri"/>
          <a:ea typeface="Calibri"/>
          <a:cs typeface="Calibri"/>
        </a:font>
        <a:schemeClr val="dk1"/>
      </a:tcTxStyle>
      <a:tcStyle>
        <a:tcBdr>
          <a:left>
            <a:ln w="9525" cap="flat" cmpd="sng">
              <a:solidFill>
                <a:schemeClr val="accent5"/>
              </a:solidFill>
              <a:prstDash val="solid"/>
              <a:round/>
              <a:headEnd type="none" w="sm" len="sm"/>
              <a:tailEnd type="none" w="sm" len="sm"/>
            </a:ln>
          </a:left>
          <a:right>
            <a:ln w="9525" cap="flat" cmpd="sng">
              <a:solidFill>
                <a:schemeClr val="accent5"/>
              </a:solidFill>
              <a:prstDash val="solid"/>
              <a:round/>
              <a:headEnd type="none" w="sm" len="sm"/>
              <a:tailEnd type="none" w="sm" len="sm"/>
            </a:ln>
          </a:right>
          <a:top>
            <a:ln w="9525" cap="flat" cmpd="sng">
              <a:solidFill>
                <a:schemeClr val="accent5"/>
              </a:solidFill>
              <a:prstDash val="solid"/>
              <a:round/>
              <a:headEnd type="none" w="sm" len="sm"/>
              <a:tailEnd type="none" w="sm" len="sm"/>
            </a:ln>
          </a:top>
          <a:bottom>
            <a:ln w="9525" cap="flat" cmpd="sng">
              <a:solidFill>
                <a:schemeClr val="accent5"/>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wholeTbl>
    <a:band1H>
      <a:tcTxStyle/>
      <a:tcStyle>
        <a:tcBdr>
          <a:top>
            <a:ln w="9525" cap="flat" cmpd="sng">
              <a:solidFill>
                <a:schemeClr val="accent5"/>
              </a:solidFill>
              <a:prstDash val="solid"/>
              <a:round/>
              <a:headEnd type="none" w="sm" len="sm"/>
              <a:tailEnd type="none" w="sm" len="sm"/>
            </a:ln>
          </a:top>
          <a:bottom>
            <a:ln w="9525" cap="flat" cmpd="sng">
              <a:solidFill>
                <a:schemeClr val="accent5"/>
              </a:solidFill>
              <a:prstDash val="solid"/>
              <a:round/>
              <a:headEnd type="none" w="sm" len="sm"/>
              <a:tailEnd type="none" w="sm" len="sm"/>
            </a:ln>
          </a:bottom>
        </a:tcBdr>
      </a:tcStyle>
    </a:band1H>
    <a:band2H>
      <a:tcTxStyle/>
      <a:tcStyle>
        <a:tcBdr/>
      </a:tcStyle>
    </a:band2H>
    <a:band1V>
      <a:tcTxStyle/>
      <a:tcStyle>
        <a:tcBdr>
          <a:left>
            <a:ln w="9525" cap="flat" cmpd="sng">
              <a:solidFill>
                <a:schemeClr val="accent5"/>
              </a:solidFill>
              <a:prstDash val="solid"/>
              <a:round/>
              <a:headEnd type="none" w="sm" len="sm"/>
              <a:tailEnd type="none" w="sm" len="sm"/>
            </a:ln>
          </a:left>
          <a:right>
            <a:ln w="9525" cap="flat" cmpd="sng">
              <a:solidFill>
                <a:schemeClr val="accent5"/>
              </a:solidFill>
              <a:prstDash val="solid"/>
              <a:round/>
              <a:headEnd type="none" w="sm" len="sm"/>
              <a:tailEnd type="none" w="sm" len="sm"/>
            </a:ln>
          </a:right>
        </a:tcBdr>
      </a:tcStyle>
    </a:band1V>
    <a:band2V>
      <a:tcTxStyle/>
      <a:tcStyle>
        <a:tcBdr>
          <a:left>
            <a:ln w="9525" cap="flat" cmpd="sng">
              <a:solidFill>
                <a:schemeClr val="accent5"/>
              </a:solidFill>
              <a:prstDash val="solid"/>
              <a:round/>
              <a:headEnd type="none" w="sm" len="sm"/>
              <a:tailEnd type="none" w="sm" len="sm"/>
            </a:ln>
          </a:left>
          <a:right>
            <a:ln w="9525" cap="flat" cmpd="sng">
              <a:solidFill>
                <a:schemeClr val="accent5"/>
              </a:solidFill>
              <a:prstDash val="solid"/>
              <a:round/>
              <a:headEnd type="none" w="sm" len="sm"/>
              <a:tailEnd type="none" w="sm" len="sm"/>
            </a:ln>
          </a:right>
        </a:tcBdr>
      </a:tcStyle>
    </a:band2V>
    <a:lastCol>
      <a:tcTxStyle b="on" i="off"/>
      <a:tcStyle>
        <a:tcBdr/>
      </a:tcStyle>
    </a:lastCol>
    <a:firstCol>
      <a:tcTxStyle b="on" i="off"/>
      <a:tcStyle>
        <a:tcBdr/>
      </a:tcStyle>
    </a:firstCol>
    <a:lastRow>
      <a:tcTxStyle b="on" i="off"/>
      <a:tcStyle>
        <a:tcBdr>
          <a:top>
            <a:ln w="50800" cap="flat" cmpd="sng">
              <a:solidFill>
                <a:schemeClr val="accent5"/>
              </a:solidFill>
              <a:prstDash val="solid"/>
              <a:round/>
              <a:headEnd type="none" w="sm" len="sm"/>
              <a:tailEnd type="none" w="sm" len="sm"/>
            </a:ln>
          </a:top>
        </a:tcBdr>
      </a:tcStyle>
    </a:lastRow>
    <a:seCell>
      <a:tcTxStyle/>
      <a:tcStyle>
        <a:tcBdr/>
      </a:tcStyle>
    </a:seCell>
    <a:swCell>
      <a:tcTxStyle/>
      <a:tcStyle>
        <a:tcBdr/>
      </a:tcStyle>
    </a:swCell>
    <a:firstRow>
      <a:tcTxStyle b="on" i="off">
        <a:font>
          <a:latin typeface="Calibri"/>
          <a:ea typeface="Calibri"/>
          <a:cs typeface="Calibri"/>
        </a:font>
        <a:schemeClr val="lt1"/>
      </a:tcTxStyle>
      <a:tcStyle>
        <a:tcBdr/>
        <a:fill>
          <a:solidFill>
            <a:schemeClr val="accent5"/>
          </a:solidFill>
        </a:fill>
      </a:tcStyle>
    </a:firstRow>
    <a:neCell>
      <a:tcTxStyle/>
      <a:tcStyle>
        <a:tcBdr/>
      </a:tcStyle>
    </a:neCell>
    <a:nwCell>
      <a:tcTxStyle/>
      <a:tcStyle>
        <a:tcBdr/>
      </a:tcStyle>
    </a:nwCell>
  </a:tblStyle>
  <a:tblStyle styleId="{129D00FC-9C0E-456D-875C-9AE09C548C0C}" styleName="Table_2">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CF4"/>
          </a:solidFill>
        </a:fill>
      </a:tcStyle>
    </a:wholeTbl>
    <a:band1H>
      <a:tcTxStyle/>
      <a:tcStyle>
        <a:tcBdr/>
        <a:fill>
          <a:solidFill>
            <a:srgbClr val="CFD7E7"/>
          </a:solidFill>
        </a:fill>
      </a:tcStyle>
    </a:band1H>
    <a:band2H>
      <a:tcTxStyle/>
      <a:tcStyle>
        <a:tcBdr/>
      </a:tcStyle>
    </a:band2H>
    <a:band1V>
      <a:tcTxStyle/>
      <a:tcStyle>
        <a:tcBdr/>
        <a:fill>
          <a:solidFill>
            <a:srgbClr val="CFD7E7"/>
          </a:solidFill>
        </a:fill>
      </a:tcStyle>
    </a:band1V>
    <a:band2V>
      <a:tcTxStyle/>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1" d="100"/>
          <a:sy n="41" d="100"/>
        </p:scale>
        <p:origin x="820" y="2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font" Target="fonts/font2.fntdata"/><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font" Target="fonts/font18.fntdata"/><Relationship Id="rId63"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openxmlformats.org/officeDocument/2006/relationships/font" Target="fonts/font21.fntdata"/><Relationship Id="rId5" Type="http://schemas.openxmlformats.org/officeDocument/2006/relationships/slideMaster" Target="slideMasters/slideMaster5.xml"/><Relationship Id="rId61" Type="http://schemas.openxmlformats.org/officeDocument/2006/relationships/viewProps" Target="viewProps.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font" Target="fonts/font19.fntdata"/><Relationship Id="rId8" Type="http://schemas.openxmlformats.org/officeDocument/2006/relationships/slide" Target="slides/slide2.xml"/><Relationship Id="rId51" Type="http://schemas.openxmlformats.org/officeDocument/2006/relationships/font" Target="fonts/font14.fntdata"/><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font" Target="fonts/font1.fntdata"/><Relationship Id="rId46" Type="http://schemas.openxmlformats.org/officeDocument/2006/relationships/font" Target="fonts/font9.fntdata"/><Relationship Id="rId59" Type="http://customschemas.google.com/relationships/presentationmetadata" Target="metadata"/><Relationship Id="rId20" Type="http://schemas.openxmlformats.org/officeDocument/2006/relationships/slide" Target="slides/slide14.xml"/><Relationship Id="rId41" Type="http://schemas.openxmlformats.org/officeDocument/2006/relationships/font" Target="fonts/font4.fntdata"/><Relationship Id="rId54" Type="http://schemas.openxmlformats.org/officeDocument/2006/relationships/font" Target="fonts/font17.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font" Target="fonts/font12.fntdata"/><Relationship Id="rId57" Type="http://schemas.openxmlformats.org/officeDocument/2006/relationships/font" Target="fonts/font20.fntdata"/><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font" Target="fonts/font7.fntdata"/><Relationship Id="rId52" Type="http://schemas.openxmlformats.org/officeDocument/2006/relationships/font" Target="fonts/font15.fntdata"/><Relationship Id="rId60"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fr-FR"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8"/>
        <p:cNvGrpSpPr/>
        <p:nvPr/>
      </p:nvGrpSpPr>
      <p:grpSpPr>
        <a:xfrm>
          <a:off x="0" y="0"/>
          <a:ext cx="0" cy="0"/>
          <a:chOff x="0" y="0"/>
          <a:chExt cx="0" cy="0"/>
        </a:xfrm>
      </p:grpSpPr>
      <p:sp>
        <p:nvSpPr>
          <p:cNvPr id="1309" name="Google Shape;1309;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10" name="Google Shape;1310;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1"/>
        <p:cNvGrpSpPr/>
        <p:nvPr/>
      </p:nvGrpSpPr>
      <p:grpSpPr>
        <a:xfrm>
          <a:off x="0" y="0"/>
          <a:ext cx="0" cy="0"/>
          <a:chOff x="0" y="0"/>
          <a:chExt cx="0" cy="0"/>
        </a:xfrm>
      </p:grpSpPr>
      <p:sp>
        <p:nvSpPr>
          <p:cNvPr id="1432" name="Google Shape;1432;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33" name="Google Shape;1433;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2"/>
        <p:cNvGrpSpPr/>
        <p:nvPr/>
      </p:nvGrpSpPr>
      <p:grpSpPr>
        <a:xfrm>
          <a:off x="0" y="0"/>
          <a:ext cx="0" cy="0"/>
          <a:chOff x="0" y="0"/>
          <a:chExt cx="0" cy="0"/>
        </a:xfrm>
      </p:grpSpPr>
      <p:sp>
        <p:nvSpPr>
          <p:cNvPr id="1443" name="Google Shape;1443;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44" name="Google Shape;144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1"/>
        <p:cNvGrpSpPr/>
        <p:nvPr/>
      </p:nvGrpSpPr>
      <p:grpSpPr>
        <a:xfrm>
          <a:off x="0" y="0"/>
          <a:ext cx="0" cy="0"/>
          <a:chOff x="0" y="0"/>
          <a:chExt cx="0" cy="0"/>
        </a:xfrm>
      </p:grpSpPr>
      <p:sp>
        <p:nvSpPr>
          <p:cNvPr id="1462" name="Google Shape;1462;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63" name="Google Shape;1463;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0"/>
        <p:cNvGrpSpPr/>
        <p:nvPr/>
      </p:nvGrpSpPr>
      <p:grpSpPr>
        <a:xfrm>
          <a:off x="0" y="0"/>
          <a:ext cx="0" cy="0"/>
          <a:chOff x="0" y="0"/>
          <a:chExt cx="0" cy="0"/>
        </a:xfrm>
      </p:grpSpPr>
      <p:sp>
        <p:nvSpPr>
          <p:cNvPr id="1471" name="Google Shape;1471;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72" name="Google Shape;1472;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7"/>
        <p:cNvGrpSpPr/>
        <p:nvPr/>
      </p:nvGrpSpPr>
      <p:grpSpPr>
        <a:xfrm>
          <a:off x="0" y="0"/>
          <a:ext cx="0" cy="0"/>
          <a:chOff x="0" y="0"/>
          <a:chExt cx="0" cy="0"/>
        </a:xfrm>
      </p:grpSpPr>
      <p:sp>
        <p:nvSpPr>
          <p:cNvPr id="1478" name="Google Shape;147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9" name="Google Shape;1479;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80" name="Google Shape;1480;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fr-FR" sz="1200" b="0" i="0" u="none" strike="noStrike" cap="none">
                <a:solidFill>
                  <a:srgbClr val="000000"/>
                </a:solidFill>
                <a:latin typeface="Calibri"/>
                <a:ea typeface="Calibri"/>
                <a:cs typeface="Calibri"/>
                <a:sym typeface="Calibri"/>
              </a:rPr>
              <a:t>14</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9"/>
        <p:cNvGrpSpPr/>
        <p:nvPr/>
      </p:nvGrpSpPr>
      <p:grpSpPr>
        <a:xfrm>
          <a:off x="0" y="0"/>
          <a:ext cx="0" cy="0"/>
          <a:chOff x="0" y="0"/>
          <a:chExt cx="0" cy="0"/>
        </a:xfrm>
      </p:grpSpPr>
      <p:sp>
        <p:nvSpPr>
          <p:cNvPr id="1490" name="Google Shape;1490;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91" name="Google Shape;1491;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6"/>
        <p:cNvGrpSpPr/>
        <p:nvPr/>
      </p:nvGrpSpPr>
      <p:grpSpPr>
        <a:xfrm>
          <a:off x="0" y="0"/>
          <a:ext cx="0" cy="0"/>
          <a:chOff x="0" y="0"/>
          <a:chExt cx="0" cy="0"/>
        </a:xfrm>
      </p:grpSpPr>
      <p:sp>
        <p:nvSpPr>
          <p:cNvPr id="1507" name="Google Shape;1507;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08" name="Google Shape;1508;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1"/>
        <p:cNvGrpSpPr/>
        <p:nvPr/>
      </p:nvGrpSpPr>
      <p:grpSpPr>
        <a:xfrm>
          <a:off x="0" y="0"/>
          <a:ext cx="0" cy="0"/>
          <a:chOff x="0" y="0"/>
          <a:chExt cx="0" cy="0"/>
        </a:xfrm>
      </p:grpSpPr>
      <p:sp>
        <p:nvSpPr>
          <p:cNvPr id="1522" name="Google Shape;1522;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23" name="Google Shape;1523;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8"/>
        <p:cNvGrpSpPr/>
        <p:nvPr/>
      </p:nvGrpSpPr>
      <p:grpSpPr>
        <a:xfrm>
          <a:off x="0" y="0"/>
          <a:ext cx="0" cy="0"/>
          <a:chOff x="0" y="0"/>
          <a:chExt cx="0" cy="0"/>
        </a:xfrm>
      </p:grpSpPr>
      <p:sp>
        <p:nvSpPr>
          <p:cNvPr id="1549" name="Google Shape;1549;p1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0" name="Google Shape;1550;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4"/>
        <p:cNvGrpSpPr/>
        <p:nvPr/>
      </p:nvGrpSpPr>
      <p:grpSpPr>
        <a:xfrm>
          <a:off x="0" y="0"/>
          <a:ext cx="0" cy="0"/>
          <a:chOff x="0" y="0"/>
          <a:chExt cx="0" cy="0"/>
        </a:xfrm>
      </p:grpSpPr>
      <p:sp>
        <p:nvSpPr>
          <p:cNvPr id="1555" name="Google Shape;1555;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56" name="Google Shape;1556;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5"/>
        <p:cNvGrpSpPr/>
        <p:nvPr/>
      </p:nvGrpSpPr>
      <p:grpSpPr>
        <a:xfrm>
          <a:off x="0" y="0"/>
          <a:ext cx="0" cy="0"/>
          <a:chOff x="0" y="0"/>
          <a:chExt cx="0" cy="0"/>
        </a:xfrm>
      </p:grpSpPr>
      <p:sp>
        <p:nvSpPr>
          <p:cNvPr id="1316" name="Google Shape;1316;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17" name="Google Shape;1317;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2"/>
        <p:cNvGrpSpPr/>
        <p:nvPr/>
      </p:nvGrpSpPr>
      <p:grpSpPr>
        <a:xfrm>
          <a:off x="0" y="0"/>
          <a:ext cx="0" cy="0"/>
          <a:chOff x="0" y="0"/>
          <a:chExt cx="0" cy="0"/>
        </a:xfrm>
      </p:grpSpPr>
      <p:sp>
        <p:nvSpPr>
          <p:cNvPr id="1563" name="Google Shape;1563;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64" name="Google Shape;1564;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0"/>
        <p:cNvGrpSpPr/>
        <p:nvPr/>
      </p:nvGrpSpPr>
      <p:grpSpPr>
        <a:xfrm>
          <a:off x="0" y="0"/>
          <a:ext cx="0" cy="0"/>
          <a:chOff x="0" y="0"/>
          <a:chExt cx="0" cy="0"/>
        </a:xfrm>
      </p:grpSpPr>
      <p:sp>
        <p:nvSpPr>
          <p:cNvPr id="1571" name="Google Shape;1571;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72" name="Google Shape;1572;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7"/>
        <p:cNvGrpSpPr/>
        <p:nvPr/>
      </p:nvGrpSpPr>
      <p:grpSpPr>
        <a:xfrm>
          <a:off x="0" y="0"/>
          <a:ext cx="0" cy="0"/>
          <a:chOff x="0" y="0"/>
          <a:chExt cx="0" cy="0"/>
        </a:xfrm>
      </p:grpSpPr>
      <p:sp>
        <p:nvSpPr>
          <p:cNvPr id="1578" name="Google Shape;1578;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79" name="Google Shape;1579;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3"/>
        <p:cNvGrpSpPr/>
        <p:nvPr/>
      </p:nvGrpSpPr>
      <p:grpSpPr>
        <a:xfrm>
          <a:off x="0" y="0"/>
          <a:ext cx="0" cy="0"/>
          <a:chOff x="0" y="0"/>
          <a:chExt cx="0" cy="0"/>
        </a:xfrm>
      </p:grpSpPr>
      <p:sp>
        <p:nvSpPr>
          <p:cNvPr id="1594" name="Google Shape;1594;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595" name="Google Shape;1595;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5"/>
        <p:cNvGrpSpPr/>
        <p:nvPr/>
      </p:nvGrpSpPr>
      <p:grpSpPr>
        <a:xfrm>
          <a:off x="0" y="0"/>
          <a:ext cx="0" cy="0"/>
          <a:chOff x="0" y="0"/>
          <a:chExt cx="0" cy="0"/>
        </a:xfrm>
      </p:grpSpPr>
      <p:sp>
        <p:nvSpPr>
          <p:cNvPr id="1606" name="Google Shape;1606;p2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07" name="Google Shape;1607;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1"/>
        <p:cNvGrpSpPr/>
        <p:nvPr/>
      </p:nvGrpSpPr>
      <p:grpSpPr>
        <a:xfrm>
          <a:off x="0" y="0"/>
          <a:ext cx="0" cy="0"/>
          <a:chOff x="0" y="0"/>
          <a:chExt cx="0" cy="0"/>
        </a:xfrm>
      </p:grpSpPr>
      <p:sp>
        <p:nvSpPr>
          <p:cNvPr id="1612" name="Google Shape;1612;p2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13" name="Google Shape;1613;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1"/>
        <p:cNvGrpSpPr/>
        <p:nvPr/>
      </p:nvGrpSpPr>
      <p:grpSpPr>
        <a:xfrm>
          <a:off x="0" y="0"/>
          <a:ext cx="0" cy="0"/>
          <a:chOff x="0" y="0"/>
          <a:chExt cx="0" cy="0"/>
        </a:xfrm>
      </p:grpSpPr>
      <p:sp>
        <p:nvSpPr>
          <p:cNvPr id="1622" name="Google Shape;1622;p2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23" name="Google Shape;1623;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0"/>
        <p:cNvGrpSpPr/>
        <p:nvPr/>
      </p:nvGrpSpPr>
      <p:grpSpPr>
        <a:xfrm>
          <a:off x="0" y="0"/>
          <a:ext cx="0" cy="0"/>
          <a:chOff x="0" y="0"/>
          <a:chExt cx="0" cy="0"/>
        </a:xfrm>
      </p:grpSpPr>
      <p:sp>
        <p:nvSpPr>
          <p:cNvPr id="1631" name="Google Shape;1631;p2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32" name="Google Shape;1632;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9"/>
        <p:cNvGrpSpPr/>
        <p:nvPr/>
      </p:nvGrpSpPr>
      <p:grpSpPr>
        <a:xfrm>
          <a:off x="0" y="0"/>
          <a:ext cx="0" cy="0"/>
          <a:chOff x="0" y="0"/>
          <a:chExt cx="0" cy="0"/>
        </a:xfrm>
      </p:grpSpPr>
      <p:sp>
        <p:nvSpPr>
          <p:cNvPr id="1640" name="Google Shape;1640;p2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41" name="Google Shape;1641;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5"/>
        <p:cNvGrpSpPr/>
        <p:nvPr/>
      </p:nvGrpSpPr>
      <p:grpSpPr>
        <a:xfrm>
          <a:off x="0" y="0"/>
          <a:ext cx="0" cy="0"/>
          <a:chOff x="0" y="0"/>
          <a:chExt cx="0" cy="0"/>
        </a:xfrm>
      </p:grpSpPr>
      <p:sp>
        <p:nvSpPr>
          <p:cNvPr id="1646" name="Google Shape;1646;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7" name="Google Shape;1647;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48" name="Google Shape;1648;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fr-FR" sz="1200" b="0" i="0" u="none" strike="noStrike" cap="none">
                <a:solidFill>
                  <a:srgbClr val="000000"/>
                </a:solidFill>
                <a:latin typeface="Calibri"/>
                <a:ea typeface="Calibri"/>
                <a:cs typeface="Calibri"/>
                <a:sym typeface="Calibri"/>
              </a:rPr>
              <a:t>29</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5"/>
        <p:cNvGrpSpPr/>
        <p:nvPr/>
      </p:nvGrpSpPr>
      <p:grpSpPr>
        <a:xfrm>
          <a:off x="0" y="0"/>
          <a:ext cx="0" cy="0"/>
          <a:chOff x="0" y="0"/>
          <a:chExt cx="0" cy="0"/>
        </a:xfrm>
      </p:grpSpPr>
      <p:sp>
        <p:nvSpPr>
          <p:cNvPr id="1346" name="Google Shape;1346;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47" name="Google Shape;1347;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48" name="Google Shape;1348;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fr-FR"/>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2"/>
        <p:cNvGrpSpPr/>
        <p:nvPr/>
      </p:nvGrpSpPr>
      <p:grpSpPr>
        <a:xfrm>
          <a:off x="0" y="0"/>
          <a:ext cx="0" cy="0"/>
          <a:chOff x="0" y="0"/>
          <a:chExt cx="0" cy="0"/>
        </a:xfrm>
      </p:grpSpPr>
      <p:sp>
        <p:nvSpPr>
          <p:cNvPr id="1663" name="Google Shape;1663;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64" name="Google Shape;1664;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65" name="Google Shape;1665;p3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fr-FR" sz="1200" b="0" i="0" u="none" strike="noStrike" cap="none">
                <a:solidFill>
                  <a:srgbClr val="000000"/>
                </a:solidFill>
                <a:latin typeface="Calibri"/>
                <a:ea typeface="Calibri"/>
                <a:cs typeface="Calibri"/>
                <a:sym typeface="Calibri"/>
              </a:rPr>
              <a:t>30</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4"/>
        <p:cNvGrpSpPr/>
        <p:nvPr/>
      </p:nvGrpSpPr>
      <p:grpSpPr>
        <a:xfrm>
          <a:off x="0" y="0"/>
          <a:ext cx="0" cy="0"/>
          <a:chOff x="0" y="0"/>
          <a:chExt cx="0" cy="0"/>
        </a:xfrm>
      </p:grpSpPr>
      <p:sp>
        <p:nvSpPr>
          <p:cNvPr id="1365" name="Google Shape;1365;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66" name="Google Shape;1366;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8"/>
        <p:cNvGrpSpPr/>
        <p:nvPr/>
      </p:nvGrpSpPr>
      <p:grpSpPr>
        <a:xfrm>
          <a:off x="0" y="0"/>
          <a:ext cx="0" cy="0"/>
          <a:chOff x="0" y="0"/>
          <a:chExt cx="0" cy="0"/>
        </a:xfrm>
      </p:grpSpPr>
      <p:sp>
        <p:nvSpPr>
          <p:cNvPr id="1379" name="Google Shape;1379;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80" name="Google Shape;1380;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4"/>
        <p:cNvGrpSpPr/>
        <p:nvPr/>
      </p:nvGrpSpPr>
      <p:grpSpPr>
        <a:xfrm>
          <a:off x="0" y="0"/>
          <a:ext cx="0" cy="0"/>
          <a:chOff x="0" y="0"/>
          <a:chExt cx="0" cy="0"/>
        </a:xfrm>
      </p:grpSpPr>
      <p:sp>
        <p:nvSpPr>
          <p:cNvPr id="1395" name="Google Shape;1395;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396" name="Google Shape;1396;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1"/>
        <p:cNvGrpSpPr/>
        <p:nvPr/>
      </p:nvGrpSpPr>
      <p:grpSpPr>
        <a:xfrm>
          <a:off x="0" y="0"/>
          <a:ext cx="0" cy="0"/>
          <a:chOff x="0" y="0"/>
          <a:chExt cx="0" cy="0"/>
        </a:xfrm>
      </p:grpSpPr>
      <p:sp>
        <p:nvSpPr>
          <p:cNvPr id="1402" name="Google Shape;1402;g2faac1ba39a_0_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03" name="Google Shape;1403;g2faac1ba39a_0_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04" name="Google Shape;1404;g2faac1ba39a_0_1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Calibri"/>
              <a:buNone/>
            </a:pPr>
            <a:fld id="{00000000-1234-1234-1234-123412341234}" type="slidenum">
              <a:rPr lang="fr-FR" sz="1200" b="0" i="0" u="none" strike="noStrike" cap="none">
                <a:solidFill>
                  <a:srgbClr val="000000"/>
                </a:solidFill>
                <a:latin typeface="Calibri"/>
                <a:ea typeface="Calibri"/>
                <a:cs typeface="Calibri"/>
                <a:sym typeface="Calibri"/>
              </a:rPr>
              <a:t>7</a:t>
            </a:fld>
            <a:endParaRPr sz="1200" b="0" i="0" u="none" strike="noStrike" cap="none">
              <a:solidFill>
                <a:srgbClr val="000000"/>
              </a:solidFill>
              <a:latin typeface="Calibri"/>
              <a:ea typeface="Calibri"/>
              <a:cs typeface="Calibri"/>
              <a:sym typeface="Calibri"/>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3"/>
        <p:cNvGrpSpPr/>
        <p:nvPr/>
      </p:nvGrpSpPr>
      <p:grpSpPr>
        <a:xfrm>
          <a:off x="0" y="0"/>
          <a:ext cx="0" cy="0"/>
          <a:chOff x="0" y="0"/>
          <a:chExt cx="0" cy="0"/>
        </a:xfrm>
      </p:grpSpPr>
      <p:sp>
        <p:nvSpPr>
          <p:cNvPr id="1414" name="Google Shape;1414;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5" name="Google Shape;1415;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1"/>
        <p:cNvGrpSpPr/>
        <p:nvPr/>
      </p:nvGrpSpPr>
      <p:grpSpPr>
        <a:xfrm>
          <a:off x="0" y="0"/>
          <a:ext cx="0" cy="0"/>
          <a:chOff x="0" y="0"/>
          <a:chExt cx="0" cy="0"/>
        </a:xfrm>
      </p:grpSpPr>
      <p:sp>
        <p:nvSpPr>
          <p:cNvPr id="1422" name="Google Shape;1422;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23" name="Google Shape;142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3" Type="http://schemas.openxmlformats.org/officeDocument/2006/relationships/hyperlink" Target="https://www.flaticon.com/" TargetMode="External"/><Relationship Id="rId2" Type="http://schemas.openxmlformats.org/officeDocument/2006/relationships/hyperlink" Target="https://slidesgo.com/" TargetMode="External"/><Relationship Id="rId1" Type="http://schemas.openxmlformats.org/officeDocument/2006/relationships/slideMaster" Target="../slideMasters/slideMaster5.xml"/><Relationship Id="rId4" Type="http://schemas.openxmlformats.org/officeDocument/2006/relationships/hyperlink" Target="https://www.freepik.com/" TargetMode="Externa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nyPPT.com" type="tx">
  <p:cSld name="TITLE_AND_BODY">
    <p:spTree>
      <p:nvGrpSpPr>
        <p:cNvPr id="1" name="Shape 15"/>
        <p:cNvGrpSpPr/>
        <p:nvPr/>
      </p:nvGrpSpPr>
      <p:grpSpPr>
        <a:xfrm>
          <a:off x="0" y="0"/>
          <a:ext cx="0" cy="0"/>
          <a:chOff x="0" y="0"/>
          <a:chExt cx="0" cy="0"/>
        </a:xfrm>
      </p:grpSpPr>
      <p:sp>
        <p:nvSpPr>
          <p:cNvPr id="16" name="Google Shape;16;p32"/>
          <p:cNvSpPr txBox="1">
            <a:spLocks noGrp="1"/>
          </p:cNvSpPr>
          <p:nvPr>
            <p:ph type="sldNum" idx="12"/>
          </p:nvPr>
        </p:nvSpPr>
        <p:spPr>
          <a:xfrm>
            <a:off x="12915900" y="9534527"/>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800">
                <a:solidFill>
                  <a:srgbClr val="888888"/>
                </a:solidFill>
              </a:defRPr>
            </a:lvl1pPr>
            <a:lvl2pPr marL="0" lvl="1" indent="0" algn="r">
              <a:spcBef>
                <a:spcPts val="0"/>
              </a:spcBef>
              <a:buNone/>
              <a:defRPr sz="1800">
                <a:solidFill>
                  <a:srgbClr val="888888"/>
                </a:solidFill>
              </a:defRPr>
            </a:lvl2pPr>
            <a:lvl3pPr marL="0" lvl="2" indent="0" algn="r">
              <a:spcBef>
                <a:spcPts val="0"/>
              </a:spcBef>
              <a:buNone/>
              <a:defRPr sz="1800">
                <a:solidFill>
                  <a:srgbClr val="888888"/>
                </a:solidFill>
              </a:defRPr>
            </a:lvl3pPr>
            <a:lvl4pPr marL="0" lvl="3" indent="0" algn="r">
              <a:spcBef>
                <a:spcPts val="0"/>
              </a:spcBef>
              <a:buNone/>
              <a:defRPr sz="1800">
                <a:solidFill>
                  <a:srgbClr val="888888"/>
                </a:solidFill>
              </a:defRPr>
            </a:lvl4pPr>
            <a:lvl5pPr marL="0" lvl="4" indent="0" algn="r">
              <a:spcBef>
                <a:spcPts val="0"/>
              </a:spcBef>
              <a:buNone/>
              <a:defRPr sz="1800">
                <a:solidFill>
                  <a:srgbClr val="888888"/>
                </a:solidFill>
              </a:defRPr>
            </a:lvl5pPr>
            <a:lvl6pPr marL="0" lvl="5" indent="0" algn="r">
              <a:spcBef>
                <a:spcPts val="0"/>
              </a:spcBef>
              <a:buNone/>
              <a:defRPr sz="1800">
                <a:solidFill>
                  <a:srgbClr val="888888"/>
                </a:solidFill>
              </a:defRPr>
            </a:lvl6pPr>
            <a:lvl7pPr marL="0" lvl="6" indent="0" algn="r">
              <a:spcBef>
                <a:spcPts val="0"/>
              </a:spcBef>
              <a:buNone/>
              <a:defRPr sz="1800">
                <a:solidFill>
                  <a:srgbClr val="888888"/>
                </a:solidFill>
              </a:defRPr>
            </a:lvl7pPr>
            <a:lvl8pPr marL="0" lvl="7" indent="0" algn="r">
              <a:spcBef>
                <a:spcPts val="0"/>
              </a:spcBef>
              <a:buNone/>
              <a:defRPr sz="1800">
                <a:solidFill>
                  <a:srgbClr val="888888"/>
                </a:solidFill>
              </a:defRPr>
            </a:lvl8pPr>
            <a:lvl9pPr marL="0" lvl="8" indent="0" algn="r">
              <a:spcBef>
                <a:spcPts val="0"/>
              </a:spcBef>
              <a:buNone/>
              <a:defRPr sz="1800">
                <a:solidFill>
                  <a:srgbClr val="888888"/>
                </a:solidFill>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7"/>
        <p:cNvGrpSpPr/>
        <p:nvPr/>
      </p:nvGrpSpPr>
      <p:grpSpPr>
        <a:xfrm>
          <a:off x="0" y="0"/>
          <a:ext cx="0" cy="0"/>
          <a:chOff x="0" y="0"/>
          <a:chExt cx="0" cy="0"/>
        </a:xfrm>
      </p:grpSpPr>
      <p:sp>
        <p:nvSpPr>
          <p:cNvPr id="68" name="Google Shape;68;p66"/>
          <p:cNvSpPr txBox="1">
            <a:spLocks noGrp="1"/>
          </p:cNvSpPr>
          <p:nvPr>
            <p:ph type="title"/>
          </p:nvPr>
        </p:nvSpPr>
        <p:spPr>
          <a:xfrm>
            <a:off x="1259683" y="685800"/>
            <a:ext cx="5898356" cy="24003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800"/>
              <a:buFont typeface="Calibri"/>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9" name="Google Shape;69;p66"/>
          <p:cNvSpPr>
            <a:spLocks noGrp="1"/>
          </p:cNvSpPr>
          <p:nvPr>
            <p:ph type="pic" idx="2"/>
          </p:nvPr>
        </p:nvSpPr>
        <p:spPr>
          <a:xfrm>
            <a:off x="7774782" y="1481140"/>
            <a:ext cx="9258300" cy="7310438"/>
          </a:xfrm>
          <a:prstGeom prst="rect">
            <a:avLst/>
          </a:prstGeom>
          <a:noFill/>
          <a:ln>
            <a:noFill/>
          </a:ln>
        </p:spPr>
      </p:sp>
      <p:sp>
        <p:nvSpPr>
          <p:cNvPr id="70" name="Google Shape;70;p66"/>
          <p:cNvSpPr txBox="1">
            <a:spLocks noGrp="1"/>
          </p:cNvSpPr>
          <p:nvPr>
            <p:ph type="body" idx="1"/>
          </p:nvPr>
        </p:nvSpPr>
        <p:spPr>
          <a:xfrm>
            <a:off x="1259683" y="3086102"/>
            <a:ext cx="5898356" cy="571738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chemeClr val="dk1"/>
              </a:buClr>
              <a:buSzPts val="2400"/>
              <a:buNone/>
              <a:defRPr sz="2400"/>
            </a:lvl1pPr>
            <a:lvl2pPr marL="914400" lvl="1" indent="-228600" algn="l">
              <a:lnSpc>
                <a:spcPct val="90000"/>
              </a:lnSpc>
              <a:spcBef>
                <a:spcPts val="750"/>
              </a:spcBef>
              <a:spcAft>
                <a:spcPts val="0"/>
              </a:spcAft>
              <a:buClr>
                <a:schemeClr val="dk1"/>
              </a:buClr>
              <a:buSzPts val="2100"/>
              <a:buNone/>
              <a:defRPr sz="2100"/>
            </a:lvl2pPr>
            <a:lvl3pPr marL="1371600" lvl="2" indent="-228600" algn="l">
              <a:lnSpc>
                <a:spcPct val="90000"/>
              </a:lnSpc>
              <a:spcBef>
                <a:spcPts val="750"/>
              </a:spcBef>
              <a:spcAft>
                <a:spcPts val="0"/>
              </a:spcAft>
              <a:buClr>
                <a:schemeClr val="dk1"/>
              </a:buClr>
              <a:buSzPts val="1800"/>
              <a:buNone/>
              <a:defRPr sz="1800"/>
            </a:lvl3pPr>
            <a:lvl4pPr marL="1828800" lvl="3" indent="-228600" algn="l">
              <a:lnSpc>
                <a:spcPct val="90000"/>
              </a:lnSpc>
              <a:spcBef>
                <a:spcPts val="750"/>
              </a:spcBef>
              <a:spcAft>
                <a:spcPts val="0"/>
              </a:spcAft>
              <a:buClr>
                <a:schemeClr val="dk1"/>
              </a:buClr>
              <a:buSzPts val="1500"/>
              <a:buNone/>
              <a:defRPr sz="1500"/>
            </a:lvl4pPr>
            <a:lvl5pPr marL="2286000" lvl="4" indent="-228600" algn="l">
              <a:lnSpc>
                <a:spcPct val="90000"/>
              </a:lnSpc>
              <a:spcBef>
                <a:spcPts val="750"/>
              </a:spcBef>
              <a:spcAft>
                <a:spcPts val="0"/>
              </a:spcAft>
              <a:buClr>
                <a:schemeClr val="dk1"/>
              </a:buClr>
              <a:buSzPts val="1500"/>
              <a:buNone/>
              <a:defRPr sz="1500"/>
            </a:lvl5pPr>
            <a:lvl6pPr marL="2743200" lvl="5" indent="-228600" algn="l">
              <a:lnSpc>
                <a:spcPct val="90000"/>
              </a:lnSpc>
              <a:spcBef>
                <a:spcPts val="750"/>
              </a:spcBef>
              <a:spcAft>
                <a:spcPts val="0"/>
              </a:spcAft>
              <a:buClr>
                <a:schemeClr val="dk1"/>
              </a:buClr>
              <a:buSzPts val="1500"/>
              <a:buNone/>
              <a:defRPr sz="1500"/>
            </a:lvl6pPr>
            <a:lvl7pPr marL="3200400" lvl="6" indent="-228600" algn="l">
              <a:lnSpc>
                <a:spcPct val="90000"/>
              </a:lnSpc>
              <a:spcBef>
                <a:spcPts val="750"/>
              </a:spcBef>
              <a:spcAft>
                <a:spcPts val="0"/>
              </a:spcAft>
              <a:buClr>
                <a:schemeClr val="dk1"/>
              </a:buClr>
              <a:buSzPts val="1500"/>
              <a:buNone/>
              <a:defRPr sz="1500"/>
            </a:lvl7pPr>
            <a:lvl8pPr marL="3657600" lvl="7" indent="-228600" algn="l">
              <a:lnSpc>
                <a:spcPct val="90000"/>
              </a:lnSpc>
              <a:spcBef>
                <a:spcPts val="750"/>
              </a:spcBef>
              <a:spcAft>
                <a:spcPts val="0"/>
              </a:spcAft>
              <a:buClr>
                <a:schemeClr val="dk1"/>
              </a:buClr>
              <a:buSzPts val="1500"/>
              <a:buNone/>
              <a:defRPr sz="1500"/>
            </a:lvl8pPr>
            <a:lvl9pPr marL="4114800" lvl="8" indent="-228600" algn="l">
              <a:lnSpc>
                <a:spcPct val="90000"/>
              </a:lnSpc>
              <a:spcBef>
                <a:spcPts val="750"/>
              </a:spcBef>
              <a:spcAft>
                <a:spcPts val="0"/>
              </a:spcAft>
              <a:buClr>
                <a:schemeClr val="dk1"/>
              </a:buClr>
              <a:buSzPts val="1500"/>
              <a:buNone/>
              <a:defRPr sz="1500"/>
            </a:lvl9pPr>
          </a:lstStyle>
          <a:p>
            <a:endParaRPr/>
          </a:p>
        </p:txBody>
      </p:sp>
      <p:sp>
        <p:nvSpPr>
          <p:cNvPr id="71" name="Google Shape;71;p66"/>
          <p:cNvSpPr txBox="1">
            <a:spLocks noGrp="1"/>
          </p:cNvSpPr>
          <p:nvPr>
            <p:ph type="dt" idx="10"/>
          </p:nvPr>
        </p:nvSpPr>
        <p:spPr>
          <a:xfrm>
            <a:off x="1257300" y="9534527"/>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66"/>
          <p:cNvSpPr txBox="1">
            <a:spLocks noGrp="1"/>
          </p:cNvSpPr>
          <p:nvPr>
            <p:ph type="ftr" idx="11"/>
          </p:nvPr>
        </p:nvSpPr>
        <p:spPr>
          <a:xfrm>
            <a:off x="6057900" y="9534527"/>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66"/>
          <p:cNvSpPr txBox="1">
            <a:spLocks noGrp="1"/>
          </p:cNvSpPr>
          <p:nvPr>
            <p:ph type="sldNum" idx="12"/>
          </p:nvPr>
        </p:nvSpPr>
        <p:spPr>
          <a:xfrm>
            <a:off x="12915900" y="9534527"/>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4"/>
        <p:cNvGrpSpPr/>
        <p:nvPr/>
      </p:nvGrpSpPr>
      <p:grpSpPr>
        <a:xfrm>
          <a:off x="0" y="0"/>
          <a:ext cx="0" cy="0"/>
          <a:chOff x="0" y="0"/>
          <a:chExt cx="0" cy="0"/>
        </a:xfrm>
      </p:grpSpPr>
      <p:sp>
        <p:nvSpPr>
          <p:cNvPr id="75" name="Google Shape;75;p67"/>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67"/>
          <p:cNvSpPr txBox="1">
            <a:spLocks noGrp="1"/>
          </p:cNvSpPr>
          <p:nvPr>
            <p:ph type="body" idx="1"/>
          </p:nvPr>
        </p:nvSpPr>
        <p:spPr>
          <a:xfrm rot="5400000">
            <a:off x="5880496" y="-1884758"/>
            <a:ext cx="6527009" cy="15773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77" name="Google Shape;77;p67"/>
          <p:cNvSpPr txBox="1">
            <a:spLocks noGrp="1"/>
          </p:cNvSpPr>
          <p:nvPr>
            <p:ph type="dt" idx="10"/>
          </p:nvPr>
        </p:nvSpPr>
        <p:spPr>
          <a:xfrm>
            <a:off x="1257300" y="9534527"/>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67"/>
          <p:cNvSpPr txBox="1">
            <a:spLocks noGrp="1"/>
          </p:cNvSpPr>
          <p:nvPr>
            <p:ph type="ftr" idx="11"/>
          </p:nvPr>
        </p:nvSpPr>
        <p:spPr>
          <a:xfrm>
            <a:off x="6057900" y="9534527"/>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67"/>
          <p:cNvSpPr txBox="1">
            <a:spLocks noGrp="1"/>
          </p:cNvSpPr>
          <p:nvPr>
            <p:ph type="sldNum" idx="12"/>
          </p:nvPr>
        </p:nvSpPr>
        <p:spPr>
          <a:xfrm>
            <a:off x="12915900" y="9534527"/>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0"/>
        <p:cNvGrpSpPr/>
        <p:nvPr/>
      </p:nvGrpSpPr>
      <p:grpSpPr>
        <a:xfrm>
          <a:off x="0" y="0"/>
          <a:ext cx="0" cy="0"/>
          <a:chOff x="0" y="0"/>
          <a:chExt cx="0" cy="0"/>
        </a:xfrm>
      </p:grpSpPr>
      <p:sp>
        <p:nvSpPr>
          <p:cNvPr id="81" name="Google Shape;81;p68"/>
          <p:cNvSpPr txBox="1">
            <a:spLocks noGrp="1"/>
          </p:cNvSpPr>
          <p:nvPr>
            <p:ph type="title"/>
          </p:nvPr>
        </p:nvSpPr>
        <p:spPr>
          <a:xfrm rot="5400000">
            <a:off x="10700148" y="2934895"/>
            <a:ext cx="8717759" cy="39433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2" name="Google Shape;82;p68"/>
          <p:cNvSpPr txBox="1">
            <a:spLocks noGrp="1"/>
          </p:cNvSpPr>
          <p:nvPr>
            <p:ph type="body" idx="1"/>
          </p:nvPr>
        </p:nvSpPr>
        <p:spPr>
          <a:xfrm rot="5400000">
            <a:off x="2699148" y="-894155"/>
            <a:ext cx="8717759" cy="1160145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83" name="Google Shape;83;p68"/>
          <p:cNvSpPr txBox="1">
            <a:spLocks noGrp="1"/>
          </p:cNvSpPr>
          <p:nvPr>
            <p:ph type="dt" idx="10"/>
          </p:nvPr>
        </p:nvSpPr>
        <p:spPr>
          <a:xfrm>
            <a:off x="1257300" y="9534527"/>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4" name="Google Shape;84;p68"/>
          <p:cNvSpPr txBox="1">
            <a:spLocks noGrp="1"/>
          </p:cNvSpPr>
          <p:nvPr>
            <p:ph type="ftr" idx="11"/>
          </p:nvPr>
        </p:nvSpPr>
        <p:spPr>
          <a:xfrm>
            <a:off x="6057900" y="9534527"/>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5" name="Google Shape;85;p68"/>
          <p:cNvSpPr txBox="1">
            <a:spLocks noGrp="1"/>
          </p:cNvSpPr>
          <p:nvPr>
            <p:ph type="sldNum" idx="12"/>
          </p:nvPr>
        </p:nvSpPr>
        <p:spPr>
          <a:xfrm>
            <a:off x="12915900" y="9534527"/>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2"/>
        <p:cNvGrpSpPr/>
        <p:nvPr/>
      </p:nvGrpSpPr>
      <p:grpSpPr>
        <a:xfrm>
          <a:off x="0" y="0"/>
          <a:ext cx="0" cy="0"/>
          <a:chOff x="0" y="0"/>
          <a:chExt cx="0" cy="0"/>
        </a:xfrm>
      </p:grpSpPr>
      <p:sp>
        <p:nvSpPr>
          <p:cNvPr id="93" name="Google Shape;93;p3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4" name="Google Shape;94;p3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95" name="Google Shape;95;p3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6"/>
        <p:cNvGrpSpPr/>
        <p:nvPr/>
      </p:nvGrpSpPr>
      <p:grpSpPr>
        <a:xfrm>
          <a:off x="0" y="0"/>
          <a:ext cx="0" cy="0"/>
          <a:chOff x="0" y="0"/>
          <a:chExt cx="0" cy="0"/>
        </a:xfrm>
      </p:grpSpPr>
      <p:sp>
        <p:nvSpPr>
          <p:cNvPr id="97" name="Google Shape;97;p37"/>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8" name="Google Shape;98;p37"/>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99" name="Google Shape;99;p3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0" name="Google Shape;100;p3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1" name="Google Shape;101;p3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02"/>
        <p:cNvGrpSpPr/>
        <p:nvPr/>
      </p:nvGrpSpPr>
      <p:grpSpPr>
        <a:xfrm>
          <a:off x="0" y="0"/>
          <a:ext cx="0" cy="0"/>
          <a:chOff x="0" y="0"/>
          <a:chExt cx="0" cy="0"/>
        </a:xfrm>
      </p:grpSpPr>
      <p:sp>
        <p:nvSpPr>
          <p:cNvPr id="103" name="Google Shape;103;p4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p49"/>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05" name="Google Shape;105;p4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6" name="Google Shape;106;p4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p4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08"/>
        <p:cNvGrpSpPr/>
        <p:nvPr/>
      </p:nvGrpSpPr>
      <p:grpSpPr>
        <a:xfrm>
          <a:off x="0" y="0"/>
          <a:ext cx="0" cy="0"/>
          <a:chOff x="0" y="0"/>
          <a:chExt cx="0" cy="0"/>
        </a:xfrm>
      </p:grpSpPr>
      <p:sp>
        <p:nvSpPr>
          <p:cNvPr id="109" name="Google Shape;109;p50"/>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0" name="Google Shape;110;p50"/>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111" name="Google Shape;111;p5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2" name="Google Shape;112;p5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3" name="Google Shape;113;p5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14"/>
        <p:cNvGrpSpPr/>
        <p:nvPr/>
      </p:nvGrpSpPr>
      <p:grpSpPr>
        <a:xfrm>
          <a:off x="0" y="0"/>
          <a:ext cx="0" cy="0"/>
          <a:chOff x="0" y="0"/>
          <a:chExt cx="0" cy="0"/>
        </a:xfrm>
      </p:grpSpPr>
      <p:sp>
        <p:nvSpPr>
          <p:cNvPr id="115" name="Google Shape;115;p5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6" name="Google Shape;116;p51"/>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17" name="Google Shape;117;p51"/>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118" name="Google Shape;118;p5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19" name="Google Shape;119;p5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0" name="Google Shape;120;p5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21"/>
        <p:cNvGrpSpPr/>
        <p:nvPr/>
      </p:nvGrpSpPr>
      <p:grpSpPr>
        <a:xfrm>
          <a:off x="0" y="0"/>
          <a:ext cx="0" cy="0"/>
          <a:chOff x="0" y="0"/>
          <a:chExt cx="0" cy="0"/>
        </a:xfrm>
      </p:grpSpPr>
      <p:sp>
        <p:nvSpPr>
          <p:cNvPr id="122" name="Google Shape;122;p5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3" name="Google Shape;123;p52"/>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124" name="Google Shape;124;p52"/>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125" name="Google Shape;125;p52"/>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126" name="Google Shape;126;p52"/>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127" name="Google Shape;127;p5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 name="Google Shape;128;p5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 name="Google Shape;129;p5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30"/>
        <p:cNvGrpSpPr/>
        <p:nvPr/>
      </p:nvGrpSpPr>
      <p:grpSpPr>
        <a:xfrm>
          <a:off x="0" y="0"/>
          <a:ext cx="0" cy="0"/>
          <a:chOff x="0" y="0"/>
          <a:chExt cx="0" cy="0"/>
        </a:xfrm>
      </p:grpSpPr>
      <p:sp>
        <p:nvSpPr>
          <p:cNvPr id="131" name="Google Shape;131;p5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2" name="Google Shape;132;p5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3" name="Google Shape;133;p5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4" name="Google Shape;134;p5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7"/>
        <p:cNvGrpSpPr/>
        <p:nvPr/>
      </p:nvGrpSpPr>
      <p:grpSpPr>
        <a:xfrm>
          <a:off x="0" y="0"/>
          <a:ext cx="0" cy="0"/>
          <a:chOff x="0" y="0"/>
          <a:chExt cx="0" cy="0"/>
        </a:xfrm>
      </p:grpSpPr>
      <p:sp>
        <p:nvSpPr>
          <p:cNvPr id="18" name="Google Shape;18;p58"/>
          <p:cNvSpPr txBox="1">
            <a:spLocks noGrp="1"/>
          </p:cNvSpPr>
          <p:nvPr>
            <p:ph type="ctrTitle"/>
          </p:nvPr>
        </p:nvSpPr>
        <p:spPr>
          <a:xfrm>
            <a:off x="2286000" y="1683545"/>
            <a:ext cx="13716000" cy="35814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9000"/>
              <a:buFont typeface="Calibri"/>
              <a:buNone/>
              <a:defRPr sz="9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58"/>
          <p:cNvSpPr txBox="1">
            <a:spLocks noGrp="1"/>
          </p:cNvSpPr>
          <p:nvPr>
            <p:ph type="subTitle" idx="1"/>
          </p:nvPr>
        </p:nvSpPr>
        <p:spPr>
          <a:xfrm>
            <a:off x="2286000" y="5403056"/>
            <a:ext cx="13716000" cy="2483645"/>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500"/>
              </a:spcBef>
              <a:spcAft>
                <a:spcPts val="0"/>
              </a:spcAft>
              <a:buClr>
                <a:schemeClr val="dk1"/>
              </a:buClr>
              <a:buSzPts val="3600"/>
              <a:buNone/>
              <a:defRPr sz="3600"/>
            </a:lvl1pPr>
            <a:lvl2pPr lvl="1" algn="ctr">
              <a:lnSpc>
                <a:spcPct val="90000"/>
              </a:lnSpc>
              <a:spcBef>
                <a:spcPts val="750"/>
              </a:spcBef>
              <a:spcAft>
                <a:spcPts val="0"/>
              </a:spcAft>
              <a:buClr>
                <a:schemeClr val="dk1"/>
              </a:buClr>
              <a:buSzPts val="3000"/>
              <a:buNone/>
              <a:defRPr sz="3000"/>
            </a:lvl2pPr>
            <a:lvl3pPr lvl="2" algn="ctr">
              <a:lnSpc>
                <a:spcPct val="90000"/>
              </a:lnSpc>
              <a:spcBef>
                <a:spcPts val="750"/>
              </a:spcBef>
              <a:spcAft>
                <a:spcPts val="0"/>
              </a:spcAft>
              <a:buClr>
                <a:schemeClr val="dk1"/>
              </a:buClr>
              <a:buSzPts val="2700"/>
              <a:buNone/>
              <a:defRPr sz="2700"/>
            </a:lvl3pPr>
            <a:lvl4pPr lvl="3" algn="ctr">
              <a:lnSpc>
                <a:spcPct val="90000"/>
              </a:lnSpc>
              <a:spcBef>
                <a:spcPts val="750"/>
              </a:spcBef>
              <a:spcAft>
                <a:spcPts val="0"/>
              </a:spcAft>
              <a:buClr>
                <a:schemeClr val="dk1"/>
              </a:buClr>
              <a:buSzPts val="2400"/>
              <a:buNone/>
              <a:defRPr sz="2400"/>
            </a:lvl4pPr>
            <a:lvl5pPr lvl="4" algn="ctr">
              <a:lnSpc>
                <a:spcPct val="90000"/>
              </a:lnSpc>
              <a:spcBef>
                <a:spcPts val="750"/>
              </a:spcBef>
              <a:spcAft>
                <a:spcPts val="0"/>
              </a:spcAft>
              <a:buClr>
                <a:schemeClr val="dk1"/>
              </a:buClr>
              <a:buSzPts val="2400"/>
              <a:buNone/>
              <a:defRPr sz="2400"/>
            </a:lvl5pPr>
            <a:lvl6pPr lvl="5" algn="ctr">
              <a:lnSpc>
                <a:spcPct val="90000"/>
              </a:lnSpc>
              <a:spcBef>
                <a:spcPts val="750"/>
              </a:spcBef>
              <a:spcAft>
                <a:spcPts val="0"/>
              </a:spcAft>
              <a:buClr>
                <a:schemeClr val="dk1"/>
              </a:buClr>
              <a:buSzPts val="2400"/>
              <a:buNone/>
              <a:defRPr sz="2400"/>
            </a:lvl6pPr>
            <a:lvl7pPr lvl="6" algn="ctr">
              <a:lnSpc>
                <a:spcPct val="90000"/>
              </a:lnSpc>
              <a:spcBef>
                <a:spcPts val="750"/>
              </a:spcBef>
              <a:spcAft>
                <a:spcPts val="0"/>
              </a:spcAft>
              <a:buClr>
                <a:schemeClr val="dk1"/>
              </a:buClr>
              <a:buSzPts val="2400"/>
              <a:buNone/>
              <a:defRPr sz="2400"/>
            </a:lvl7pPr>
            <a:lvl8pPr lvl="7" algn="ctr">
              <a:lnSpc>
                <a:spcPct val="90000"/>
              </a:lnSpc>
              <a:spcBef>
                <a:spcPts val="750"/>
              </a:spcBef>
              <a:spcAft>
                <a:spcPts val="0"/>
              </a:spcAft>
              <a:buClr>
                <a:schemeClr val="dk1"/>
              </a:buClr>
              <a:buSzPts val="2400"/>
              <a:buNone/>
              <a:defRPr sz="2400"/>
            </a:lvl8pPr>
            <a:lvl9pPr lvl="8" algn="ctr">
              <a:lnSpc>
                <a:spcPct val="90000"/>
              </a:lnSpc>
              <a:spcBef>
                <a:spcPts val="750"/>
              </a:spcBef>
              <a:spcAft>
                <a:spcPts val="0"/>
              </a:spcAft>
              <a:buClr>
                <a:schemeClr val="dk1"/>
              </a:buClr>
              <a:buSzPts val="2400"/>
              <a:buNone/>
              <a:defRPr sz="2400"/>
            </a:lvl9pPr>
          </a:lstStyle>
          <a:p>
            <a:endParaRPr/>
          </a:p>
        </p:txBody>
      </p:sp>
      <p:sp>
        <p:nvSpPr>
          <p:cNvPr id="20" name="Google Shape;20;p58"/>
          <p:cNvSpPr txBox="1">
            <a:spLocks noGrp="1"/>
          </p:cNvSpPr>
          <p:nvPr>
            <p:ph type="dt" idx="10"/>
          </p:nvPr>
        </p:nvSpPr>
        <p:spPr>
          <a:xfrm>
            <a:off x="1257300" y="9534527"/>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 name="Google Shape;21;p58"/>
          <p:cNvSpPr txBox="1">
            <a:spLocks noGrp="1"/>
          </p:cNvSpPr>
          <p:nvPr>
            <p:ph type="ftr" idx="11"/>
          </p:nvPr>
        </p:nvSpPr>
        <p:spPr>
          <a:xfrm>
            <a:off x="6057900" y="9534527"/>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58"/>
          <p:cNvSpPr txBox="1">
            <a:spLocks noGrp="1"/>
          </p:cNvSpPr>
          <p:nvPr>
            <p:ph type="sldNum" idx="12"/>
          </p:nvPr>
        </p:nvSpPr>
        <p:spPr>
          <a:xfrm>
            <a:off x="12915900" y="9534527"/>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35"/>
        <p:cNvGrpSpPr/>
        <p:nvPr/>
      </p:nvGrpSpPr>
      <p:grpSpPr>
        <a:xfrm>
          <a:off x="0" y="0"/>
          <a:ext cx="0" cy="0"/>
          <a:chOff x="0" y="0"/>
          <a:chExt cx="0" cy="0"/>
        </a:xfrm>
      </p:grpSpPr>
      <p:sp>
        <p:nvSpPr>
          <p:cNvPr id="136" name="Google Shape;136;p54"/>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7" name="Google Shape;137;p54"/>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138" name="Google Shape;138;p54"/>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139" name="Google Shape;139;p5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0" name="Google Shape;140;p5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1" name="Google Shape;141;p5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42"/>
        <p:cNvGrpSpPr/>
        <p:nvPr/>
      </p:nvGrpSpPr>
      <p:grpSpPr>
        <a:xfrm>
          <a:off x="0" y="0"/>
          <a:ext cx="0" cy="0"/>
          <a:chOff x="0" y="0"/>
          <a:chExt cx="0" cy="0"/>
        </a:xfrm>
      </p:grpSpPr>
      <p:sp>
        <p:nvSpPr>
          <p:cNvPr id="143" name="Google Shape;143;p55"/>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44" name="Google Shape;144;p55"/>
          <p:cNvSpPr>
            <a:spLocks noGrp="1"/>
          </p:cNvSpPr>
          <p:nvPr>
            <p:ph type="pic" idx="2"/>
          </p:nvPr>
        </p:nvSpPr>
        <p:spPr>
          <a:xfrm>
            <a:off x="1792288" y="612775"/>
            <a:ext cx="5486400" cy="4114800"/>
          </a:xfrm>
          <a:prstGeom prst="rect">
            <a:avLst/>
          </a:prstGeom>
          <a:noFill/>
          <a:ln>
            <a:noFill/>
          </a:ln>
        </p:spPr>
      </p:sp>
      <p:sp>
        <p:nvSpPr>
          <p:cNvPr id="145" name="Google Shape;145;p55"/>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146" name="Google Shape;146;p5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7" name="Google Shape;147;p5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8" name="Google Shape;148;p5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49"/>
        <p:cNvGrpSpPr/>
        <p:nvPr/>
      </p:nvGrpSpPr>
      <p:grpSpPr>
        <a:xfrm>
          <a:off x="0" y="0"/>
          <a:ext cx="0" cy="0"/>
          <a:chOff x="0" y="0"/>
          <a:chExt cx="0" cy="0"/>
        </a:xfrm>
      </p:grpSpPr>
      <p:sp>
        <p:nvSpPr>
          <p:cNvPr id="150" name="Google Shape;150;p5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1" name="Google Shape;151;p56"/>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52" name="Google Shape;152;p5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3" name="Google Shape;153;p5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4" name="Google Shape;154;p5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55"/>
        <p:cNvGrpSpPr/>
        <p:nvPr/>
      </p:nvGrpSpPr>
      <p:grpSpPr>
        <a:xfrm>
          <a:off x="0" y="0"/>
          <a:ext cx="0" cy="0"/>
          <a:chOff x="0" y="0"/>
          <a:chExt cx="0" cy="0"/>
        </a:xfrm>
      </p:grpSpPr>
      <p:sp>
        <p:nvSpPr>
          <p:cNvPr id="156" name="Google Shape;156;p57"/>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57" name="Google Shape;157;p57"/>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158" name="Google Shape;158;p5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59" name="Google Shape;159;p5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0" name="Google Shape;160;p5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167"/>
        <p:cNvGrpSpPr/>
        <p:nvPr/>
      </p:nvGrpSpPr>
      <p:grpSpPr>
        <a:xfrm>
          <a:off x="0" y="0"/>
          <a:ext cx="0" cy="0"/>
          <a:chOff x="0" y="0"/>
          <a:chExt cx="0" cy="0"/>
        </a:xfrm>
      </p:grpSpPr>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68"/>
        <p:cNvGrpSpPr/>
        <p:nvPr/>
      </p:nvGrpSpPr>
      <p:grpSpPr>
        <a:xfrm>
          <a:off x="0" y="0"/>
          <a:ext cx="0" cy="0"/>
          <a:chOff x="0" y="0"/>
          <a:chExt cx="0" cy="0"/>
        </a:xfrm>
      </p:grpSpPr>
      <p:sp>
        <p:nvSpPr>
          <p:cNvPr id="169" name="Google Shape;169;p113"/>
          <p:cNvSpPr txBox="1">
            <a:spLocks noGrp="1"/>
          </p:cNvSpPr>
          <p:nvPr>
            <p:ph type="ctrTitle"/>
          </p:nvPr>
        </p:nvSpPr>
        <p:spPr>
          <a:xfrm>
            <a:off x="2286000" y="1683545"/>
            <a:ext cx="13716000" cy="35814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9000"/>
              <a:buFont typeface="Play"/>
              <a:buNone/>
              <a:defRPr sz="9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0" name="Google Shape;170;p113"/>
          <p:cNvSpPr txBox="1">
            <a:spLocks noGrp="1"/>
          </p:cNvSpPr>
          <p:nvPr>
            <p:ph type="subTitle" idx="1"/>
          </p:nvPr>
        </p:nvSpPr>
        <p:spPr>
          <a:xfrm>
            <a:off x="2286000" y="5403057"/>
            <a:ext cx="13716000" cy="248364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500"/>
              </a:spcBef>
              <a:spcAft>
                <a:spcPts val="0"/>
              </a:spcAft>
              <a:buClr>
                <a:schemeClr val="dk1"/>
              </a:buClr>
              <a:buSzPts val="3600"/>
              <a:buNone/>
              <a:defRPr sz="3600"/>
            </a:lvl1pPr>
            <a:lvl2pPr lvl="1" algn="ctr">
              <a:lnSpc>
                <a:spcPct val="90000"/>
              </a:lnSpc>
              <a:spcBef>
                <a:spcPts val="750"/>
              </a:spcBef>
              <a:spcAft>
                <a:spcPts val="0"/>
              </a:spcAft>
              <a:buClr>
                <a:schemeClr val="dk1"/>
              </a:buClr>
              <a:buSzPts val="3000"/>
              <a:buNone/>
              <a:defRPr sz="3000"/>
            </a:lvl2pPr>
            <a:lvl3pPr lvl="2" algn="ctr">
              <a:lnSpc>
                <a:spcPct val="90000"/>
              </a:lnSpc>
              <a:spcBef>
                <a:spcPts val="750"/>
              </a:spcBef>
              <a:spcAft>
                <a:spcPts val="0"/>
              </a:spcAft>
              <a:buClr>
                <a:schemeClr val="dk1"/>
              </a:buClr>
              <a:buSzPts val="2700"/>
              <a:buNone/>
              <a:defRPr sz="2700"/>
            </a:lvl3pPr>
            <a:lvl4pPr lvl="3" algn="ctr">
              <a:lnSpc>
                <a:spcPct val="90000"/>
              </a:lnSpc>
              <a:spcBef>
                <a:spcPts val="750"/>
              </a:spcBef>
              <a:spcAft>
                <a:spcPts val="0"/>
              </a:spcAft>
              <a:buClr>
                <a:schemeClr val="dk1"/>
              </a:buClr>
              <a:buSzPts val="2400"/>
              <a:buNone/>
              <a:defRPr sz="2400"/>
            </a:lvl4pPr>
            <a:lvl5pPr lvl="4" algn="ctr">
              <a:lnSpc>
                <a:spcPct val="90000"/>
              </a:lnSpc>
              <a:spcBef>
                <a:spcPts val="750"/>
              </a:spcBef>
              <a:spcAft>
                <a:spcPts val="0"/>
              </a:spcAft>
              <a:buClr>
                <a:schemeClr val="dk1"/>
              </a:buClr>
              <a:buSzPts val="2400"/>
              <a:buNone/>
              <a:defRPr sz="2400"/>
            </a:lvl5pPr>
            <a:lvl6pPr lvl="5" algn="ctr">
              <a:lnSpc>
                <a:spcPct val="90000"/>
              </a:lnSpc>
              <a:spcBef>
                <a:spcPts val="750"/>
              </a:spcBef>
              <a:spcAft>
                <a:spcPts val="0"/>
              </a:spcAft>
              <a:buClr>
                <a:schemeClr val="dk1"/>
              </a:buClr>
              <a:buSzPts val="2400"/>
              <a:buNone/>
              <a:defRPr sz="2400"/>
            </a:lvl6pPr>
            <a:lvl7pPr lvl="6" algn="ctr">
              <a:lnSpc>
                <a:spcPct val="90000"/>
              </a:lnSpc>
              <a:spcBef>
                <a:spcPts val="750"/>
              </a:spcBef>
              <a:spcAft>
                <a:spcPts val="0"/>
              </a:spcAft>
              <a:buClr>
                <a:schemeClr val="dk1"/>
              </a:buClr>
              <a:buSzPts val="2400"/>
              <a:buNone/>
              <a:defRPr sz="2400"/>
            </a:lvl7pPr>
            <a:lvl8pPr lvl="7" algn="ctr">
              <a:lnSpc>
                <a:spcPct val="90000"/>
              </a:lnSpc>
              <a:spcBef>
                <a:spcPts val="750"/>
              </a:spcBef>
              <a:spcAft>
                <a:spcPts val="0"/>
              </a:spcAft>
              <a:buClr>
                <a:schemeClr val="dk1"/>
              </a:buClr>
              <a:buSzPts val="2400"/>
              <a:buNone/>
              <a:defRPr sz="2400"/>
            </a:lvl8pPr>
            <a:lvl9pPr lvl="8" algn="ctr">
              <a:lnSpc>
                <a:spcPct val="90000"/>
              </a:lnSpc>
              <a:spcBef>
                <a:spcPts val="750"/>
              </a:spcBef>
              <a:spcAft>
                <a:spcPts val="0"/>
              </a:spcAft>
              <a:buClr>
                <a:schemeClr val="dk1"/>
              </a:buClr>
              <a:buSzPts val="2400"/>
              <a:buNone/>
              <a:defRPr sz="2400"/>
            </a:lvl9pPr>
          </a:lstStyle>
          <a:p>
            <a:endParaRPr/>
          </a:p>
        </p:txBody>
      </p:sp>
      <p:sp>
        <p:nvSpPr>
          <p:cNvPr id="171" name="Google Shape;171;p113"/>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2" name="Google Shape;172;p113"/>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3" name="Google Shape;173;p113"/>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4"/>
        <p:cNvGrpSpPr/>
        <p:nvPr/>
      </p:nvGrpSpPr>
      <p:grpSpPr>
        <a:xfrm>
          <a:off x="0" y="0"/>
          <a:ext cx="0" cy="0"/>
          <a:chOff x="0" y="0"/>
          <a:chExt cx="0" cy="0"/>
        </a:xfrm>
      </p:grpSpPr>
      <p:sp>
        <p:nvSpPr>
          <p:cNvPr id="175" name="Google Shape;175;p114"/>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6" name="Google Shape;176;p114"/>
          <p:cNvSpPr txBox="1">
            <a:spLocks noGrp="1"/>
          </p:cNvSpPr>
          <p:nvPr>
            <p:ph type="body" idx="1"/>
          </p:nvPr>
        </p:nvSpPr>
        <p:spPr>
          <a:xfrm>
            <a:off x="1257300" y="2738438"/>
            <a:ext cx="15773400" cy="652700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77" name="Google Shape;177;p114"/>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8" name="Google Shape;178;p114"/>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9" name="Google Shape;179;p114"/>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80"/>
        <p:cNvGrpSpPr/>
        <p:nvPr/>
      </p:nvGrpSpPr>
      <p:grpSpPr>
        <a:xfrm>
          <a:off x="0" y="0"/>
          <a:ext cx="0" cy="0"/>
          <a:chOff x="0" y="0"/>
          <a:chExt cx="0" cy="0"/>
        </a:xfrm>
      </p:grpSpPr>
      <p:sp>
        <p:nvSpPr>
          <p:cNvPr id="181" name="Google Shape;181;p115"/>
          <p:cNvSpPr txBox="1">
            <a:spLocks noGrp="1"/>
          </p:cNvSpPr>
          <p:nvPr>
            <p:ph type="title"/>
          </p:nvPr>
        </p:nvSpPr>
        <p:spPr>
          <a:xfrm>
            <a:off x="1247775" y="2564608"/>
            <a:ext cx="15773400" cy="427910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9000"/>
              <a:buFont typeface="Play"/>
              <a:buNone/>
              <a:defRPr sz="9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2" name="Google Shape;182;p115"/>
          <p:cNvSpPr txBox="1">
            <a:spLocks noGrp="1"/>
          </p:cNvSpPr>
          <p:nvPr>
            <p:ph type="body" idx="1"/>
          </p:nvPr>
        </p:nvSpPr>
        <p:spPr>
          <a:xfrm>
            <a:off x="1247775" y="6884195"/>
            <a:ext cx="15773400" cy="225028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757575"/>
              </a:buClr>
              <a:buSzPts val="3600"/>
              <a:buNone/>
              <a:defRPr sz="3600">
                <a:solidFill>
                  <a:srgbClr val="757575"/>
                </a:solidFill>
              </a:defRPr>
            </a:lvl1pPr>
            <a:lvl2pPr marL="914400" lvl="1" indent="-228600" algn="l">
              <a:lnSpc>
                <a:spcPct val="90000"/>
              </a:lnSpc>
              <a:spcBef>
                <a:spcPts val="750"/>
              </a:spcBef>
              <a:spcAft>
                <a:spcPts val="0"/>
              </a:spcAft>
              <a:buClr>
                <a:srgbClr val="757575"/>
              </a:buClr>
              <a:buSzPts val="3000"/>
              <a:buNone/>
              <a:defRPr sz="3000">
                <a:solidFill>
                  <a:srgbClr val="757575"/>
                </a:solidFill>
              </a:defRPr>
            </a:lvl2pPr>
            <a:lvl3pPr marL="1371600" lvl="2" indent="-228600" algn="l">
              <a:lnSpc>
                <a:spcPct val="90000"/>
              </a:lnSpc>
              <a:spcBef>
                <a:spcPts val="750"/>
              </a:spcBef>
              <a:spcAft>
                <a:spcPts val="0"/>
              </a:spcAft>
              <a:buClr>
                <a:srgbClr val="757575"/>
              </a:buClr>
              <a:buSzPts val="2700"/>
              <a:buNone/>
              <a:defRPr sz="2700">
                <a:solidFill>
                  <a:srgbClr val="757575"/>
                </a:solidFill>
              </a:defRPr>
            </a:lvl3pPr>
            <a:lvl4pPr marL="1828800" lvl="3" indent="-228600" algn="l">
              <a:lnSpc>
                <a:spcPct val="90000"/>
              </a:lnSpc>
              <a:spcBef>
                <a:spcPts val="750"/>
              </a:spcBef>
              <a:spcAft>
                <a:spcPts val="0"/>
              </a:spcAft>
              <a:buClr>
                <a:srgbClr val="757575"/>
              </a:buClr>
              <a:buSzPts val="2400"/>
              <a:buNone/>
              <a:defRPr sz="2400">
                <a:solidFill>
                  <a:srgbClr val="757575"/>
                </a:solidFill>
              </a:defRPr>
            </a:lvl4pPr>
            <a:lvl5pPr marL="2286000" lvl="4" indent="-228600" algn="l">
              <a:lnSpc>
                <a:spcPct val="90000"/>
              </a:lnSpc>
              <a:spcBef>
                <a:spcPts val="750"/>
              </a:spcBef>
              <a:spcAft>
                <a:spcPts val="0"/>
              </a:spcAft>
              <a:buClr>
                <a:srgbClr val="757575"/>
              </a:buClr>
              <a:buSzPts val="2400"/>
              <a:buNone/>
              <a:defRPr sz="2400">
                <a:solidFill>
                  <a:srgbClr val="757575"/>
                </a:solidFill>
              </a:defRPr>
            </a:lvl5pPr>
            <a:lvl6pPr marL="2743200" lvl="5" indent="-228600" algn="l">
              <a:lnSpc>
                <a:spcPct val="90000"/>
              </a:lnSpc>
              <a:spcBef>
                <a:spcPts val="750"/>
              </a:spcBef>
              <a:spcAft>
                <a:spcPts val="0"/>
              </a:spcAft>
              <a:buClr>
                <a:srgbClr val="757575"/>
              </a:buClr>
              <a:buSzPts val="2400"/>
              <a:buNone/>
              <a:defRPr sz="2400">
                <a:solidFill>
                  <a:srgbClr val="757575"/>
                </a:solidFill>
              </a:defRPr>
            </a:lvl6pPr>
            <a:lvl7pPr marL="3200400" lvl="6" indent="-228600" algn="l">
              <a:lnSpc>
                <a:spcPct val="90000"/>
              </a:lnSpc>
              <a:spcBef>
                <a:spcPts val="750"/>
              </a:spcBef>
              <a:spcAft>
                <a:spcPts val="0"/>
              </a:spcAft>
              <a:buClr>
                <a:srgbClr val="757575"/>
              </a:buClr>
              <a:buSzPts val="2400"/>
              <a:buNone/>
              <a:defRPr sz="2400">
                <a:solidFill>
                  <a:srgbClr val="757575"/>
                </a:solidFill>
              </a:defRPr>
            </a:lvl7pPr>
            <a:lvl8pPr marL="3657600" lvl="7" indent="-228600" algn="l">
              <a:lnSpc>
                <a:spcPct val="90000"/>
              </a:lnSpc>
              <a:spcBef>
                <a:spcPts val="750"/>
              </a:spcBef>
              <a:spcAft>
                <a:spcPts val="0"/>
              </a:spcAft>
              <a:buClr>
                <a:srgbClr val="757575"/>
              </a:buClr>
              <a:buSzPts val="2400"/>
              <a:buNone/>
              <a:defRPr sz="2400">
                <a:solidFill>
                  <a:srgbClr val="757575"/>
                </a:solidFill>
              </a:defRPr>
            </a:lvl8pPr>
            <a:lvl9pPr marL="4114800" lvl="8" indent="-228600" algn="l">
              <a:lnSpc>
                <a:spcPct val="90000"/>
              </a:lnSpc>
              <a:spcBef>
                <a:spcPts val="750"/>
              </a:spcBef>
              <a:spcAft>
                <a:spcPts val="0"/>
              </a:spcAft>
              <a:buClr>
                <a:srgbClr val="757575"/>
              </a:buClr>
              <a:buSzPts val="2400"/>
              <a:buNone/>
              <a:defRPr sz="2400">
                <a:solidFill>
                  <a:srgbClr val="757575"/>
                </a:solidFill>
              </a:defRPr>
            </a:lvl9pPr>
          </a:lstStyle>
          <a:p>
            <a:endParaRPr/>
          </a:p>
        </p:txBody>
      </p:sp>
      <p:sp>
        <p:nvSpPr>
          <p:cNvPr id="183" name="Google Shape;183;p115"/>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4" name="Google Shape;184;p115"/>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5" name="Google Shape;185;p115"/>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86"/>
        <p:cNvGrpSpPr/>
        <p:nvPr/>
      </p:nvGrpSpPr>
      <p:grpSpPr>
        <a:xfrm>
          <a:off x="0" y="0"/>
          <a:ext cx="0" cy="0"/>
          <a:chOff x="0" y="0"/>
          <a:chExt cx="0" cy="0"/>
        </a:xfrm>
      </p:grpSpPr>
      <p:sp>
        <p:nvSpPr>
          <p:cNvPr id="187" name="Google Shape;187;p116"/>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88" name="Google Shape;188;p116"/>
          <p:cNvSpPr txBox="1">
            <a:spLocks noGrp="1"/>
          </p:cNvSpPr>
          <p:nvPr>
            <p:ph type="body" idx="1"/>
          </p:nvPr>
        </p:nvSpPr>
        <p:spPr>
          <a:xfrm>
            <a:off x="1257300" y="2738438"/>
            <a:ext cx="7772400" cy="652700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89" name="Google Shape;189;p116"/>
          <p:cNvSpPr txBox="1">
            <a:spLocks noGrp="1"/>
          </p:cNvSpPr>
          <p:nvPr>
            <p:ph type="body" idx="2"/>
          </p:nvPr>
        </p:nvSpPr>
        <p:spPr>
          <a:xfrm>
            <a:off x="9258300" y="2738438"/>
            <a:ext cx="7772400" cy="652700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90" name="Google Shape;190;p116"/>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1" name="Google Shape;191;p116"/>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2" name="Google Shape;192;p116"/>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93"/>
        <p:cNvGrpSpPr/>
        <p:nvPr/>
      </p:nvGrpSpPr>
      <p:grpSpPr>
        <a:xfrm>
          <a:off x="0" y="0"/>
          <a:ext cx="0" cy="0"/>
          <a:chOff x="0" y="0"/>
          <a:chExt cx="0" cy="0"/>
        </a:xfrm>
      </p:grpSpPr>
      <p:sp>
        <p:nvSpPr>
          <p:cNvPr id="194" name="Google Shape;194;p117"/>
          <p:cNvSpPr txBox="1">
            <a:spLocks noGrp="1"/>
          </p:cNvSpPr>
          <p:nvPr>
            <p:ph type="title"/>
          </p:nvPr>
        </p:nvSpPr>
        <p:spPr>
          <a:xfrm>
            <a:off x="1259682"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5" name="Google Shape;195;p117"/>
          <p:cNvSpPr txBox="1">
            <a:spLocks noGrp="1"/>
          </p:cNvSpPr>
          <p:nvPr>
            <p:ph type="body" idx="1"/>
          </p:nvPr>
        </p:nvSpPr>
        <p:spPr>
          <a:xfrm>
            <a:off x="1259683" y="2521745"/>
            <a:ext cx="7736681" cy="1235868"/>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500"/>
              </a:spcBef>
              <a:spcAft>
                <a:spcPts val="0"/>
              </a:spcAft>
              <a:buClr>
                <a:schemeClr val="dk1"/>
              </a:buClr>
              <a:buSzPts val="3600"/>
              <a:buNone/>
              <a:defRPr sz="3600" b="1"/>
            </a:lvl1pPr>
            <a:lvl2pPr marL="914400" lvl="1" indent="-228600" algn="l">
              <a:lnSpc>
                <a:spcPct val="90000"/>
              </a:lnSpc>
              <a:spcBef>
                <a:spcPts val="750"/>
              </a:spcBef>
              <a:spcAft>
                <a:spcPts val="0"/>
              </a:spcAft>
              <a:buClr>
                <a:schemeClr val="dk1"/>
              </a:buClr>
              <a:buSzPts val="3000"/>
              <a:buNone/>
              <a:defRPr sz="3000" b="1"/>
            </a:lvl2pPr>
            <a:lvl3pPr marL="1371600" lvl="2" indent="-228600" algn="l">
              <a:lnSpc>
                <a:spcPct val="90000"/>
              </a:lnSpc>
              <a:spcBef>
                <a:spcPts val="750"/>
              </a:spcBef>
              <a:spcAft>
                <a:spcPts val="0"/>
              </a:spcAft>
              <a:buClr>
                <a:schemeClr val="dk1"/>
              </a:buClr>
              <a:buSzPts val="2700"/>
              <a:buNone/>
              <a:defRPr sz="2700" b="1"/>
            </a:lvl3pPr>
            <a:lvl4pPr marL="1828800" lvl="3" indent="-228600" algn="l">
              <a:lnSpc>
                <a:spcPct val="90000"/>
              </a:lnSpc>
              <a:spcBef>
                <a:spcPts val="750"/>
              </a:spcBef>
              <a:spcAft>
                <a:spcPts val="0"/>
              </a:spcAft>
              <a:buClr>
                <a:schemeClr val="dk1"/>
              </a:buClr>
              <a:buSzPts val="2400"/>
              <a:buNone/>
              <a:defRPr sz="2400" b="1"/>
            </a:lvl4pPr>
            <a:lvl5pPr marL="2286000" lvl="4" indent="-228600" algn="l">
              <a:lnSpc>
                <a:spcPct val="90000"/>
              </a:lnSpc>
              <a:spcBef>
                <a:spcPts val="750"/>
              </a:spcBef>
              <a:spcAft>
                <a:spcPts val="0"/>
              </a:spcAft>
              <a:buClr>
                <a:schemeClr val="dk1"/>
              </a:buClr>
              <a:buSzPts val="2400"/>
              <a:buNone/>
              <a:defRPr sz="2400" b="1"/>
            </a:lvl5pPr>
            <a:lvl6pPr marL="2743200" lvl="5" indent="-228600" algn="l">
              <a:lnSpc>
                <a:spcPct val="90000"/>
              </a:lnSpc>
              <a:spcBef>
                <a:spcPts val="750"/>
              </a:spcBef>
              <a:spcAft>
                <a:spcPts val="0"/>
              </a:spcAft>
              <a:buClr>
                <a:schemeClr val="dk1"/>
              </a:buClr>
              <a:buSzPts val="2400"/>
              <a:buNone/>
              <a:defRPr sz="2400" b="1"/>
            </a:lvl6pPr>
            <a:lvl7pPr marL="3200400" lvl="6" indent="-228600" algn="l">
              <a:lnSpc>
                <a:spcPct val="90000"/>
              </a:lnSpc>
              <a:spcBef>
                <a:spcPts val="750"/>
              </a:spcBef>
              <a:spcAft>
                <a:spcPts val="0"/>
              </a:spcAft>
              <a:buClr>
                <a:schemeClr val="dk1"/>
              </a:buClr>
              <a:buSzPts val="2400"/>
              <a:buNone/>
              <a:defRPr sz="2400" b="1"/>
            </a:lvl7pPr>
            <a:lvl8pPr marL="3657600" lvl="7" indent="-228600" algn="l">
              <a:lnSpc>
                <a:spcPct val="90000"/>
              </a:lnSpc>
              <a:spcBef>
                <a:spcPts val="750"/>
              </a:spcBef>
              <a:spcAft>
                <a:spcPts val="0"/>
              </a:spcAft>
              <a:buClr>
                <a:schemeClr val="dk1"/>
              </a:buClr>
              <a:buSzPts val="2400"/>
              <a:buNone/>
              <a:defRPr sz="2400" b="1"/>
            </a:lvl8pPr>
            <a:lvl9pPr marL="4114800" lvl="8" indent="-228600" algn="l">
              <a:lnSpc>
                <a:spcPct val="90000"/>
              </a:lnSpc>
              <a:spcBef>
                <a:spcPts val="750"/>
              </a:spcBef>
              <a:spcAft>
                <a:spcPts val="0"/>
              </a:spcAft>
              <a:buClr>
                <a:schemeClr val="dk1"/>
              </a:buClr>
              <a:buSzPts val="2400"/>
              <a:buNone/>
              <a:defRPr sz="2400" b="1"/>
            </a:lvl9pPr>
          </a:lstStyle>
          <a:p>
            <a:endParaRPr/>
          </a:p>
        </p:txBody>
      </p:sp>
      <p:sp>
        <p:nvSpPr>
          <p:cNvPr id="196" name="Google Shape;196;p117"/>
          <p:cNvSpPr txBox="1">
            <a:spLocks noGrp="1"/>
          </p:cNvSpPr>
          <p:nvPr>
            <p:ph type="body" idx="2"/>
          </p:nvPr>
        </p:nvSpPr>
        <p:spPr>
          <a:xfrm>
            <a:off x="1259683" y="3757613"/>
            <a:ext cx="7736681" cy="552688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97" name="Google Shape;197;p117"/>
          <p:cNvSpPr txBox="1">
            <a:spLocks noGrp="1"/>
          </p:cNvSpPr>
          <p:nvPr>
            <p:ph type="body" idx="3"/>
          </p:nvPr>
        </p:nvSpPr>
        <p:spPr>
          <a:xfrm>
            <a:off x="9258300" y="2521745"/>
            <a:ext cx="7774782" cy="1235868"/>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500"/>
              </a:spcBef>
              <a:spcAft>
                <a:spcPts val="0"/>
              </a:spcAft>
              <a:buClr>
                <a:schemeClr val="dk1"/>
              </a:buClr>
              <a:buSzPts val="3600"/>
              <a:buNone/>
              <a:defRPr sz="3600" b="1"/>
            </a:lvl1pPr>
            <a:lvl2pPr marL="914400" lvl="1" indent="-228600" algn="l">
              <a:lnSpc>
                <a:spcPct val="90000"/>
              </a:lnSpc>
              <a:spcBef>
                <a:spcPts val="750"/>
              </a:spcBef>
              <a:spcAft>
                <a:spcPts val="0"/>
              </a:spcAft>
              <a:buClr>
                <a:schemeClr val="dk1"/>
              </a:buClr>
              <a:buSzPts val="3000"/>
              <a:buNone/>
              <a:defRPr sz="3000" b="1"/>
            </a:lvl2pPr>
            <a:lvl3pPr marL="1371600" lvl="2" indent="-228600" algn="l">
              <a:lnSpc>
                <a:spcPct val="90000"/>
              </a:lnSpc>
              <a:spcBef>
                <a:spcPts val="750"/>
              </a:spcBef>
              <a:spcAft>
                <a:spcPts val="0"/>
              </a:spcAft>
              <a:buClr>
                <a:schemeClr val="dk1"/>
              </a:buClr>
              <a:buSzPts val="2700"/>
              <a:buNone/>
              <a:defRPr sz="2700" b="1"/>
            </a:lvl3pPr>
            <a:lvl4pPr marL="1828800" lvl="3" indent="-228600" algn="l">
              <a:lnSpc>
                <a:spcPct val="90000"/>
              </a:lnSpc>
              <a:spcBef>
                <a:spcPts val="750"/>
              </a:spcBef>
              <a:spcAft>
                <a:spcPts val="0"/>
              </a:spcAft>
              <a:buClr>
                <a:schemeClr val="dk1"/>
              </a:buClr>
              <a:buSzPts val="2400"/>
              <a:buNone/>
              <a:defRPr sz="2400" b="1"/>
            </a:lvl4pPr>
            <a:lvl5pPr marL="2286000" lvl="4" indent="-228600" algn="l">
              <a:lnSpc>
                <a:spcPct val="90000"/>
              </a:lnSpc>
              <a:spcBef>
                <a:spcPts val="750"/>
              </a:spcBef>
              <a:spcAft>
                <a:spcPts val="0"/>
              </a:spcAft>
              <a:buClr>
                <a:schemeClr val="dk1"/>
              </a:buClr>
              <a:buSzPts val="2400"/>
              <a:buNone/>
              <a:defRPr sz="2400" b="1"/>
            </a:lvl5pPr>
            <a:lvl6pPr marL="2743200" lvl="5" indent="-228600" algn="l">
              <a:lnSpc>
                <a:spcPct val="90000"/>
              </a:lnSpc>
              <a:spcBef>
                <a:spcPts val="750"/>
              </a:spcBef>
              <a:spcAft>
                <a:spcPts val="0"/>
              </a:spcAft>
              <a:buClr>
                <a:schemeClr val="dk1"/>
              </a:buClr>
              <a:buSzPts val="2400"/>
              <a:buNone/>
              <a:defRPr sz="2400" b="1"/>
            </a:lvl6pPr>
            <a:lvl7pPr marL="3200400" lvl="6" indent="-228600" algn="l">
              <a:lnSpc>
                <a:spcPct val="90000"/>
              </a:lnSpc>
              <a:spcBef>
                <a:spcPts val="750"/>
              </a:spcBef>
              <a:spcAft>
                <a:spcPts val="0"/>
              </a:spcAft>
              <a:buClr>
                <a:schemeClr val="dk1"/>
              </a:buClr>
              <a:buSzPts val="2400"/>
              <a:buNone/>
              <a:defRPr sz="2400" b="1"/>
            </a:lvl7pPr>
            <a:lvl8pPr marL="3657600" lvl="7" indent="-228600" algn="l">
              <a:lnSpc>
                <a:spcPct val="90000"/>
              </a:lnSpc>
              <a:spcBef>
                <a:spcPts val="750"/>
              </a:spcBef>
              <a:spcAft>
                <a:spcPts val="0"/>
              </a:spcAft>
              <a:buClr>
                <a:schemeClr val="dk1"/>
              </a:buClr>
              <a:buSzPts val="2400"/>
              <a:buNone/>
              <a:defRPr sz="2400" b="1"/>
            </a:lvl8pPr>
            <a:lvl9pPr marL="4114800" lvl="8" indent="-228600" algn="l">
              <a:lnSpc>
                <a:spcPct val="90000"/>
              </a:lnSpc>
              <a:spcBef>
                <a:spcPts val="750"/>
              </a:spcBef>
              <a:spcAft>
                <a:spcPts val="0"/>
              </a:spcAft>
              <a:buClr>
                <a:schemeClr val="dk1"/>
              </a:buClr>
              <a:buSzPts val="2400"/>
              <a:buNone/>
              <a:defRPr sz="2400" b="1"/>
            </a:lvl9pPr>
          </a:lstStyle>
          <a:p>
            <a:endParaRPr/>
          </a:p>
        </p:txBody>
      </p:sp>
      <p:sp>
        <p:nvSpPr>
          <p:cNvPr id="198" name="Google Shape;198;p117"/>
          <p:cNvSpPr txBox="1">
            <a:spLocks noGrp="1"/>
          </p:cNvSpPr>
          <p:nvPr>
            <p:ph type="body" idx="4"/>
          </p:nvPr>
        </p:nvSpPr>
        <p:spPr>
          <a:xfrm>
            <a:off x="9258300" y="3757613"/>
            <a:ext cx="7774782" cy="552688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99" name="Google Shape;199;p117"/>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0" name="Google Shape;200;p117"/>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1" name="Google Shape;201;p117"/>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3"/>
        <p:cNvGrpSpPr/>
        <p:nvPr/>
      </p:nvGrpSpPr>
      <p:grpSpPr>
        <a:xfrm>
          <a:off x="0" y="0"/>
          <a:ext cx="0" cy="0"/>
          <a:chOff x="0" y="0"/>
          <a:chExt cx="0" cy="0"/>
        </a:xfrm>
      </p:grpSpPr>
      <p:sp>
        <p:nvSpPr>
          <p:cNvPr id="24" name="Google Shape;24;p59"/>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59"/>
          <p:cNvSpPr txBox="1">
            <a:spLocks noGrp="1"/>
          </p:cNvSpPr>
          <p:nvPr>
            <p:ph type="body" idx="1"/>
          </p:nvPr>
        </p:nvSpPr>
        <p:spPr>
          <a:xfrm>
            <a:off x="1257300" y="2738438"/>
            <a:ext cx="15773400" cy="652700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6" name="Google Shape;26;p59"/>
          <p:cNvSpPr txBox="1">
            <a:spLocks noGrp="1"/>
          </p:cNvSpPr>
          <p:nvPr>
            <p:ph type="dt" idx="10"/>
          </p:nvPr>
        </p:nvSpPr>
        <p:spPr>
          <a:xfrm>
            <a:off x="1257300" y="9534527"/>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 name="Google Shape;27;p59"/>
          <p:cNvSpPr txBox="1">
            <a:spLocks noGrp="1"/>
          </p:cNvSpPr>
          <p:nvPr>
            <p:ph type="ftr" idx="11"/>
          </p:nvPr>
        </p:nvSpPr>
        <p:spPr>
          <a:xfrm>
            <a:off x="6057900" y="9534527"/>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 name="Google Shape;28;p59"/>
          <p:cNvSpPr txBox="1">
            <a:spLocks noGrp="1"/>
          </p:cNvSpPr>
          <p:nvPr>
            <p:ph type="sldNum" idx="12"/>
          </p:nvPr>
        </p:nvSpPr>
        <p:spPr>
          <a:xfrm>
            <a:off x="12915900" y="9534527"/>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02"/>
        <p:cNvGrpSpPr/>
        <p:nvPr/>
      </p:nvGrpSpPr>
      <p:grpSpPr>
        <a:xfrm>
          <a:off x="0" y="0"/>
          <a:ext cx="0" cy="0"/>
          <a:chOff x="0" y="0"/>
          <a:chExt cx="0" cy="0"/>
        </a:xfrm>
      </p:grpSpPr>
      <p:sp>
        <p:nvSpPr>
          <p:cNvPr id="203" name="Google Shape;203;p118"/>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4" name="Google Shape;204;p118"/>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5" name="Google Shape;205;p118"/>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6" name="Google Shape;206;p118"/>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07"/>
        <p:cNvGrpSpPr/>
        <p:nvPr/>
      </p:nvGrpSpPr>
      <p:grpSpPr>
        <a:xfrm>
          <a:off x="0" y="0"/>
          <a:ext cx="0" cy="0"/>
          <a:chOff x="0" y="0"/>
          <a:chExt cx="0" cy="0"/>
        </a:xfrm>
      </p:grpSpPr>
      <p:sp>
        <p:nvSpPr>
          <p:cNvPr id="208" name="Google Shape;208;p119"/>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9" name="Google Shape;209;p119"/>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0" name="Google Shape;210;p119"/>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211"/>
        <p:cNvGrpSpPr/>
        <p:nvPr/>
      </p:nvGrpSpPr>
      <p:grpSpPr>
        <a:xfrm>
          <a:off x="0" y="0"/>
          <a:ext cx="0" cy="0"/>
          <a:chOff x="0" y="0"/>
          <a:chExt cx="0" cy="0"/>
        </a:xfrm>
      </p:grpSpPr>
      <p:sp>
        <p:nvSpPr>
          <p:cNvPr id="212" name="Google Shape;212;p120"/>
          <p:cNvSpPr txBox="1">
            <a:spLocks noGrp="1"/>
          </p:cNvSpPr>
          <p:nvPr>
            <p:ph type="title"/>
          </p:nvPr>
        </p:nvSpPr>
        <p:spPr>
          <a:xfrm>
            <a:off x="1259683" y="685800"/>
            <a:ext cx="5898356" cy="24003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800"/>
              <a:buFont typeface="Play"/>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3" name="Google Shape;213;p120"/>
          <p:cNvSpPr txBox="1">
            <a:spLocks noGrp="1"/>
          </p:cNvSpPr>
          <p:nvPr>
            <p:ph type="body" idx="1"/>
          </p:nvPr>
        </p:nvSpPr>
        <p:spPr>
          <a:xfrm>
            <a:off x="7774782" y="1481138"/>
            <a:ext cx="9258300" cy="7310438"/>
          </a:xfrm>
          <a:prstGeom prst="rect">
            <a:avLst/>
          </a:prstGeom>
          <a:noFill/>
          <a:ln>
            <a:noFill/>
          </a:ln>
        </p:spPr>
        <p:txBody>
          <a:bodyPr spcFirstLastPara="1" wrap="square" lIns="91425" tIns="45700" rIns="91425" bIns="45700" anchor="t" anchorCtr="0">
            <a:normAutofit/>
          </a:bodyPr>
          <a:lstStyle>
            <a:lvl1pPr marL="457200" lvl="0" indent="-533400" algn="l">
              <a:lnSpc>
                <a:spcPct val="90000"/>
              </a:lnSpc>
              <a:spcBef>
                <a:spcPts val="1500"/>
              </a:spcBef>
              <a:spcAft>
                <a:spcPts val="0"/>
              </a:spcAft>
              <a:buClr>
                <a:schemeClr val="dk1"/>
              </a:buClr>
              <a:buSzPts val="4800"/>
              <a:buChar char="•"/>
              <a:defRPr sz="4800"/>
            </a:lvl1pPr>
            <a:lvl2pPr marL="914400" lvl="1" indent="-495300" algn="l">
              <a:lnSpc>
                <a:spcPct val="90000"/>
              </a:lnSpc>
              <a:spcBef>
                <a:spcPts val="750"/>
              </a:spcBef>
              <a:spcAft>
                <a:spcPts val="0"/>
              </a:spcAft>
              <a:buClr>
                <a:schemeClr val="dk1"/>
              </a:buClr>
              <a:buSzPts val="4200"/>
              <a:buChar char="•"/>
              <a:defRPr sz="4200"/>
            </a:lvl2pPr>
            <a:lvl3pPr marL="1371600" lvl="2" indent="-457200" algn="l">
              <a:lnSpc>
                <a:spcPct val="90000"/>
              </a:lnSpc>
              <a:spcBef>
                <a:spcPts val="750"/>
              </a:spcBef>
              <a:spcAft>
                <a:spcPts val="0"/>
              </a:spcAft>
              <a:buClr>
                <a:schemeClr val="dk1"/>
              </a:buClr>
              <a:buSzPts val="3600"/>
              <a:buChar char="•"/>
              <a:defRPr sz="3600"/>
            </a:lvl3pPr>
            <a:lvl4pPr marL="1828800" lvl="3" indent="-419100" algn="l">
              <a:lnSpc>
                <a:spcPct val="90000"/>
              </a:lnSpc>
              <a:spcBef>
                <a:spcPts val="750"/>
              </a:spcBef>
              <a:spcAft>
                <a:spcPts val="0"/>
              </a:spcAft>
              <a:buClr>
                <a:schemeClr val="dk1"/>
              </a:buClr>
              <a:buSzPts val="3000"/>
              <a:buChar char="•"/>
              <a:defRPr sz="3000"/>
            </a:lvl4pPr>
            <a:lvl5pPr marL="2286000" lvl="4" indent="-419100" algn="l">
              <a:lnSpc>
                <a:spcPct val="90000"/>
              </a:lnSpc>
              <a:spcBef>
                <a:spcPts val="750"/>
              </a:spcBef>
              <a:spcAft>
                <a:spcPts val="0"/>
              </a:spcAft>
              <a:buClr>
                <a:schemeClr val="dk1"/>
              </a:buClr>
              <a:buSzPts val="3000"/>
              <a:buChar char="•"/>
              <a:defRPr sz="3000"/>
            </a:lvl5pPr>
            <a:lvl6pPr marL="2743200" lvl="5" indent="-419100" algn="l">
              <a:lnSpc>
                <a:spcPct val="90000"/>
              </a:lnSpc>
              <a:spcBef>
                <a:spcPts val="750"/>
              </a:spcBef>
              <a:spcAft>
                <a:spcPts val="0"/>
              </a:spcAft>
              <a:buClr>
                <a:schemeClr val="dk1"/>
              </a:buClr>
              <a:buSzPts val="3000"/>
              <a:buChar char="•"/>
              <a:defRPr sz="3000"/>
            </a:lvl6pPr>
            <a:lvl7pPr marL="3200400" lvl="6" indent="-419100" algn="l">
              <a:lnSpc>
                <a:spcPct val="90000"/>
              </a:lnSpc>
              <a:spcBef>
                <a:spcPts val="750"/>
              </a:spcBef>
              <a:spcAft>
                <a:spcPts val="0"/>
              </a:spcAft>
              <a:buClr>
                <a:schemeClr val="dk1"/>
              </a:buClr>
              <a:buSzPts val="3000"/>
              <a:buChar char="•"/>
              <a:defRPr sz="3000"/>
            </a:lvl7pPr>
            <a:lvl8pPr marL="3657600" lvl="7" indent="-419100" algn="l">
              <a:lnSpc>
                <a:spcPct val="90000"/>
              </a:lnSpc>
              <a:spcBef>
                <a:spcPts val="750"/>
              </a:spcBef>
              <a:spcAft>
                <a:spcPts val="0"/>
              </a:spcAft>
              <a:buClr>
                <a:schemeClr val="dk1"/>
              </a:buClr>
              <a:buSzPts val="3000"/>
              <a:buChar char="•"/>
              <a:defRPr sz="3000"/>
            </a:lvl8pPr>
            <a:lvl9pPr marL="4114800" lvl="8" indent="-419100" algn="l">
              <a:lnSpc>
                <a:spcPct val="90000"/>
              </a:lnSpc>
              <a:spcBef>
                <a:spcPts val="750"/>
              </a:spcBef>
              <a:spcAft>
                <a:spcPts val="0"/>
              </a:spcAft>
              <a:buClr>
                <a:schemeClr val="dk1"/>
              </a:buClr>
              <a:buSzPts val="3000"/>
              <a:buChar char="•"/>
              <a:defRPr sz="3000"/>
            </a:lvl9pPr>
          </a:lstStyle>
          <a:p>
            <a:endParaRPr/>
          </a:p>
        </p:txBody>
      </p:sp>
      <p:sp>
        <p:nvSpPr>
          <p:cNvPr id="214" name="Google Shape;214;p120"/>
          <p:cNvSpPr txBox="1">
            <a:spLocks noGrp="1"/>
          </p:cNvSpPr>
          <p:nvPr>
            <p:ph type="body" idx="2"/>
          </p:nvPr>
        </p:nvSpPr>
        <p:spPr>
          <a:xfrm>
            <a:off x="1259683" y="3086100"/>
            <a:ext cx="5898356" cy="571738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chemeClr val="dk1"/>
              </a:buClr>
              <a:buSzPts val="2400"/>
              <a:buNone/>
              <a:defRPr sz="2400"/>
            </a:lvl1pPr>
            <a:lvl2pPr marL="914400" lvl="1" indent="-228600" algn="l">
              <a:lnSpc>
                <a:spcPct val="90000"/>
              </a:lnSpc>
              <a:spcBef>
                <a:spcPts val="750"/>
              </a:spcBef>
              <a:spcAft>
                <a:spcPts val="0"/>
              </a:spcAft>
              <a:buClr>
                <a:schemeClr val="dk1"/>
              </a:buClr>
              <a:buSzPts val="2100"/>
              <a:buNone/>
              <a:defRPr sz="2100"/>
            </a:lvl2pPr>
            <a:lvl3pPr marL="1371600" lvl="2" indent="-228600" algn="l">
              <a:lnSpc>
                <a:spcPct val="90000"/>
              </a:lnSpc>
              <a:spcBef>
                <a:spcPts val="750"/>
              </a:spcBef>
              <a:spcAft>
                <a:spcPts val="0"/>
              </a:spcAft>
              <a:buClr>
                <a:schemeClr val="dk1"/>
              </a:buClr>
              <a:buSzPts val="1800"/>
              <a:buNone/>
              <a:defRPr sz="1800"/>
            </a:lvl3pPr>
            <a:lvl4pPr marL="1828800" lvl="3" indent="-228600" algn="l">
              <a:lnSpc>
                <a:spcPct val="90000"/>
              </a:lnSpc>
              <a:spcBef>
                <a:spcPts val="750"/>
              </a:spcBef>
              <a:spcAft>
                <a:spcPts val="0"/>
              </a:spcAft>
              <a:buClr>
                <a:schemeClr val="dk1"/>
              </a:buClr>
              <a:buSzPts val="1500"/>
              <a:buNone/>
              <a:defRPr sz="1500"/>
            </a:lvl4pPr>
            <a:lvl5pPr marL="2286000" lvl="4" indent="-228600" algn="l">
              <a:lnSpc>
                <a:spcPct val="90000"/>
              </a:lnSpc>
              <a:spcBef>
                <a:spcPts val="750"/>
              </a:spcBef>
              <a:spcAft>
                <a:spcPts val="0"/>
              </a:spcAft>
              <a:buClr>
                <a:schemeClr val="dk1"/>
              </a:buClr>
              <a:buSzPts val="1500"/>
              <a:buNone/>
              <a:defRPr sz="1500"/>
            </a:lvl5pPr>
            <a:lvl6pPr marL="2743200" lvl="5" indent="-228600" algn="l">
              <a:lnSpc>
                <a:spcPct val="90000"/>
              </a:lnSpc>
              <a:spcBef>
                <a:spcPts val="750"/>
              </a:spcBef>
              <a:spcAft>
                <a:spcPts val="0"/>
              </a:spcAft>
              <a:buClr>
                <a:schemeClr val="dk1"/>
              </a:buClr>
              <a:buSzPts val="1500"/>
              <a:buNone/>
              <a:defRPr sz="1500"/>
            </a:lvl6pPr>
            <a:lvl7pPr marL="3200400" lvl="6" indent="-228600" algn="l">
              <a:lnSpc>
                <a:spcPct val="90000"/>
              </a:lnSpc>
              <a:spcBef>
                <a:spcPts val="750"/>
              </a:spcBef>
              <a:spcAft>
                <a:spcPts val="0"/>
              </a:spcAft>
              <a:buClr>
                <a:schemeClr val="dk1"/>
              </a:buClr>
              <a:buSzPts val="1500"/>
              <a:buNone/>
              <a:defRPr sz="1500"/>
            </a:lvl7pPr>
            <a:lvl8pPr marL="3657600" lvl="7" indent="-228600" algn="l">
              <a:lnSpc>
                <a:spcPct val="90000"/>
              </a:lnSpc>
              <a:spcBef>
                <a:spcPts val="750"/>
              </a:spcBef>
              <a:spcAft>
                <a:spcPts val="0"/>
              </a:spcAft>
              <a:buClr>
                <a:schemeClr val="dk1"/>
              </a:buClr>
              <a:buSzPts val="1500"/>
              <a:buNone/>
              <a:defRPr sz="1500"/>
            </a:lvl8pPr>
            <a:lvl9pPr marL="4114800" lvl="8" indent="-228600" algn="l">
              <a:lnSpc>
                <a:spcPct val="90000"/>
              </a:lnSpc>
              <a:spcBef>
                <a:spcPts val="750"/>
              </a:spcBef>
              <a:spcAft>
                <a:spcPts val="0"/>
              </a:spcAft>
              <a:buClr>
                <a:schemeClr val="dk1"/>
              </a:buClr>
              <a:buSzPts val="1500"/>
              <a:buNone/>
              <a:defRPr sz="1500"/>
            </a:lvl9pPr>
          </a:lstStyle>
          <a:p>
            <a:endParaRPr/>
          </a:p>
        </p:txBody>
      </p:sp>
      <p:sp>
        <p:nvSpPr>
          <p:cNvPr id="215" name="Google Shape;215;p120"/>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6" name="Google Shape;216;p120"/>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17" name="Google Shape;217;p120"/>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218"/>
        <p:cNvGrpSpPr/>
        <p:nvPr/>
      </p:nvGrpSpPr>
      <p:grpSpPr>
        <a:xfrm>
          <a:off x="0" y="0"/>
          <a:ext cx="0" cy="0"/>
          <a:chOff x="0" y="0"/>
          <a:chExt cx="0" cy="0"/>
        </a:xfrm>
      </p:grpSpPr>
      <p:sp>
        <p:nvSpPr>
          <p:cNvPr id="219" name="Google Shape;219;p121"/>
          <p:cNvSpPr txBox="1">
            <a:spLocks noGrp="1"/>
          </p:cNvSpPr>
          <p:nvPr>
            <p:ph type="title"/>
          </p:nvPr>
        </p:nvSpPr>
        <p:spPr>
          <a:xfrm>
            <a:off x="1259683" y="685800"/>
            <a:ext cx="5898356" cy="24003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800"/>
              <a:buFont typeface="Play"/>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0" name="Google Shape;220;p121"/>
          <p:cNvSpPr>
            <a:spLocks noGrp="1"/>
          </p:cNvSpPr>
          <p:nvPr>
            <p:ph type="pic" idx="2"/>
          </p:nvPr>
        </p:nvSpPr>
        <p:spPr>
          <a:xfrm>
            <a:off x="7774782" y="1481138"/>
            <a:ext cx="9258300" cy="7310438"/>
          </a:xfrm>
          <a:prstGeom prst="rect">
            <a:avLst/>
          </a:prstGeom>
          <a:noFill/>
          <a:ln>
            <a:noFill/>
          </a:ln>
        </p:spPr>
      </p:sp>
      <p:sp>
        <p:nvSpPr>
          <p:cNvPr id="221" name="Google Shape;221;p121"/>
          <p:cNvSpPr txBox="1">
            <a:spLocks noGrp="1"/>
          </p:cNvSpPr>
          <p:nvPr>
            <p:ph type="body" idx="1"/>
          </p:nvPr>
        </p:nvSpPr>
        <p:spPr>
          <a:xfrm>
            <a:off x="1259683" y="3086100"/>
            <a:ext cx="5898356" cy="571738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chemeClr val="dk1"/>
              </a:buClr>
              <a:buSzPts val="2400"/>
              <a:buNone/>
              <a:defRPr sz="2400"/>
            </a:lvl1pPr>
            <a:lvl2pPr marL="914400" lvl="1" indent="-228600" algn="l">
              <a:lnSpc>
                <a:spcPct val="90000"/>
              </a:lnSpc>
              <a:spcBef>
                <a:spcPts val="750"/>
              </a:spcBef>
              <a:spcAft>
                <a:spcPts val="0"/>
              </a:spcAft>
              <a:buClr>
                <a:schemeClr val="dk1"/>
              </a:buClr>
              <a:buSzPts val="2100"/>
              <a:buNone/>
              <a:defRPr sz="2100"/>
            </a:lvl2pPr>
            <a:lvl3pPr marL="1371600" lvl="2" indent="-228600" algn="l">
              <a:lnSpc>
                <a:spcPct val="90000"/>
              </a:lnSpc>
              <a:spcBef>
                <a:spcPts val="750"/>
              </a:spcBef>
              <a:spcAft>
                <a:spcPts val="0"/>
              </a:spcAft>
              <a:buClr>
                <a:schemeClr val="dk1"/>
              </a:buClr>
              <a:buSzPts val="1800"/>
              <a:buNone/>
              <a:defRPr sz="1800"/>
            </a:lvl3pPr>
            <a:lvl4pPr marL="1828800" lvl="3" indent="-228600" algn="l">
              <a:lnSpc>
                <a:spcPct val="90000"/>
              </a:lnSpc>
              <a:spcBef>
                <a:spcPts val="750"/>
              </a:spcBef>
              <a:spcAft>
                <a:spcPts val="0"/>
              </a:spcAft>
              <a:buClr>
                <a:schemeClr val="dk1"/>
              </a:buClr>
              <a:buSzPts val="1500"/>
              <a:buNone/>
              <a:defRPr sz="1500"/>
            </a:lvl4pPr>
            <a:lvl5pPr marL="2286000" lvl="4" indent="-228600" algn="l">
              <a:lnSpc>
                <a:spcPct val="90000"/>
              </a:lnSpc>
              <a:spcBef>
                <a:spcPts val="750"/>
              </a:spcBef>
              <a:spcAft>
                <a:spcPts val="0"/>
              </a:spcAft>
              <a:buClr>
                <a:schemeClr val="dk1"/>
              </a:buClr>
              <a:buSzPts val="1500"/>
              <a:buNone/>
              <a:defRPr sz="1500"/>
            </a:lvl5pPr>
            <a:lvl6pPr marL="2743200" lvl="5" indent="-228600" algn="l">
              <a:lnSpc>
                <a:spcPct val="90000"/>
              </a:lnSpc>
              <a:spcBef>
                <a:spcPts val="750"/>
              </a:spcBef>
              <a:spcAft>
                <a:spcPts val="0"/>
              </a:spcAft>
              <a:buClr>
                <a:schemeClr val="dk1"/>
              </a:buClr>
              <a:buSzPts val="1500"/>
              <a:buNone/>
              <a:defRPr sz="1500"/>
            </a:lvl6pPr>
            <a:lvl7pPr marL="3200400" lvl="6" indent="-228600" algn="l">
              <a:lnSpc>
                <a:spcPct val="90000"/>
              </a:lnSpc>
              <a:spcBef>
                <a:spcPts val="750"/>
              </a:spcBef>
              <a:spcAft>
                <a:spcPts val="0"/>
              </a:spcAft>
              <a:buClr>
                <a:schemeClr val="dk1"/>
              </a:buClr>
              <a:buSzPts val="1500"/>
              <a:buNone/>
              <a:defRPr sz="1500"/>
            </a:lvl7pPr>
            <a:lvl8pPr marL="3657600" lvl="7" indent="-228600" algn="l">
              <a:lnSpc>
                <a:spcPct val="90000"/>
              </a:lnSpc>
              <a:spcBef>
                <a:spcPts val="750"/>
              </a:spcBef>
              <a:spcAft>
                <a:spcPts val="0"/>
              </a:spcAft>
              <a:buClr>
                <a:schemeClr val="dk1"/>
              </a:buClr>
              <a:buSzPts val="1500"/>
              <a:buNone/>
              <a:defRPr sz="1500"/>
            </a:lvl8pPr>
            <a:lvl9pPr marL="4114800" lvl="8" indent="-228600" algn="l">
              <a:lnSpc>
                <a:spcPct val="90000"/>
              </a:lnSpc>
              <a:spcBef>
                <a:spcPts val="750"/>
              </a:spcBef>
              <a:spcAft>
                <a:spcPts val="0"/>
              </a:spcAft>
              <a:buClr>
                <a:schemeClr val="dk1"/>
              </a:buClr>
              <a:buSzPts val="1500"/>
              <a:buNone/>
              <a:defRPr sz="1500"/>
            </a:lvl9pPr>
          </a:lstStyle>
          <a:p>
            <a:endParaRPr/>
          </a:p>
        </p:txBody>
      </p:sp>
      <p:sp>
        <p:nvSpPr>
          <p:cNvPr id="222" name="Google Shape;222;p121"/>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3" name="Google Shape;223;p121"/>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4" name="Google Shape;224;p121"/>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225"/>
        <p:cNvGrpSpPr/>
        <p:nvPr/>
      </p:nvGrpSpPr>
      <p:grpSpPr>
        <a:xfrm>
          <a:off x="0" y="0"/>
          <a:ext cx="0" cy="0"/>
          <a:chOff x="0" y="0"/>
          <a:chExt cx="0" cy="0"/>
        </a:xfrm>
      </p:grpSpPr>
      <p:sp>
        <p:nvSpPr>
          <p:cNvPr id="226" name="Google Shape;226;p122"/>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7" name="Google Shape;227;p122"/>
          <p:cNvSpPr txBox="1">
            <a:spLocks noGrp="1"/>
          </p:cNvSpPr>
          <p:nvPr>
            <p:ph type="body" idx="1"/>
          </p:nvPr>
        </p:nvSpPr>
        <p:spPr>
          <a:xfrm rot="5400000">
            <a:off x="5880497" y="-1884758"/>
            <a:ext cx="6527007" cy="15773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28" name="Google Shape;228;p122"/>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9" name="Google Shape;229;p122"/>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0" name="Google Shape;230;p122"/>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231"/>
        <p:cNvGrpSpPr/>
        <p:nvPr/>
      </p:nvGrpSpPr>
      <p:grpSpPr>
        <a:xfrm>
          <a:off x="0" y="0"/>
          <a:ext cx="0" cy="0"/>
          <a:chOff x="0" y="0"/>
          <a:chExt cx="0" cy="0"/>
        </a:xfrm>
      </p:grpSpPr>
      <p:sp>
        <p:nvSpPr>
          <p:cNvPr id="232" name="Google Shape;232;p123"/>
          <p:cNvSpPr txBox="1">
            <a:spLocks noGrp="1"/>
          </p:cNvSpPr>
          <p:nvPr>
            <p:ph type="title"/>
          </p:nvPr>
        </p:nvSpPr>
        <p:spPr>
          <a:xfrm rot="5400000">
            <a:off x="10700147" y="2934892"/>
            <a:ext cx="8717757" cy="39433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3" name="Google Shape;233;p123"/>
          <p:cNvSpPr txBox="1">
            <a:spLocks noGrp="1"/>
          </p:cNvSpPr>
          <p:nvPr>
            <p:ph type="body" idx="1"/>
          </p:nvPr>
        </p:nvSpPr>
        <p:spPr>
          <a:xfrm rot="5400000">
            <a:off x="2699146" y="-894158"/>
            <a:ext cx="8717757" cy="1160145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34" name="Google Shape;234;p123"/>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5" name="Google Shape;235;p123"/>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6" name="Google Shape;236;p123"/>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自定义版式">
  <p:cSld name="自定义版式">
    <p:spTree>
      <p:nvGrpSpPr>
        <p:cNvPr id="1" name="Shape 237"/>
        <p:cNvGrpSpPr/>
        <p:nvPr/>
      </p:nvGrpSpPr>
      <p:grpSpPr>
        <a:xfrm>
          <a:off x="0" y="0"/>
          <a:ext cx="0" cy="0"/>
          <a:chOff x="0" y="0"/>
          <a:chExt cx="0" cy="0"/>
        </a:xfrm>
      </p:grpSpPr>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空白" type="blank">
  <p:cSld name="BLANK">
    <p:spTree>
      <p:nvGrpSpPr>
        <p:cNvPr id="1" name="Shape 244"/>
        <p:cNvGrpSpPr/>
        <p:nvPr/>
      </p:nvGrpSpPr>
      <p:grpSpPr>
        <a:xfrm>
          <a:off x="0" y="0"/>
          <a:ext cx="0" cy="0"/>
          <a:chOff x="0" y="0"/>
          <a:chExt cx="0" cy="0"/>
        </a:xfrm>
      </p:grpSpPr>
      <p:sp>
        <p:nvSpPr>
          <p:cNvPr id="245" name="Google Shape;245;p41"/>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6" name="Google Shape;246;p41"/>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7" name="Google Shape;247;p41"/>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标题幻灯片" type="title">
  <p:cSld name="TITLE">
    <p:spTree>
      <p:nvGrpSpPr>
        <p:cNvPr id="1" name="Shape 248"/>
        <p:cNvGrpSpPr/>
        <p:nvPr/>
      </p:nvGrpSpPr>
      <p:grpSpPr>
        <a:xfrm>
          <a:off x="0" y="0"/>
          <a:ext cx="0" cy="0"/>
          <a:chOff x="0" y="0"/>
          <a:chExt cx="0" cy="0"/>
        </a:xfrm>
      </p:grpSpPr>
      <p:sp>
        <p:nvSpPr>
          <p:cNvPr id="249" name="Google Shape;249;p125"/>
          <p:cNvSpPr txBox="1">
            <a:spLocks noGrp="1"/>
          </p:cNvSpPr>
          <p:nvPr>
            <p:ph type="ctrTitle"/>
          </p:nvPr>
        </p:nvSpPr>
        <p:spPr>
          <a:xfrm>
            <a:off x="2286000" y="1683545"/>
            <a:ext cx="13716000" cy="35814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9000"/>
              <a:buFont typeface="Calibri"/>
              <a:buNone/>
              <a:defRPr sz="9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0" name="Google Shape;250;p125"/>
          <p:cNvSpPr txBox="1">
            <a:spLocks noGrp="1"/>
          </p:cNvSpPr>
          <p:nvPr>
            <p:ph type="subTitle" idx="1"/>
          </p:nvPr>
        </p:nvSpPr>
        <p:spPr>
          <a:xfrm>
            <a:off x="2286000" y="5403057"/>
            <a:ext cx="13716000" cy="248364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500"/>
              </a:spcBef>
              <a:spcAft>
                <a:spcPts val="0"/>
              </a:spcAft>
              <a:buClr>
                <a:schemeClr val="dk1"/>
              </a:buClr>
              <a:buSzPts val="3600"/>
              <a:buNone/>
              <a:defRPr sz="3600"/>
            </a:lvl1pPr>
            <a:lvl2pPr lvl="1" algn="ctr">
              <a:lnSpc>
                <a:spcPct val="90000"/>
              </a:lnSpc>
              <a:spcBef>
                <a:spcPts val="750"/>
              </a:spcBef>
              <a:spcAft>
                <a:spcPts val="0"/>
              </a:spcAft>
              <a:buClr>
                <a:schemeClr val="dk1"/>
              </a:buClr>
              <a:buSzPts val="3000"/>
              <a:buNone/>
              <a:defRPr sz="3000"/>
            </a:lvl2pPr>
            <a:lvl3pPr lvl="2" algn="ctr">
              <a:lnSpc>
                <a:spcPct val="90000"/>
              </a:lnSpc>
              <a:spcBef>
                <a:spcPts val="750"/>
              </a:spcBef>
              <a:spcAft>
                <a:spcPts val="0"/>
              </a:spcAft>
              <a:buClr>
                <a:schemeClr val="dk1"/>
              </a:buClr>
              <a:buSzPts val="2700"/>
              <a:buNone/>
              <a:defRPr sz="2700"/>
            </a:lvl3pPr>
            <a:lvl4pPr lvl="3" algn="ctr">
              <a:lnSpc>
                <a:spcPct val="90000"/>
              </a:lnSpc>
              <a:spcBef>
                <a:spcPts val="750"/>
              </a:spcBef>
              <a:spcAft>
                <a:spcPts val="0"/>
              </a:spcAft>
              <a:buClr>
                <a:schemeClr val="dk1"/>
              </a:buClr>
              <a:buSzPts val="2400"/>
              <a:buNone/>
              <a:defRPr sz="2400"/>
            </a:lvl4pPr>
            <a:lvl5pPr lvl="4" algn="ctr">
              <a:lnSpc>
                <a:spcPct val="90000"/>
              </a:lnSpc>
              <a:spcBef>
                <a:spcPts val="750"/>
              </a:spcBef>
              <a:spcAft>
                <a:spcPts val="0"/>
              </a:spcAft>
              <a:buClr>
                <a:schemeClr val="dk1"/>
              </a:buClr>
              <a:buSzPts val="2400"/>
              <a:buNone/>
              <a:defRPr sz="2400"/>
            </a:lvl5pPr>
            <a:lvl6pPr lvl="5" algn="ctr">
              <a:lnSpc>
                <a:spcPct val="90000"/>
              </a:lnSpc>
              <a:spcBef>
                <a:spcPts val="750"/>
              </a:spcBef>
              <a:spcAft>
                <a:spcPts val="0"/>
              </a:spcAft>
              <a:buClr>
                <a:schemeClr val="dk1"/>
              </a:buClr>
              <a:buSzPts val="2400"/>
              <a:buNone/>
              <a:defRPr sz="2400"/>
            </a:lvl6pPr>
            <a:lvl7pPr lvl="6" algn="ctr">
              <a:lnSpc>
                <a:spcPct val="90000"/>
              </a:lnSpc>
              <a:spcBef>
                <a:spcPts val="750"/>
              </a:spcBef>
              <a:spcAft>
                <a:spcPts val="0"/>
              </a:spcAft>
              <a:buClr>
                <a:schemeClr val="dk1"/>
              </a:buClr>
              <a:buSzPts val="2400"/>
              <a:buNone/>
              <a:defRPr sz="2400"/>
            </a:lvl7pPr>
            <a:lvl8pPr lvl="7" algn="ctr">
              <a:lnSpc>
                <a:spcPct val="90000"/>
              </a:lnSpc>
              <a:spcBef>
                <a:spcPts val="750"/>
              </a:spcBef>
              <a:spcAft>
                <a:spcPts val="0"/>
              </a:spcAft>
              <a:buClr>
                <a:schemeClr val="dk1"/>
              </a:buClr>
              <a:buSzPts val="2400"/>
              <a:buNone/>
              <a:defRPr sz="2400"/>
            </a:lvl8pPr>
            <a:lvl9pPr lvl="8" algn="ctr">
              <a:lnSpc>
                <a:spcPct val="90000"/>
              </a:lnSpc>
              <a:spcBef>
                <a:spcPts val="750"/>
              </a:spcBef>
              <a:spcAft>
                <a:spcPts val="0"/>
              </a:spcAft>
              <a:buClr>
                <a:schemeClr val="dk1"/>
              </a:buClr>
              <a:buSzPts val="2400"/>
              <a:buNone/>
              <a:defRPr sz="2400"/>
            </a:lvl9pPr>
          </a:lstStyle>
          <a:p>
            <a:endParaRPr/>
          </a:p>
        </p:txBody>
      </p:sp>
      <p:sp>
        <p:nvSpPr>
          <p:cNvPr id="251" name="Google Shape;251;p125"/>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2" name="Google Shape;252;p125"/>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3" name="Google Shape;253;p125"/>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标题和内容" type="obj">
  <p:cSld name="OBJECT">
    <p:spTree>
      <p:nvGrpSpPr>
        <p:cNvPr id="1" name="Shape 254"/>
        <p:cNvGrpSpPr/>
        <p:nvPr/>
      </p:nvGrpSpPr>
      <p:grpSpPr>
        <a:xfrm>
          <a:off x="0" y="0"/>
          <a:ext cx="0" cy="0"/>
          <a:chOff x="0" y="0"/>
          <a:chExt cx="0" cy="0"/>
        </a:xfrm>
      </p:grpSpPr>
      <p:sp>
        <p:nvSpPr>
          <p:cNvPr id="255" name="Google Shape;255;p126"/>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6" name="Google Shape;256;p126"/>
          <p:cNvSpPr txBox="1">
            <a:spLocks noGrp="1"/>
          </p:cNvSpPr>
          <p:nvPr>
            <p:ph type="body" idx="1"/>
          </p:nvPr>
        </p:nvSpPr>
        <p:spPr>
          <a:xfrm>
            <a:off x="1257300" y="2738438"/>
            <a:ext cx="15773400" cy="652700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57" name="Google Shape;257;p126"/>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8" name="Google Shape;258;p126"/>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9" name="Google Shape;259;p126"/>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9"/>
        <p:cNvGrpSpPr/>
        <p:nvPr/>
      </p:nvGrpSpPr>
      <p:grpSpPr>
        <a:xfrm>
          <a:off x="0" y="0"/>
          <a:ext cx="0" cy="0"/>
          <a:chOff x="0" y="0"/>
          <a:chExt cx="0" cy="0"/>
        </a:xfrm>
      </p:grpSpPr>
      <p:sp>
        <p:nvSpPr>
          <p:cNvPr id="30" name="Google Shape;30;p60"/>
          <p:cNvSpPr txBox="1">
            <a:spLocks noGrp="1"/>
          </p:cNvSpPr>
          <p:nvPr>
            <p:ph type="title"/>
          </p:nvPr>
        </p:nvSpPr>
        <p:spPr>
          <a:xfrm>
            <a:off x="1247777" y="2564611"/>
            <a:ext cx="15773400" cy="427910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9000"/>
              <a:buFont typeface="Calibri"/>
              <a:buNone/>
              <a:defRPr sz="9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1" name="Google Shape;31;p60"/>
          <p:cNvSpPr txBox="1">
            <a:spLocks noGrp="1"/>
          </p:cNvSpPr>
          <p:nvPr>
            <p:ph type="body" idx="1"/>
          </p:nvPr>
        </p:nvSpPr>
        <p:spPr>
          <a:xfrm>
            <a:off x="1247777" y="6884197"/>
            <a:ext cx="15773400" cy="225028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888888"/>
              </a:buClr>
              <a:buSzPts val="3600"/>
              <a:buNone/>
              <a:defRPr sz="3600">
                <a:solidFill>
                  <a:srgbClr val="888888"/>
                </a:solidFill>
              </a:defRPr>
            </a:lvl1pPr>
            <a:lvl2pPr marL="914400" lvl="1" indent="-228600" algn="l">
              <a:lnSpc>
                <a:spcPct val="90000"/>
              </a:lnSpc>
              <a:spcBef>
                <a:spcPts val="750"/>
              </a:spcBef>
              <a:spcAft>
                <a:spcPts val="0"/>
              </a:spcAft>
              <a:buClr>
                <a:srgbClr val="888888"/>
              </a:buClr>
              <a:buSzPts val="3000"/>
              <a:buNone/>
              <a:defRPr sz="3000">
                <a:solidFill>
                  <a:srgbClr val="888888"/>
                </a:solidFill>
              </a:defRPr>
            </a:lvl2pPr>
            <a:lvl3pPr marL="1371600" lvl="2" indent="-228600" algn="l">
              <a:lnSpc>
                <a:spcPct val="90000"/>
              </a:lnSpc>
              <a:spcBef>
                <a:spcPts val="750"/>
              </a:spcBef>
              <a:spcAft>
                <a:spcPts val="0"/>
              </a:spcAft>
              <a:buClr>
                <a:srgbClr val="888888"/>
              </a:buClr>
              <a:buSzPts val="2700"/>
              <a:buNone/>
              <a:defRPr sz="2700">
                <a:solidFill>
                  <a:srgbClr val="888888"/>
                </a:solidFill>
              </a:defRPr>
            </a:lvl3pPr>
            <a:lvl4pPr marL="1828800" lvl="3" indent="-228600" algn="l">
              <a:lnSpc>
                <a:spcPct val="90000"/>
              </a:lnSpc>
              <a:spcBef>
                <a:spcPts val="750"/>
              </a:spcBef>
              <a:spcAft>
                <a:spcPts val="0"/>
              </a:spcAft>
              <a:buClr>
                <a:srgbClr val="888888"/>
              </a:buClr>
              <a:buSzPts val="2400"/>
              <a:buNone/>
              <a:defRPr sz="2400">
                <a:solidFill>
                  <a:srgbClr val="888888"/>
                </a:solidFill>
              </a:defRPr>
            </a:lvl4pPr>
            <a:lvl5pPr marL="2286000" lvl="4" indent="-228600" algn="l">
              <a:lnSpc>
                <a:spcPct val="90000"/>
              </a:lnSpc>
              <a:spcBef>
                <a:spcPts val="750"/>
              </a:spcBef>
              <a:spcAft>
                <a:spcPts val="0"/>
              </a:spcAft>
              <a:buClr>
                <a:srgbClr val="888888"/>
              </a:buClr>
              <a:buSzPts val="2400"/>
              <a:buNone/>
              <a:defRPr sz="2400">
                <a:solidFill>
                  <a:srgbClr val="888888"/>
                </a:solidFill>
              </a:defRPr>
            </a:lvl5pPr>
            <a:lvl6pPr marL="2743200" lvl="5" indent="-228600" algn="l">
              <a:lnSpc>
                <a:spcPct val="90000"/>
              </a:lnSpc>
              <a:spcBef>
                <a:spcPts val="750"/>
              </a:spcBef>
              <a:spcAft>
                <a:spcPts val="0"/>
              </a:spcAft>
              <a:buClr>
                <a:srgbClr val="888888"/>
              </a:buClr>
              <a:buSzPts val="2400"/>
              <a:buNone/>
              <a:defRPr sz="2400">
                <a:solidFill>
                  <a:srgbClr val="888888"/>
                </a:solidFill>
              </a:defRPr>
            </a:lvl6pPr>
            <a:lvl7pPr marL="3200400" lvl="6" indent="-228600" algn="l">
              <a:lnSpc>
                <a:spcPct val="90000"/>
              </a:lnSpc>
              <a:spcBef>
                <a:spcPts val="750"/>
              </a:spcBef>
              <a:spcAft>
                <a:spcPts val="0"/>
              </a:spcAft>
              <a:buClr>
                <a:srgbClr val="888888"/>
              </a:buClr>
              <a:buSzPts val="2400"/>
              <a:buNone/>
              <a:defRPr sz="2400">
                <a:solidFill>
                  <a:srgbClr val="888888"/>
                </a:solidFill>
              </a:defRPr>
            </a:lvl7pPr>
            <a:lvl8pPr marL="3657600" lvl="7" indent="-228600" algn="l">
              <a:lnSpc>
                <a:spcPct val="90000"/>
              </a:lnSpc>
              <a:spcBef>
                <a:spcPts val="750"/>
              </a:spcBef>
              <a:spcAft>
                <a:spcPts val="0"/>
              </a:spcAft>
              <a:buClr>
                <a:srgbClr val="888888"/>
              </a:buClr>
              <a:buSzPts val="2400"/>
              <a:buNone/>
              <a:defRPr sz="2400">
                <a:solidFill>
                  <a:srgbClr val="888888"/>
                </a:solidFill>
              </a:defRPr>
            </a:lvl8pPr>
            <a:lvl9pPr marL="4114800" lvl="8" indent="-228600" algn="l">
              <a:lnSpc>
                <a:spcPct val="90000"/>
              </a:lnSpc>
              <a:spcBef>
                <a:spcPts val="750"/>
              </a:spcBef>
              <a:spcAft>
                <a:spcPts val="0"/>
              </a:spcAft>
              <a:buClr>
                <a:srgbClr val="888888"/>
              </a:buClr>
              <a:buSzPts val="2400"/>
              <a:buNone/>
              <a:defRPr sz="2400">
                <a:solidFill>
                  <a:srgbClr val="888888"/>
                </a:solidFill>
              </a:defRPr>
            </a:lvl9pPr>
          </a:lstStyle>
          <a:p>
            <a:endParaRPr/>
          </a:p>
        </p:txBody>
      </p:sp>
      <p:sp>
        <p:nvSpPr>
          <p:cNvPr id="32" name="Google Shape;32;p60"/>
          <p:cNvSpPr txBox="1">
            <a:spLocks noGrp="1"/>
          </p:cNvSpPr>
          <p:nvPr>
            <p:ph type="dt" idx="10"/>
          </p:nvPr>
        </p:nvSpPr>
        <p:spPr>
          <a:xfrm>
            <a:off x="1257300" y="9534527"/>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3" name="Google Shape;33;p60"/>
          <p:cNvSpPr txBox="1">
            <a:spLocks noGrp="1"/>
          </p:cNvSpPr>
          <p:nvPr>
            <p:ph type="ftr" idx="11"/>
          </p:nvPr>
        </p:nvSpPr>
        <p:spPr>
          <a:xfrm>
            <a:off x="6057900" y="9534527"/>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4" name="Google Shape;34;p60"/>
          <p:cNvSpPr txBox="1">
            <a:spLocks noGrp="1"/>
          </p:cNvSpPr>
          <p:nvPr>
            <p:ph type="sldNum" idx="12"/>
          </p:nvPr>
        </p:nvSpPr>
        <p:spPr>
          <a:xfrm>
            <a:off x="12915900" y="9534527"/>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节标题" type="secHead">
  <p:cSld name="SECTION_HEADER">
    <p:spTree>
      <p:nvGrpSpPr>
        <p:cNvPr id="1" name="Shape 260"/>
        <p:cNvGrpSpPr/>
        <p:nvPr/>
      </p:nvGrpSpPr>
      <p:grpSpPr>
        <a:xfrm>
          <a:off x="0" y="0"/>
          <a:ext cx="0" cy="0"/>
          <a:chOff x="0" y="0"/>
          <a:chExt cx="0" cy="0"/>
        </a:xfrm>
      </p:grpSpPr>
      <p:sp>
        <p:nvSpPr>
          <p:cNvPr id="261" name="Google Shape;261;p127"/>
          <p:cNvSpPr txBox="1">
            <a:spLocks noGrp="1"/>
          </p:cNvSpPr>
          <p:nvPr>
            <p:ph type="title"/>
          </p:nvPr>
        </p:nvSpPr>
        <p:spPr>
          <a:xfrm>
            <a:off x="1247775" y="2564608"/>
            <a:ext cx="15773400" cy="427910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9000"/>
              <a:buFont typeface="Calibri"/>
              <a:buNone/>
              <a:defRPr sz="9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2" name="Google Shape;262;p127"/>
          <p:cNvSpPr txBox="1">
            <a:spLocks noGrp="1"/>
          </p:cNvSpPr>
          <p:nvPr>
            <p:ph type="body" idx="1"/>
          </p:nvPr>
        </p:nvSpPr>
        <p:spPr>
          <a:xfrm>
            <a:off x="1247775" y="6884195"/>
            <a:ext cx="15773400" cy="225028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888888"/>
              </a:buClr>
              <a:buSzPts val="3600"/>
              <a:buNone/>
              <a:defRPr sz="3600">
                <a:solidFill>
                  <a:srgbClr val="888888"/>
                </a:solidFill>
              </a:defRPr>
            </a:lvl1pPr>
            <a:lvl2pPr marL="914400" lvl="1" indent="-228600" algn="l">
              <a:lnSpc>
                <a:spcPct val="90000"/>
              </a:lnSpc>
              <a:spcBef>
                <a:spcPts val="750"/>
              </a:spcBef>
              <a:spcAft>
                <a:spcPts val="0"/>
              </a:spcAft>
              <a:buClr>
                <a:srgbClr val="888888"/>
              </a:buClr>
              <a:buSzPts val="3000"/>
              <a:buNone/>
              <a:defRPr sz="3000">
                <a:solidFill>
                  <a:srgbClr val="888888"/>
                </a:solidFill>
              </a:defRPr>
            </a:lvl2pPr>
            <a:lvl3pPr marL="1371600" lvl="2" indent="-228600" algn="l">
              <a:lnSpc>
                <a:spcPct val="90000"/>
              </a:lnSpc>
              <a:spcBef>
                <a:spcPts val="750"/>
              </a:spcBef>
              <a:spcAft>
                <a:spcPts val="0"/>
              </a:spcAft>
              <a:buClr>
                <a:srgbClr val="888888"/>
              </a:buClr>
              <a:buSzPts val="2700"/>
              <a:buNone/>
              <a:defRPr sz="2700">
                <a:solidFill>
                  <a:srgbClr val="888888"/>
                </a:solidFill>
              </a:defRPr>
            </a:lvl3pPr>
            <a:lvl4pPr marL="1828800" lvl="3" indent="-228600" algn="l">
              <a:lnSpc>
                <a:spcPct val="90000"/>
              </a:lnSpc>
              <a:spcBef>
                <a:spcPts val="750"/>
              </a:spcBef>
              <a:spcAft>
                <a:spcPts val="0"/>
              </a:spcAft>
              <a:buClr>
                <a:srgbClr val="888888"/>
              </a:buClr>
              <a:buSzPts val="2400"/>
              <a:buNone/>
              <a:defRPr sz="2400">
                <a:solidFill>
                  <a:srgbClr val="888888"/>
                </a:solidFill>
              </a:defRPr>
            </a:lvl4pPr>
            <a:lvl5pPr marL="2286000" lvl="4" indent="-228600" algn="l">
              <a:lnSpc>
                <a:spcPct val="90000"/>
              </a:lnSpc>
              <a:spcBef>
                <a:spcPts val="750"/>
              </a:spcBef>
              <a:spcAft>
                <a:spcPts val="0"/>
              </a:spcAft>
              <a:buClr>
                <a:srgbClr val="888888"/>
              </a:buClr>
              <a:buSzPts val="2400"/>
              <a:buNone/>
              <a:defRPr sz="2400">
                <a:solidFill>
                  <a:srgbClr val="888888"/>
                </a:solidFill>
              </a:defRPr>
            </a:lvl5pPr>
            <a:lvl6pPr marL="2743200" lvl="5" indent="-228600" algn="l">
              <a:lnSpc>
                <a:spcPct val="90000"/>
              </a:lnSpc>
              <a:spcBef>
                <a:spcPts val="750"/>
              </a:spcBef>
              <a:spcAft>
                <a:spcPts val="0"/>
              </a:spcAft>
              <a:buClr>
                <a:srgbClr val="888888"/>
              </a:buClr>
              <a:buSzPts val="2400"/>
              <a:buNone/>
              <a:defRPr sz="2400">
                <a:solidFill>
                  <a:srgbClr val="888888"/>
                </a:solidFill>
              </a:defRPr>
            </a:lvl6pPr>
            <a:lvl7pPr marL="3200400" lvl="6" indent="-228600" algn="l">
              <a:lnSpc>
                <a:spcPct val="90000"/>
              </a:lnSpc>
              <a:spcBef>
                <a:spcPts val="750"/>
              </a:spcBef>
              <a:spcAft>
                <a:spcPts val="0"/>
              </a:spcAft>
              <a:buClr>
                <a:srgbClr val="888888"/>
              </a:buClr>
              <a:buSzPts val="2400"/>
              <a:buNone/>
              <a:defRPr sz="2400">
                <a:solidFill>
                  <a:srgbClr val="888888"/>
                </a:solidFill>
              </a:defRPr>
            </a:lvl7pPr>
            <a:lvl8pPr marL="3657600" lvl="7" indent="-228600" algn="l">
              <a:lnSpc>
                <a:spcPct val="90000"/>
              </a:lnSpc>
              <a:spcBef>
                <a:spcPts val="750"/>
              </a:spcBef>
              <a:spcAft>
                <a:spcPts val="0"/>
              </a:spcAft>
              <a:buClr>
                <a:srgbClr val="888888"/>
              </a:buClr>
              <a:buSzPts val="2400"/>
              <a:buNone/>
              <a:defRPr sz="2400">
                <a:solidFill>
                  <a:srgbClr val="888888"/>
                </a:solidFill>
              </a:defRPr>
            </a:lvl8pPr>
            <a:lvl9pPr marL="4114800" lvl="8" indent="-228600" algn="l">
              <a:lnSpc>
                <a:spcPct val="90000"/>
              </a:lnSpc>
              <a:spcBef>
                <a:spcPts val="750"/>
              </a:spcBef>
              <a:spcAft>
                <a:spcPts val="0"/>
              </a:spcAft>
              <a:buClr>
                <a:srgbClr val="888888"/>
              </a:buClr>
              <a:buSzPts val="2400"/>
              <a:buNone/>
              <a:defRPr sz="2400">
                <a:solidFill>
                  <a:srgbClr val="888888"/>
                </a:solidFill>
              </a:defRPr>
            </a:lvl9pPr>
          </a:lstStyle>
          <a:p>
            <a:endParaRPr/>
          </a:p>
        </p:txBody>
      </p:sp>
      <p:sp>
        <p:nvSpPr>
          <p:cNvPr id="263" name="Google Shape;263;p127"/>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4" name="Google Shape;264;p127"/>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5" name="Google Shape;265;p127"/>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两栏内容" type="twoObj">
  <p:cSld name="TWO_OBJECTS">
    <p:spTree>
      <p:nvGrpSpPr>
        <p:cNvPr id="1" name="Shape 266"/>
        <p:cNvGrpSpPr/>
        <p:nvPr/>
      </p:nvGrpSpPr>
      <p:grpSpPr>
        <a:xfrm>
          <a:off x="0" y="0"/>
          <a:ext cx="0" cy="0"/>
          <a:chOff x="0" y="0"/>
          <a:chExt cx="0" cy="0"/>
        </a:xfrm>
      </p:grpSpPr>
      <p:sp>
        <p:nvSpPr>
          <p:cNvPr id="267" name="Google Shape;267;p128"/>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8" name="Google Shape;268;p128"/>
          <p:cNvSpPr txBox="1">
            <a:spLocks noGrp="1"/>
          </p:cNvSpPr>
          <p:nvPr>
            <p:ph type="body" idx="1"/>
          </p:nvPr>
        </p:nvSpPr>
        <p:spPr>
          <a:xfrm>
            <a:off x="1257300" y="2738438"/>
            <a:ext cx="7772400" cy="652700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69" name="Google Shape;269;p128"/>
          <p:cNvSpPr txBox="1">
            <a:spLocks noGrp="1"/>
          </p:cNvSpPr>
          <p:nvPr>
            <p:ph type="body" idx="2"/>
          </p:nvPr>
        </p:nvSpPr>
        <p:spPr>
          <a:xfrm>
            <a:off x="9258300" y="2738438"/>
            <a:ext cx="7772400" cy="652700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70" name="Google Shape;270;p128"/>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1" name="Google Shape;271;p128"/>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72" name="Google Shape;272;p128"/>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比较" type="twoTxTwoObj">
  <p:cSld name="TWO_OBJECTS_WITH_TEXT">
    <p:spTree>
      <p:nvGrpSpPr>
        <p:cNvPr id="1" name="Shape 273"/>
        <p:cNvGrpSpPr/>
        <p:nvPr/>
      </p:nvGrpSpPr>
      <p:grpSpPr>
        <a:xfrm>
          <a:off x="0" y="0"/>
          <a:ext cx="0" cy="0"/>
          <a:chOff x="0" y="0"/>
          <a:chExt cx="0" cy="0"/>
        </a:xfrm>
      </p:grpSpPr>
      <p:sp>
        <p:nvSpPr>
          <p:cNvPr id="274" name="Google Shape;274;p129"/>
          <p:cNvSpPr txBox="1">
            <a:spLocks noGrp="1"/>
          </p:cNvSpPr>
          <p:nvPr>
            <p:ph type="title"/>
          </p:nvPr>
        </p:nvSpPr>
        <p:spPr>
          <a:xfrm>
            <a:off x="1259682"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5" name="Google Shape;275;p129"/>
          <p:cNvSpPr txBox="1">
            <a:spLocks noGrp="1"/>
          </p:cNvSpPr>
          <p:nvPr>
            <p:ph type="body" idx="1"/>
          </p:nvPr>
        </p:nvSpPr>
        <p:spPr>
          <a:xfrm>
            <a:off x="1259683" y="2521745"/>
            <a:ext cx="7736681" cy="1235868"/>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500"/>
              </a:spcBef>
              <a:spcAft>
                <a:spcPts val="0"/>
              </a:spcAft>
              <a:buClr>
                <a:schemeClr val="dk1"/>
              </a:buClr>
              <a:buSzPts val="3600"/>
              <a:buNone/>
              <a:defRPr sz="3600" b="1"/>
            </a:lvl1pPr>
            <a:lvl2pPr marL="914400" lvl="1" indent="-228600" algn="l">
              <a:lnSpc>
                <a:spcPct val="90000"/>
              </a:lnSpc>
              <a:spcBef>
                <a:spcPts val="750"/>
              </a:spcBef>
              <a:spcAft>
                <a:spcPts val="0"/>
              </a:spcAft>
              <a:buClr>
                <a:schemeClr val="dk1"/>
              </a:buClr>
              <a:buSzPts val="3000"/>
              <a:buNone/>
              <a:defRPr sz="3000" b="1"/>
            </a:lvl2pPr>
            <a:lvl3pPr marL="1371600" lvl="2" indent="-228600" algn="l">
              <a:lnSpc>
                <a:spcPct val="90000"/>
              </a:lnSpc>
              <a:spcBef>
                <a:spcPts val="750"/>
              </a:spcBef>
              <a:spcAft>
                <a:spcPts val="0"/>
              </a:spcAft>
              <a:buClr>
                <a:schemeClr val="dk1"/>
              </a:buClr>
              <a:buSzPts val="2700"/>
              <a:buNone/>
              <a:defRPr sz="2700" b="1"/>
            </a:lvl3pPr>
            <a:lvl4pPr marL="1828800" lvl="3" indent="-228600" algn="l">
              <a:lnSpc>
                <a:spcPct val="90000"/>
              </a:lnSpc>
              <a:spcBef>
                <a:spcPts val="750"/>
              </a:spcBef>
              <a:spcAft>
                <a:spcPts val="0"/>
              </a:spcAft>
              <a:buClr>
                <a:schemeClr val="dk1"/>
              </a:buClr>
              <a:buSzPts val="2400"/>
              <a:buNone/>
              <a:defRPr sz="2400" b="1"/>
            </a:lvl4pPr>
            <a:lvl5pPr marL="2286000" lvl="4" indent="-228600" algn="l">
              <a:lnSpc>
                <a:spcPct val="90000"/>
              </a:lnSpc>
              <a:spcBef>
                <a:spcPts val="750"/>
              </a:spcBef>
              <a:spcAft>
                <a:spcPts val="0"/>
              </a:spcAft>
              <a:buClr>
                <a:schemeClr val="dk1"/>
              </a:buClr>
              <a:buSzPts val="2400"/>
              <a:buNone/>
              <a:defRPr sz="2400" b="1"/>
            </a:lvl5pPr>
            <a:lvl6pPr marL="2743200" lvl="5" indent="-228600" algn="l">
              <a:lnSpc>
                <a:spcPct val="90000"/>
              </a:lnSpc>
              <a:spcBef>
                <a:spcPts val="750"/>
              </a:spcBef>
              <a:spcAft>
                <a:spcPts val="0"/>
              </a:spcAft>
              <a:buClr>
                <a:schemeClr val="dk1"/>
              </a:buClr>
              <a:buSzPts val="2400"/>
              <a:buNone/>
              <a:defRPr sz="2400" b="1"/>
            </a:lvl6pPr>
            <a:lvl7pPr marL="3200400" lvl="6" indent="-228600" algn="l">
              <a:lnSpc>
                <a:spcPct val="90000"/>
              </a:lnSpc>
              <a:spcBef>
                <a:spcPts val="750"/>
              </a:spcBef>
              <a:spcAft>
                <a:spcPts val="0"/>
              </a:spcAft>
              <a:buClr>
                <a:schemeClr val="dk1"/>
              </a:buClr>
              <a:buSzPts val="2400"/>
              <a:buNone/>
              <a:defRPr sz="2400" b="1"/>
            </a:lvl7pPr>
            <a:lvl8pPr marL="3657600" lvl="7" indent="-228600" algn="l">
              <a:lnSpc>
                <a:spcPct val="90000"/>
              </a:lnSpc>
              <a:spcBef>
                <a:spcPts val="750"/>
              </a:spcBef>
              <a:spcAft>
                <a:spcPts val="0"/>
              </a:spcAft>
              <a:buClr>
                <a:schemeClr val="dk1"/>
              </a:buClr>
              <a:buSzPts val="2400"/>
              <a:buNone/>
              <a:defRPr sz="2400" b="1"/>
            </a:lvl8pPr>
            <a:lvl9pPr marL="4114800" lvl="8" indent="-228600" algn="l">
              <a:lnSpc>
                <a:spcPct val="90000"/>
              </a:lnSpc>
              <a:spcBef>
                <a:spcPts val="750"/>
              </a:spcBef>
              <a:spcAft>
                <a:spcPts val="0"/>
              </a:spcAft>
              <a:buClr>
                <a:schemeClr val="dk1"/>
              </a:buClr>
              <a:buSzPts val="2400"/>
              <a:buNone/>
              <a:defRPr sz="2400" b="1"/>
            </a:lvl9pPr>
          </a:lstStyle>
          <a:p>
            <a:endParaRPr/>
          </a:p>
        </p:txBody>
      </p:sp>
      <p:sp>
        <p:nvSpPr>
          <p:cNvPr id="276" name="Google Shape;276;p129"/>
          <p:cNvSpPr txBox="1">
            <a:spLocks noGrp="1"/>
          </p:cNvSpPr>
          <p:nvPr>
            <p:ph type="body" idx="2"/>
          </p:nvPr>
        </p:nvSpPr>
        <p:spPr>
          <a:xfrm>
            <a:off x="1259683" y="3757613"/>
            <a:ext cx="7736681" cy="552688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77" name="Google Shape;277;p129"/>
          <p:cNvSpPr txBox="1">
            <a:spLocks noGrp="1"/>
          </p:cNvSpPr>
          <p:nvPr>
            <p:ph type="body" idx="3"/>
          </p:nvPr>
        </p:nvSpPr>
        <p:spPr>
          <a:xfrm>
            <a:off x="9258300" y="2521745"/>
            <a:ext cx="7774782" cy="1235868"/>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500"/>
              </a:spcBef>
              <a:spcAft>
                <a:spcPts val="0"/>
              </a:spcAft>
              <a:buClr>
                <a:schemeClr val="dk1"/>
              </a:buClr>
              <a:buSzPts val="3600"/>
              <a:buNone/>
              <a:defRPr sz="3600" b="1"/>
            </a:lvl1pPr>
            <a:lvl2pPr marL="914400" lvl="1" indent="-228600" algn="l">
              <a:lnSpc>
                <a:spcPct val="90000"/>
              </a:lnSpc>
              <a:spcBef>
                <a:spcPts val="750"/>
              </a:spcBef>
              <a:spcAft>
                <a:spcPts val="0"/>
              </a:spcAft>
              <a:buClr>
                <a:schemeClr val="dk1"/>
              </a:buClr>
              <a:buSzPts val="3000"/>
              <a:buNone/>
              <a:defRPr sz="3000" b="1"/>
            </a:lvl2pPr>
            <a:lvl3pPr marL="1371600" lvl="2" indent="-228600" algn="l">
              <a:lnSpc>
                <a:spcPct val="90000"/>
              </a:lnSpc>
              <a:spcBef>
                <a:spcPts val="750"/>
              </a:spcBef>
              <a:spcAft>
                <a:spcPts val="0"/>
              </a:spcAft>
              <a:buClr>
                <a:schemeClr val="dk1"/>
              </a:buClr>
              <a:buSzPts val="2700"/>
              <a:buNone/>
              <a:defRPr sz="2700" b="1"/>
            </a:lvl3pPr>
            <a:lvl4pPr marL="1828800" lvl="3" indent="-228600" algn="l">
              <a:lnSpc>
                <a:spcPct val="90000"/>
              </a:lnSpc>
              <a:spcBef>
                <a:spcPts val="750"/>
              </a:spcBef>
              <a:spcAft>
                <a:spcPts val="0"/>
              </a:spcAft>
              <a:buClr>
                <a:schemeClr val="dk1"/>
              </a:buClr>
              <a:buSzPts val="2400"/>
              <a:buNone/>
              <a:defRPr sz="2400" b="1"/>
            </a:lvl4pPr>
            <a:lvl5pPr marL="2286000" lvl="4" indent="-228600" algn="l">
              <a:lnSpc>
                <a:spcPct val="90000"/>
              </a:lnSpc>
              <a:spcBef>
                <a:spcPts val="750"/>
              </a:spcBef>
              <a:spcAft>
                <a:spcPts val="0"/>
              </a:spcAft>
              <a:buClr>
                <a:schemeClr val="dk1"/>
              </a:buClr>
              <a:buSzPts val="2400"/>
              <a:buNone/>
              <a:defRPr sz="2400" b="1"/>
            </a:lvl5pPr>
            <a:lvl6pPr marL="2743200" lvl="5" indent="-228600" algn="l">
              <a:lnSpc>
                <a:spcPct val="90000"/>
              </a:lnSpc>
              <a:spcBef>
                <a:spcPts val="750"/>
              </a:spcBef>
              <a:spcAft>
                <a:spcPts val="0"/>
              </a:spcAft>
              <a:buClr>
                <a:schemeClr val="dk1"/>
              </a:buClr>
              <a:buSzPts val="2400"/>
              <a:buNone/>
              <a:defRPr sz="2400" b="1"/>
            </a:lvl6pPr>
            <a:lvl7pPr marL="3200400" lvl="6" indent="-228600" algn="l">
              <a:lnSpc>
                <a:spcPct val="90000"/>
              </a:lnSpc>
              <a:spcBef>
                <a:spcPts val="750"/>
              </a:spcBef>
              <a:spcAft>
                <a:spcPts val="0"/>
              </a:spcAft>
              <a:buClr>
                <a:schemeClr val="dk1"/>
              </a:buClr>
              <a:buSzPts val="2400"/>
              <a:buNone/>
              <a:defRPr sz="2400" b="1"/>
            </a:lvl7pPr>
            <a:lvl8pPr marL="3657600" lvl="7" indent="-228600" algn="l">
              <a:lnSpc>
                <a:spcPct val="90000"/>
              </a:lnSpc>
              <a:spcBef>
                <a:spcPts val="750"/>
              </a:spcBef>
              <a:spcAft>
                <a:spcPts val="0"/>
              </a:spcAft>
              <a:buClr>
                <a:schemeClr val="dk1"/>
              </a:buClr>
              <a:buSzPts val="2400"/>
              <a:buNone/>
              <a:defRPr sz="2400" b="1"/>
            </a:lvl8pPr>
            <a:lvl9pPr marL="4114800" lvl="8" indent="-228600" algn="l">
              <a:lnSpc>
                <a:spcPct val="90000"/>
              </a:lnSpc>
              <a:spcBef>
                <a:spcPts val="750"/>
              </a:spcBef>
              <a:spcAft>
                <a:spcPts val="0"/>
              </a:spcAft>
              <a:buClr>
                <a:schemeClr val="dk1"/>
              </a:buClr>
              <a:buSzPts val="2400"/>
              <a:buNone/>
              <a:defRPr sz="2400" b="1"/>
            </a:lvl9pPr>
          </a:lstStyle>
          <a:p>
            <a:endParaRPr/>
          </a:p>
        </p:txBody>
      </p:sp>
      <p:sp>
        <p:nvSpPr>
          <p:cNvPr id="278" name="Google Shape;278;p129"/>
          <p:cNvSpPr txBox="1">
            <a:spLocks noGrp="1"/>
          </p:cNvSpPr>
          <p:nvPr>
            <p:ph type="body" idx="4"/>
          </p:nvPr>
        </p:nvSpPr>
        <p:spPr>
          <a:xfrm>
            <a:off x="9258300" y="3757613"/>
            <a:ext cx="7774782" cy="552688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279" name="Google Shape;279;p129"/>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0" name="Google Shape;280;p129"/>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1" name="Google Shape;281;p129"/>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仅标题" type="titleOnly">
  <p:cSld name="TITLE_ONLY">
    <p:spTree>
      <p:nvGrpSpPr>
        <p:cNvPr id="1" name="Shape 282"/>
        <p:cNvGrpSpPr/>
        <p:nvPr/>
      </p:nvGrpSpPr>
      <p:grpSpPr>
        <a:xfrm>
          <a:off x="0" y="0"/>
          <a:ext cx="0" cy="0"/>
          <a:chOff x="0" y="0"/>
          <a:chExt cx="0" cy="0"/>
        </a:xfrm>
      </p:grpSpPr>
      <p:sp>
        <p:nvSpPr>
          <p:cNvPr id="283" name="Google Shape;283;p130"/>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4" name="Google Shape;284;p130"/>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5" name="Google Shape;285;p130"/>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86" name="Google Shape;286;p130"/>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内容与标题" type="objTx">
  <p:cSld name="OBJECT_WITH_CAPTION_TEXT">
    <p:spTree>
      <p:nvGrpSpPr>
        <p:cNvPr id="1" name="Shape 287"/>
        <p:cNvGrpSpPr/>
        <p:nvPr/>
      </p:nvGrpSpPr>
      <p:grpSpPr>
        <a:xfrm>
          <a:off x="0" y="0"/>
          <a:ext cx="0" cy="0"/>
          <a:chOff x="0" y="0"/>
          <a:chExt cx="0" cy="0"/>
        </a:xfrm>
      </p:grpSpPr>
      <p:sp>
        <p:nvSpPr>
          <p:cNvPr id="288" name="Google Shape;288;p131"/>
          <p:cNvSpPr txBox="1">
            <a:spLocks noGrp="1"/>
          </p:cNvSpPr>
          <p:nvPr>
            <p:ph type="title"/>
          </p:nvPr>
        </p:nvSpPr>
        <p:spPr>
          <a:xfrm>
            <a:off x="1259683" y="685800"/>
            <a:ext cx="5898356" cy="24003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800"/>
              <a:buFont typeface="Calibri"/>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89" name="Google Shape;289;p131"/>
          <p:cNvSpPr txBox="1">
            <a:spLocks noGrp="1"/>
          </p:cNvSpPr>
          <p:nvPr>
            <p:ph type="body" idx="1"/>
          </p:nvPr>
        </p:nvSpPr>
        <p:spPr>
          <a:xfrm>
            <a:off x="7774782" y="1481138"/>
            <a:ext cx="9258300" cy="7310438"/>
          </a:xfrm>
          <a:prstGeom prst="rect">
            <a:avLst/>
          </a:prstGeom>
          <a:noFill/>
          <a:ln>
            <a:noFill/>
          </a:ln>
        </p:spPr>
        <p:txBody>
          <a:bodyPr spcFirstLastPara="1" wrap="square" lIns="91425" tIns="45700" rIns="91425" bIns="45700" anchor="t" anchorCtr="0">
            <a:normAutofit/>
          </a:bodyPr>
          <a:lstStyle>
            <a:lvl1pPr marL="457200" lvl="0" indent="-533400" algn="l">
              <a:lnSpc>
                <a:spcPct val="90000"/>
              </a:lnSpc>
              <a:spcBef>
                <a:spcPts val="1500"/>
              </a:spcBef>
              <a:spcAft>
                <a:spcPts val="0"/>
              </a:spcAft>
              <a:buClr>
                <a:schemeClr val="dk1"/>
              </a:buClr>
              <a:buSzPts val="4800"/>
              <a:buChar char="•"/>
              <a:defRPr sz="4800"/>
            </a:lvl1pPr>
            <a:lvl2pPr marL="914400" lvl="1" indent="-495300" algn="l">
              <a:lnSpc>
                <a:spcPct val="90000"/>
              </a:lnSpc>
              <a:spcBef>
                <a:spcPts val="750"/>
              </a:spcBef>
              <a:spcAft>
                <a:spcPts val="0"/>
              </a:spcAft>
              <a:buClr>
                <a:schemeClr val="dk1"/>
              </a:buClr>
              <a:buSzPts val="4200"/>
              <a:buChar char="•"/>
              <a:defRPr sz="4200"/>
            </a:lvl2pPr>
            <a:lvl3pPr marL="1371600" lvl="2" indent="-457200" algn="l">
              <a:lnSpc>
                <a:spcPct val="90000"/>
              </a:lnSpc>
              <a:spcBef>
                <a:spcPts val="750"/>
              </a:spcBef>
              <a:spcAft>
                <a:spcPts val="0"/>
              </a:spcAft>
              <a:buClr>
                <a:schemeClr val="dk1"/>
              </a:buClr>
              <a:buSzPts val="3600"/>
              <a:buChar char="•"/>
              <a:defRPr sz="3600"/>
            </a:lvl3pPr>
            <a:lvl4pPr marL="1828800" lvl="3" indent="-419100" algn="l">
              <a:lnSpc>
                <a:spcPct val="90000"/>
              </a:lnSpc>
              <a:spcBef>
                <a:spcPts val="750"/>
              </a:spcBef>
              <a:spcAft>
                <a:spcPts val="0"/>
              </a:spcAft>
              <a:buClr>
                <a:schemeClr val="dk1"/>
              </a:buClr>
              <a:buSzPts val="3000"/>
              <a:buChar char="•"/>
              <a:defRPr sz="3000"/>
            </a:lvl4pPr>
            <a:lvl5pPr marL="2286000" lvl="4" indent="-419100" algn="l">
              <a:lnSpc>
                <a:spcPct val="90000"/>
              </a:lnSpc>
              <a:spcBef>
                <a:spcPts val="750"/>
              </a:spcBef>
              <a:spcAft>
                <a:spcPts val="0"/>
              </a:spcAft>
              <a:buClr>
                <a:schemeClr val="dk1"/>
              </a:buClr>
              <a:buSzPts val="3000"/>
              <a:buChar char="•"/>
              <a:defRPr sz="3000"/>
            </a:lvl5pPr>
            <a:lvl6pPr marL="2743200" lvl="5" indent="-419100" algn="l">
              <a:lnSpc>
                <a:spcPct val="90000"/>
              </a:lnSpc>
              <a:spcBef>
                <a:spcPts val="750"/>
              </a:spcBef>
              <a:spcAft>
                <a:spcPts val="0"/>
              </a:spcAft>
              <a:buClr>
                <a:schemeClr val="dk1"/>
              </a:buClr>
              <a:buSzPts val="3000"/>
              <a:buChar char="•"/>
              <a:defRPr sz="3000"/>
            </a:lvl6pPr>
            <a:lvl7pPr marL="3200400" lvl="6" indent="-419100" algn="l">
              <a:lnSpc>
                <a:spcPct val="90000"/>
              </a:lnSpc>
              <a:spcBef>
                <a:spcPts val="750"/>
              </a:spcBef>
              <a:spcAft>
                <a:spcPts val="0"/>
              </a:spcAft>
              <a:buClr>
                <a:schemeClr val="dk1"/>
              </a:buClr>
              <a:buSzPts val="3000"/>
              <a:buChar char="•"/>
              <a:defRPr sz="3000"/>
            </a:lvl7pPr>
            <a:lvl8pPr marL="3657600" lvl="7" indent="-419100" algn="l">
              <a:lnSpc>
                <a:spcPct val="90000"/>
              </a:lnSpc>
              <a:spcBef>
                <a:spcPts val="750"/>
              </a:spcBef>
              <a:spcAft>
                <a:spcPts val="0"/>
              </a:spcAft>
              <a:buClr>
                <a:schemeClr val="dk1"/>
              </a:buClr>
              <a:buSzPts val="3000"/>
              <a:buChar char="•"/>
              <a:defRPr sz="3000"/>
            </a:lvl8pPr>
            <a:lvl9pPr marL="4114800" lvl="8" indent="-419100" algn="l">
              <a:lnSpc>
                <a:spcPct val="90000"/>
              </a:lnSpc>
              <a:spcBef>
                <a:spcPts val="750"/>
              </a:spcBef>
              <a:spcAft>
                <a:spcPts val="0"/>
              </a:spcAft>
              <a:buClr>
                <a:schemeClr val="dk1"/>
              </a:buClr>
              <a:buSzPts val="3000"/>
              <a:buChar char="•"/>
              <a:defRPr sz="3000"/>
            </a:lvl9pPr>
          </a:lstStyle>
          <a:p>
            <a:endParaRPr/>
          </a:p>
        </p:txBody>
      </p:sp>
      <p:sp>
        <p:nvSpPr>
          <p:cNvPr id="290" name="Google Shape;290;p131"/>
          <p:cNvSpPr txBox="1">
            <a:spLocks noGrp="1"/>
          </p:cNvSpPr>
          <p:nvPr>
            <p:ph type="body" idx="2"/>
          </p:nvPr>
        </p:nvSpPr>
        <p:spPr>
          <a:xfrm>
            <a:off x="1259683" y="3086100"/>
            <a:ext cx="5898356" cy="571738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chemeClr val="dk1"/>
              </a:buClr>
              <a:buSzPts val="2400"/>
              <a:buNone/>
              <a:defRPr sz="2400"/>
            </a:lvl1pPr>
            <a:lvl2pPr marL="914400" lvl="1" indent="-228600" algn="l">
              <a:lnSpc>
                <a:spcPct val="90000"/>
              </a:lnSpc>
              <a:spcBef>
                <a:spcPts val="750"/>
              </a:spcBef>
              <a:spcAft>
                <a:spcPts val="0"/>
              </a:spcAft>
              <a:buClr>
                <a:schemeClr val="dk1"/>
              </a:buClr>
              <a:buSzPts val="2100"/>
              <a:buNone/>
              <a:defRPr sz="2100"/>
            </a:lvl2pPr>
            <a:lvl3pPr marL="1371600" lvl="2" indent="-228600" algn="l">
              <a:lnSpc>
                <a:spcPct val="90000"/>
              </a:lnSpc>
              <a:spcBef>
                <a:spcPts val="750"/>
              </a:spcBef>
              <a:spcAft>
                <a:spcPts val="0"/>
              </a:spcAft>
              <a:buClr>
                <a:schemeClr val="dk1"/>
              </a:buClr>
              <a:buSzPts val="1800"/>
              <a:buNone/>
              <a:defRPr sz="1800"/>
            </a:lvl3pPr>
            <a:lvl4pPr marL="1828800" lvl="3" indent="-228600" algn="l">
              <a:lnSpc>
                <a:spcPct val="90000"/>
              </a:lnSpc>
              <a:spcBef>
                <a:spcPts val="750"/>
              </a:spcBef>
              <a:spcAft>
                <a:spcPts val="0"/>
              </a:spcAft>
              <a:buClr>
                <a:schemeClr val="dk1"/>
              </a:buClr>
              <a:buSzPts val="1500"/>
              <a:buNone/>
              <a:defRPr sz="1500"/>
            </a:lvl4pPr>
            <a:lvl5pPr marL="2286000" lvl="4" indent="-228600" algn="l">
              <a:lnSpc>
                <a:spcPct val="90000"/>
              </a:lnSpc>
              <a:spcBef>
                <a:spcPts val="750"/>
              </a:spcBef>
              <a:spcAft>
                <a:spcPts val="0"/>
              </a:spcAft>
              <a:buClr>
                <a:schemeClr val="dk1"/>
              </a:buClr>
              <a:buSzPts val="1500"/>
              <a:buNone/>
              <a:defRPr sz="1500"/>
            </a:lvl5pPr>
            <a:lvl6pPr marL="2743200" lvl="5" indent="-228600" algn="l">
              <a:lnSpc>
                <a:spcPct val="90000"/>
              </a:lnSpc>
              <a:spcBef>
                <a:spcPts val="750"/>
              </a:spcBef>
              <a:spcAft>
                <a:spcPts val="0"/>
              </a:spcAft>
              <a:buClr>
                <a:schemeClr val="dk1"/>
              </a:buClr>
              <a:buSzPts val="1500"/>
              <a:buNone/>
              <a:defRPr sz="1500"/>
            </a:lvl6pPr>
            <a:lvl7pPr marL="3200400" lvl="6" indent="-228600" algn="l">
              <a:lnSpc>
                <a:spcPct val="90000"/>
              </a:lnSpc>
              <a:spcBef>
                <a:spcPts val="750"/>
              </a:spcBef>
              <a:spcAft>
                <a:spcPts val="0"/>
              </a:spcAft>
              <a:buClr>
                <a:schemeClr val="dk1"/>
              </a:buClr>
              <a:buSzPts val="1500"/>
              <a:buNone/>
              <a:defRPr sz="1500"/>
            </a:lvl7pPr>
            <a:lvl8pPr marL="3657600" lvl="7" indent="-228600" algn="l">
              <a:lnSpc>
                <a:spcPct val="90000"/>
              </a:lnSpc>
              <a:spcBef>
                <a:spcPts val="750"/>
              </a:spcBef>
              <a:spcAft>
                <a:spcPts val="0"/>
              </a:spcAft>
              <a:buClr>
                <a:schemeClr val="dk1"/>
              </a:buClr>
              <a:buSzPts val="1500"/>
              <a:buNone/>
              <a:defRPr sz="1500"/>
            </a:lvl8pPr>
            <a:lvl9pPr marL="4114800" lvl="8" indent="-228600" algn="l">
              <a:lnSpc>
                <a:spcPct val="90000"/>
              </a:lnSpc>
              <a:spcBef>
                <a:spcPts val="750"/>
              </a:spcBef>
              <a:spcAft>
                <a:spcPts val="0"/>
              </a:spcAft>
              <a:buClr>
                <a:schemeClr val="dk1"/>
              </a:buClr>
              <a:buSzPts val="1500"/>
              <a:buNone/>
              <a:defRPr sz="1500"/>
            </a:lvl9pPr>
          </a:lstStyle>
          <a:p>
            <a:endParaRPr/>
          </a:p>
        </p:txBody>
      </p:sp>
      <p:sp>
        <p:nvSpPr>
          <p:cNvPr id="291" name="Google Shape;291;p131"/>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2" name="Google Shape;292;p131"/>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3" name="Google Shape;293;p131"/>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图片与标题" type="picTx">
  <p:cSld name="PICTURE_WITH_CAPTION_TEXT">
    <p:spTree>
      <p:nvGrpSpPr>
        <p:cNvPr id="1" name="Shape 294"/>
        <p:cNvGrpSpPr/>
        <p:nvPr/>
      </p:nvGrpSpPr>
      <p:grpSpPr>
        <a:xfrm>
          <a:off x="0" y="0"/>
          <a:ext cx="0" cy="0"/>
          <a:chOff x="0" y="0"/>
          <a:chExt cx="0" cy="0"/>
        </a:xfrm>
      </p:grpSpPr>
      <p:sp>
        <p:nvSpPr>
          <p:cNvPr id="295" name="Google Shape;295;p132"/>
          <p:cNvSpPr txBox="1">
            <a:spLocks noGrp="1"/>
          </p:cNvSpPr>
          <p:nvPr>
            <p:ph type="title"/>
          </p:nvPr>
        </p:nvSpPr>
        <p:spPr>
          <a:xfrm>
            <a:off x="1259683" y="685800"/>
            <a:ext cx="5898356" cy="24003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800"/>
              <a:buFont typeface="Calibri"/>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6" name="Google Shape;296;p132"/>
          <p:cNvSpPr>
            <a:spLocks noGrp="1"/>
          </p:cNvSpPr>
          <p:nvPr>
            <p:ph type="pic" idx="2"/>
          </p:nvPr>
        </p:nvSpPr>
        <p:spPr>
          <a:xfrm>
            <a:off x="7774782" y="1481138"/>
            <a:ext cx="9258300" cy="7310438"/>
          </a:xfrm>
          <a:prstGeom prst="rect">
            <a:avLst/>
          </a:prstGeom>
          <a:noFill/>
          <a:ln>
            <a:noFill/>
          </a:ln>
        </p:spPr>
      </p:sp>
      <p:sp>
        <p:nvSpPr>
          <p:cNvPr id="297" name="Google Shape;297;p132"/>
          <p:cNvSpPr txBox="1">
            <a:spLocks noGrp="1"/>
          </p:cNvSpPr>
          <p:nvPr>
            <p:ph type="body" idx="1"/>
          </p:nvPr>
        </p:nvSpPr>
        <p:spPr>
          <a:xfrm>
            <a:off x="1259683" y="3086100"/>
            <a:ext cx="5898356" cy="571738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chemeClr val="dk1"/>
              </a:buClr>
              <a:buSzPts val="2400"/>
              <a:buNone/>
              <a:defRPr sz="2400"/>
            </a:lvl1pPr>
            <a:lvl2pPr marL="914400" lvl="1" indent="-228600" algn="l">
              <a:lnSpc>
                <a:spcPct val="90000"/>
              </a:lnSpc>
              <a:spcBef>
                <a:spcPts val="750"/>
              </a:spcBef>
              <a:spcAft>
                <a:spcPts val="0"/>
              </a:spcAft>
              <a:buClr>
                <a:schemeClr val="dk1"/>
              </a:buClr>
              <a:buSzPts val="2100"/>
              <a:buNone/>
              <a:defRPr sz="2100"/>
            </a:lvl2pPr>
            <a:lvl3pPr marL="1371600" lvl="2" indent="-228600" algn="l">
              <a:lnSpc>
                <a:spcPct val="90000"/>
              </a:lnSpc>
              <a:spcBef>
                <a:spcPts val="750"/>
              </a:spcBef>
              <a:spcAft>
                <a:spcPts val="0"/>
              </a:spcAft>
              <a:buClr>
                <a:schemeClr val="dk1"/>
              </a:buClr>
              <a:buSzPts val="1800"/>
              <a:buNone/>
              <a:defRPr sz="1800"/>
            </a:lvl3pPr>
            <a:lvl4pPr marL="1828800" lvl="3" indent="-228600" algn="l">
              <a:lnSpc>
                <a:spcPct val="90000"/>
              </a:lnSpc>
              <a:spcBef>
                <a:spcPts val="750"/>
              </a:spcBef>
              <a:spcAft>
                <a:spcPts val="0"/>
              </a:spcAft>
              <a:buClr>
                <a:schemeClr val="dk1"/>
              </a:buClr>
              <a:buSzPts val="1500"/>
              <a:buNone/>
              <a:defRPr sz="1500"/>
            </a:lvl4pPr>
            <a:lvl5pPr marL="2286000" lvl="4" indent="-228600" algn="l">
              <a:lnSpc>
                <a:spcPct val="90000"/>
              </a:lnSpc>
              <a:spcBef>
                <a:spcPts val="750"/>
              </a:spcBef>
              <a:spcAft>
                <a:spcPts val="0"/>
              </a:spcAft>
              <a:buClr>
                <a:schemeClr val="dk1"/>
              </a:buClr>
              <a:buSzPts val="1500"/>
              <a:buNone/>
              <a:defRPr sz="1500"/>
            </a:lvl5pPr>
            <a:lvl6pPr marL="2743200" lvl="5" indent="-228600" algn="l">
              <a:lnSpc>
                <a:spcPct val="90000"/>
              </a:lnSpc>
              <a:spcBef>
                <a:spcPts val="750"/>
              </a:spcBef>
              <a:spcAft>
                <a:spcPts val="0"/>
              </a:spcAft>
              <a:buClr>
                <a:schemeClr val="dk1"/>
              </a:buClr>
              <a:buSzPts val="1500"/>
              <a:buNone/>
              <a:defRPr sz="1500"/>
            </a:lvl6pPr>
            <a:lvl7pPr marL="3200400" lvl="6" indent="-228600" algn="l">
              <a:lnSpc>
                <a:spcPct val="90000"/>
              </a:lnSpc>
              <a:spcBef>
                <a:spcPts val="750"/>
              </a:spcBef>
              <a:spcAft>
                <a:spcPts val="0"/>
              </a:spcAft>
              <a:buClr>
                <a:schemeClr val="dk1"/>
              </a:buClr>
              <a:buSzPts val="1500"/>
              <a:buNone/>
              <a:defRPr sz="1500"/>
            </a:lvl7pPr>
            <a:lvl8pPr marL="3657600" lvl="7" indent="-228600" algn="l">
              <a:lnSpc>
                <a:spcPct val="90000"/>
              </a:lnSpc>
              <a:spcBef>
                <a:spcPts val="750"/>
              </a:spcBef>
              <a:spcAft>
                <a:spcPts val="0"/>
              </a:spcAft>
              <a:buClr>
                <a:schemeClr val="dk1"/>
              </a:buClr>
              <a:buSzPts val="1500"/>
              <a:buNone/>
              <a:defRPr sz="1500"/>
            </a:lvl8pPr>
            <a:lvl9pPr marL="4114800" lvl="8" indent="-228600" algn="l">
              <a:lnSpc>
                <a:spcPct val="90000"/>
              </a:lnSpc>
              <a:spcBef>
                <a:spcPts val="750"/>
              </a:spcBef>
              <a:spcAft>
                <a:spcPts val="0"/>
              </a:spcAft>
              <a:buClr>
                <a:schemeClr val="dk1"/>
              </a:buClr>
              <a:buSzPts val="1500"/>
              <a:buNone/>
              <a:defRPr sz="1500"/>
            </a:lvl9pPr>
          </a:lstStyle>
          <a:p>
            <a:endParaRPr/>
          </a:p>
        </p:txBody>
      </p:sp>
      <p:sp>
        <p:nvSpPr>
          <p:cNvPr id="298" name="Google Shape;298;p132"/>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9" name="Google Shape;299;p132"/>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0" name="Google Shape;300;p132"/>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标题和竖排文字" type="vertTx">
  <p:cSld name="VERTICAL_TEXT">
    <p:spTree>
      <p:nvGrpSpPr>
        <p:cNvPr id="1" name="Shape 301"/>
        <p:cNvGrpSpPr/>
        <p:nvPr/>
      </p:nvGrpSpPr>
      <p:grpSpPr>
        <a:xfrm>
          <a:off x="0" y="0"/>
          <a:ext cx="0" cy="0"/>
          <a:chOff x="0" y="0"/>
          <a:chExt cx="0" cy="0"/>
        </a:xfrm>
      </p:grpSpPr>
      <p:sp>
        <p:nvSpPr>
          <p:cNvPr id="302" name="Google Shape;302;p133"/>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3" name="Google Shape;303;p133"/>
          <p:cNvSpPr txBox="1">
            <a:spLocks noGrp="1"/>
          </p:cNvSpPr>
          <p:nvPr>
            <p:ph type="body" idx="1"/>
          </p:nvPr>
        </p:nvSpPr>
        <p:spPr>
          <a:xfrm rot="5400000">
            <a:off x="5880497" y="-1884758"/>
            <a:ext cx="6527007" cy="15773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304" name="Google Shape;304;p133"/>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5" name="Google Shape;305;p133"/>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6" name="Google Shape;306;p133"/>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垂直排列标题与&#10;文本" type="vertTitleAndTx">
  <p:cSld name="VERTICAL_TITLE_AND_VERTICAL_TEXT">
    <p:spTree>
      <p:nvGrpSpPr>
        <p:cNvPr id="1" name="Shape 307"/>
        <p:cNvGrpSpPr/>
        <p:nvPr/>
      </p:nvGrpSpPr>
      <p:grpSpPr>
        <a:xfrm>
          <a:off x="0" y="0"/>
          <a:ext cx="0" cy="0"/>
          <a:chOff x="0" y="0"/>
          <a:chExt cx="0" cy="0"/>
        </a:xfrm>
      </p:grpSpPr>
      <p:sp>
        <p:nvSpPr>
          <p:cNvPr id="308" name="Google Shape;308;p134"/>
          <p:cNvSpPr txBox="1">
            <a:spLocks noGrp="1"/>
          </p:cNvSpPr>
          <p:nvPr>
            <p:ph type="title"/>
          </p:nvPr>
        </p:nvSpPr>
        <p:spPr>
          <a:xfrm rot="5400000">
            <a:off x="10700147" y="2934892"/>
            <a:ext cx="8717757" cy="39433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9" name="Google Shape;309;p134"/>
          <p:cNvSpPr txBox="1">
            <a:spLocks noGrp="1"/>
          </p:cNvSpPr>
          <p:nvPr>
            <p:ph type="body" idx="1"/>
          </p:nvPr>
        </p:nvSpPr>
        <p:spPr>
          <a:xfrm rot="5400000">
            <a:off x="2699146" y="-894158"/>
            <a:ext cx="8717757" cy="1160145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310" name="Google Shape;310;p134"/>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1" name="Google Shape;311;p134"/>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2" name="Google Shape;312;p134"/>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自定义内页">
  <p:cSld name="自定义内页">
    <p:bg>
      <p:bgPr>
        <a:solidFill>
          <a:schemeClr val="lt1"/>
        </a:solidFill>
        <a:effectLst/>
      </p:bgPr>
    </p:bg>
    <p:spTree>
      <p:nvGrpSpPr>
        <p:cNvPr id="1" name="Shape 313"/>
        <p:cNvGrpSpPr/>
        <p:nvPr/>
      </p:nvGrpSpPr>
      <p:grpSpPr>
        <a:xfrm>
          <a:off x="0" y="0"/>
          <a:ext cx="0" cy="0"/>
          <a:chOff x="0" y="0"/>
          <a:chExt cx="0" cy="0"/>
        </a:xfrm>
      </p:grpSpPr>
      <p:sp>
        <p:nvSpPr>
          <p:cNvPr id="314" name="Google Shape;314;p135"/>
          <p:cNvSpPr/>
          <p:nvPr/>
        </p:nvSpPr>
        <p:spPr>
          <a:xfrm>
            <a:off x="5874795" y="261252"/>
            <a:ext cx="12415587" cy="766482"/>
          </a:xfrm>
          <a:custGeom>
            <a:avLst/>
            <a:gdLst/>
            <a:ahLst/>
            <a:cxnLst/>
            <a:rect l="l" t="t" r="r" b="b"/>
            <a:pathLst>
              <a:path w="9116251" h="510988" extrusionOk="0">
                <a:moveTo>
                  <a:pt x="85166" y="0"/>
                </a:moveTo>
                <a:lnTo>
                  <a:pt x="9116251" y="0"/>
                </a:lnTo>
                <a:lnTo>
                  <a:pt x="9116251" y="510988"/>
                </a:lnTo>
                <a:lnTo>
                  <a:pt x="85166" y="510988"/>
                </a:lnTo>
                <a:cubicBezTo>
                  <a:pt x="38130" y="510988"/>
                  <a:pt x="0" y="472858"/>
                  <a:pt x="0" y="425822"/>
                </a:cubicBezTo>
                <a:lnTo>
                  <a:pt x="0" y="85166"/>
                </a:lnTo>
                <a:cubicBezTo>
                  <a:pt x="0" y="38130"/>
                  <a:pt x="38130" y="0"/>
                  <a:pt x="85166" y="0"/>
                </a:cubicBezTo>
                <a:close/>
              </a:path>
            </a:pathLst>
          </a:custGeom>
          <a:solidFill>
            <a:srgbClr val="7FDAD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rgbClr val="FFFFFF"/>
              </a:solidFill>
              <a:latin typeface="Microsoft Yahei"/>
              <a:ea typeface="Microsoft Yahei"/>
              <a:cs typeface="Microsoft Yahei"/>
              <a:sym typeface="Microsoft Yahei"/>
            </a:endParaRPr>
          </a:p>
        </p:txBody>
      </p:sp>
      <p:sp>
        <p:nvSpPr>
          <p:cNvPr id="315" name="Google Shape;315;p135"/>
          <p:cNvSpPr/>
          <p:nvPr/>
        </p:nvSpPr>
        <p:spPr>
          <a:xfrm>
            <a:off x="953948" y="261252"/>
            <a:ext cx="4806626" cy="766482"/>
          </a:xfrm>
          <a:prstGeom prst="roundRect">
            <a:avLst>
              <a:gd name="adj" fmla="val 16667"/>
            </a:avLst>
          </a:prstGeom>
          <a:solidFill>
            <a:srgbClr val="EC707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rgbClr val="FFFFFF"/>
              </a:solidFill>
              <a:latin typeface="Microsoft Yahei"/>
              <a:ea typeface="Microsoft Yahei"/>
              <a:cs typeface="Microsoft Yahei"/>
              <a:sym typeface="Microsoft Yahei"/>
            </a:endParaRPr>
          </a:p>
        </p:txBody>
      </p:sp>
      <p:sp>
        <p:nvSpPr>
          <p:cNvPr id="316" name="Google Shape;316;p135"/>
          <p:cNvSpPr/>
          <p:nvPr/>
        </p:nvSpPr>
        <p:spPr>
          <a:xfrm>
            <a:off x="1064945" y="325882"/>
            <a:ext cx="4585965" cy="620234"/>
          </a:xfrm>
          <a:prstGeom prst="roundRect">
            <a:avLst>
              <a:gd name="adj" fmla="val 16667"/>
            </a:avLst>
          </a:prstGeom>
          <a:noFill/>
          <a:ln w="12700" cap="flat" cmpd="sng">
            <a:solidFill>
              <a:srgbClr val="FFFFFF"/>
            </a:solidFill>
            <a:prstDash val="dash"/>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rgbClr val="FFFFFF"/>
              </a:solidFill>
              <a:latin typeface="Microsoft Yahei"/>
              <a:ea typeface="Microsoft Yahei"/>
              <a:cs typeface="Microsoft Yahei"/>
              <a:sym typeface="Microsoft Yahei"/>
            </a:endParaRPr>
          </a:p>
        </p:txBody>
      </p:sp>
      <p:cxnSp>
        <p:nvCxnSpPr>
          <p:cNvPr id="317" name="Google Shape;317;p135"/>
          <p:cNvCxnSpPr/>
          <p:nvPr/>
        </p:nvCxnSpPr>
        <p:spPr>
          <a:xfrm>
            <a:off x="5977167" y="261257"/>
            <a:ext cx="0" cy="786653"/>
          </a:xfrm>
          <a:prstGeom prst="straightConnector1">
            <a:avLst/>
          </a:prstGeom>
          <a:noFill/>
          <a:ln w="38100" cap="flat" cmpd="sng">
            <a:solidFill>
              <a:srgbClr val="FFFFFF"/>
            </a:solidFill>
            <a:prstDash val="solid"/>
            <a:miter lim="800000"/>
            <a:headEnd type="none" w="sm" len="sm"/>
            <a:tailEnd type="none" w="sm" len="sm"/>
          </a:ln>
        </p:spPr>
      </p:cxnSp>
      <p:sp>
        <p:nvSpPr>
          <p:cNvPr id="318" name="Google Shape;318;p135"/>
          <p:cNvSpPr/>
          <p:nvPr/>
        </p:nvSpPr>
        <p:spPr>
          <a:xfrm>
            <a:off x="-3390" y="261252"/>
            <a:ext cx="838169" cy="766482"/>
          </a:xfrm>
          <a:custGeom>
            <a:avLst/>
            <a:gdLst/>
            <a:ahLst/>
            <a:cxnLst/>
            <a:rect l="l" t="t" r="r" b="b"/>
            <a:pathLst>
              <a:path w="558706" h="510988" extrusionOk="0">
                <a:moveTo>
                  <a:pt x="0" y="0"/>
                </a:moveTo>
                <a:lnTo>
                  <a:pt x="473540" y="0"/>
                </a:lnTo>
                <a:cubicBezTo>
                  <a:pt x="520576" y="0"/>
                  <a:pt x="558706" y="38130"/>
                  <a:pt x="558706" y="85166"/>
                </a:cubicBezTo>
                <a:lnTo>
                  <a:pt x="558706" y="425822"/>
                </a:lnTo>
                <a:cubicBezTo>
                  <a:pt x="558706" y="472858"/>
                  <a:pt x="520576" y="510988"/>
                  <a:pt x="473540" y="510988"/>
                </a:cubicBezTo>
                <a:lnTo>
                  <a:pt x="0" y="510988"/>
                </a:lnTo>
                <a:close/>
              </a:path>
            </a:pathLst>
          </a:custGeom>
          <a:solidFill>
            <a:srgbClr val="7FDAD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2700">
              <a:solidFill>
                <a:srgbClr val="FFFFFF"/>
              </a:solidFill>
              <a:latin typeface="Microsoft Yahei"/>
              <a:ea typeface="Microsoft Yahei"/>
              <a:cs typeface="Microsoft Yahei"/>
              <a:sym typeface="Microsoft Yahei"/>
            </a:endParaRPr>
          </a:p>
        </p:txBody>
      </p:sp>
      <p:cxnSp>
        <p:nvCxnSpPr>
          <p:cNvPr id="319" name="Google Shape;319;p135"/>
          <p:cNvCxnSpPr/>
          <p:nvPr/>
        </p:nvCxnSpPr>
        <p:spPr>
          <a:xfrm>
            <a:off x="707733" y="241087"/>
            <a:ext cx="0" cy="786653"/>
          </a:xfrm>
          <a:prstGeom prst="straightConnector1">
            <a:avLst/>
          </a:prstGeom>
          <a:noFill/>
          <a:ln w="38100" cap="flat" cmpd="sng">
            <a:solidFill>
              <a:srgbClr val="FFFFFF"/>
            </a:solidFill>
            <a:prstDash val="solid"/>
            <a:miter lim="800000"/>
            <a:headEnd type="none" w="sm" len="sm"/>
            <a:tailEnd type="none" w="sm" len="sm"/>
          </a:ln>
        </p:spPr>
      </p:cxnSp>
      <p:cxnSp>
        <p:nvCxnSpPr>
          <p:cNvPr id="320" name="Google Shape;320;p135"/>
          <p:cNvCxnSpPr/>
          <p:nvPr/>
        </p:nvCxnSpPr>
        <p:spPr>
          <a:xfrm rot="10800000">
            <a:off x="3" y="10265900"/>
            <a:ext cx="18290379" cy="0"/>
          </a:xfrm>
          <a:prstGeom prst="straightConnector1">
            <a:avLst/>
          </a:prstGeom>
          <a:noFill/>
          <a:ln w="38100" cap="flat" cmpd="sng">
            <a:solidFill>
              <a:srgbClr val="7FDADB"/>
            </a:solidFill>
            <a:prstDash val="solid"/>
            <a:miter lim="800000"/>
            <a:headEnd type="none" w="sm" len="sm"/>
            <a:tailEnd type="none" w="sm" len="sm"/>
          </a:ln>
        </p:spPr>
      </p:cxn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24"/>
        <p:cNvGrpSpPr/>
        <p:nvPr/>
      </p:nvGrpSpPr>
      <p:grpSpPr>
        <a:xfrm>
          <a:off x="0" y="0"/>
          <a:ext cx="0" cy="0"/>
          <a:chOff x="0" y="0"/>
          <a:chExt cx="0" cy="0"/>
        </a:xfrm>
      </p:grpSpPr>
      <p:sp>
        <p:nvSpPr>
          <p:cNvPr id="325" name="Google Shape;325;p43"/>
          <p:cNvSpPr txBox="1">
            <a:spLocks noGrp="1"/>
          </p:cNvSpPr>
          <p:nvPr>
            <p:ph type="title"/>
          </p:nvPr>
        </p:nvSpPr>
        <p:spPr>
          <a:xfrm>
            <a:off x="1426451" y="774200"/>
            <a:ext cx="11576400" cy="1145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grpSp>
        <p:nvGrpSpPr>
          <p:cNvPr id="326" name="Google Shape;326;p43"/>
          <p:cNvGrpSpPr/>
          <p:nvPr/>
        </p:nvGrpSpPr>
        <p:grpSpPr>
          <a:xfrm>
            <a:off x="421323" y="365321"/>
            <a:ext cx="17866669" cy="9597651"/>
            <a:chOff x="210661" y="182660"/>
            <a:chExt cx="8933335" cy="4798825"/>
          </a:xfrm>
        </p:grpSpPr>
        <p:sp>
          <p:nvSpPr>
            <p:cNvPr id="327" name="Google Shape;327;p43"/>
            <p:cNvSpPr/>
            <p:nvPr/>
          </p:nvSpPr>
          <p:spPr>
            <a:xfrm rot="-2019277">
              <a:off x="496751" y="4682177"/>
              <a:ext cx="309173" cy="233180"/>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328" name="Google Shape;328;p43"/>
            <p:cNvSpPr/>
            <p:nvPr/>
          </p:nvSpPr>
          <p:spPr>
            <a:xfrm rot="-6500105" flipH="1">
              <a:off x="201196" y="4376340"/>
              <a:ext cx="266333" cy="172372"/>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329;p43"/>
            <p:cNvSpPr/>
            <p:nvPr/>
          </p:nvSpPr>
          <p:spPr>
            <a:xfrm rot="2040160" flipH="1">
              <a:off x="7415561" y="302105"/>
              <a:ext cx="266325" cy="172394"/>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43"/>
            <p:cNvSpPr/>
            <p:nvPr/>
          </p:nvSpPr>
          <p:spPr>
            <a:xfrm rot="7329537" flipH="1">
              <a:off x="8866993" y="803417"/>
              <a:ext cx="266304" cy="172408"/>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1" name="Google Shape;331;p43"/>
            <p:cNvGrpSpPr/>
            <p:nvPr/>
          </p:nvGrpSpPr>
          <p:grpSpPr>
            <a:xfrm rot="-2700000">
              <a:off x="7954219" y="297884"/>
              <a:ext cx="662106" cy="1322565"/>
              <a:chOff x="6933061" y="1619764"/>
              <a:chExt cx="662112" cy="1322578"/>
            </a:xfrm>
          </p:grpSpPr>
          <p:sp>
            <p:nvSpPr>
              <p:cNvPr id="332" name="Google Shape;332;p43"/>
              <p:cNvSpPr/>
              <p:nvPr/>
            </p:nvSpPr>
            <p:spPr>
              <a:xfrm>
                <a:off x="7047855" y="1924771"/>
                <a:ext cx="533585" cy="803253"/>
              </a:xfrm>
              <a:custGeom>
                <a:avLst/>
                <a:gdLst/>
                <a:ahLst/>
                <a:cxnLst/>
                <a:rect l="l" t="t" r="r" b="b"/>
                <a:pathLst>
                  <a:path w="18742" h="28214" extrusionOk="0">
                    <a:moveTo>
                      <a:pt x="11211" y="1"/>
                    </a:moveTo>
                    <a:cubicBezTo>
                      <a:pt x="9211" y="1"/>
                      <a:pt x="8936" y="1293"/>
                      <a:pt x="8936" y="1293"/>
                    </a:cubicBezTo>
                    <a:lnTo>
                      <a:pt x="230" y="23746"/>
                    </a:lnTo>
                    <a:lnTo>
                      <a:pt x="0" y="24341"/>
                    </a:lnTo>
                    <a:cubicBezTo>
                      <a:pt x="3556" y="28191"/>
                      <a:pt x="8857" y="28213"/>
                      <a:pt x="8979" y="28213"/>
                    </a:cubicBezTo>
                    <a:cubicBezTo>
                      <a:pt x="8981" y="28213"/>
                      <a:pt x="8982" y="28213"/>
                      <a:pt x="8982" y="28213"/>
                    </a:cubicBezTo>
                    <a:lnTo>
                      <a:pt x="9257" y="27526"/>
                    </a:lnTo>
                    <a:lnTo>
                      <a:pt x="18238" y="4798"/>
                    </a:lnTo>
                    <a:cubicBezTo>
                      <a:pt x="18238" y="4798"/>
                      <a:pt x="18742" y="3332"/>
                      <a:pt x="16611" y="1842"/>
                    </a:cubicBezTo>
                    <a:cubicBezTo>
                      <a:pt x="15901" y="1384"/>
                      <a:pt x="15168" y="995"/>
                      <a:pt x="14389" y="720"/>
                    </a:cubicBezTo>
                    <a:cubicBezTo>
                      <a:pt x="13701" y="445"/>
                      <a:pt x="12991" y="239"/>
                      <a:pt x="12258" y="101"/>
                    </a:cubicBezTo>
                    <a:cubicBezTo>
                      <a:pt x="11865" y="31"/>
                      <a:pt x="11518" y="1"/>
                      <a:pt x="1121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333" name="Google Shape;333;p43"/>
              <p:cNvSpPr/>
              <p:nvPr/>
            </p:nvSpPr>
            <p:spPr>
              <a:xfrm>
                <a:off x="6933061" y="2589507"/>
                <a:ext cx="463150" cy="205496"/>
              </a:xfrm>
              <a:custGeom>
                <a:avLst/>
                <a:gdLst/>
                <a:ahLst/>
                <a:cxnLst/>
                <a:rect l="l" t="t" r="r" b="b"/>
                <a:pathLst>
                  <a:path w="16268" h="7218" extrusionOk="0">
                    <a:moveTo>
                      <a:pt x="1582" y="0"/>
                    </a:moveTo>
                    <a:cubicBezTo>
                      <a:pt x="818" y="0"/>
                      <a:pt x="209" y="171"/>
                      <a:pt x="229" y="718"/>
                    </a:cubicBezTo>
                    <a:cubicBezTo>
                      <a:pt x="229" y="718"/>
                      <a:pt x="0" y="1543"/>
                      <a:pt x="4926" y="3972"/>
                    </a:cubicBezTo>
                    <a:cubicBezTo>
                      <a:pt x="6049" y="4499"/>
                      <a:pt x="7400" y="5117"/>
                      <a:pt x="9096" y="5851"/>
                    </a:cubicBezTo>
                    <a:cubicBezTo>
                      <a:pt x="9439" y="5988"/>
                      <a:pt x="9966" y="6171"/>
                      <a:pt x="10562" y="6355"/>
                    </a:cubicBezTo>
                    <a:cubicBezTo>
                      <a:pt x="11932" y="6776"/>
                      <a:pt x="13736" y="7217"/>
                      <a:pt x="14897" y="7217"/>
                    </a:cubicBezTo>
                    <a:cubicBezTo>
                      <a:pt x="15504" y="7217"/>
                      <a:pt x="15936" y="7097"/>
                      <a:pt x="16038" y="6790"/>
                    </a:cubicBezTo>
                    <a:cubicBezTo>
                      <a:pt x="16038" y="6790"/>
                      <a:pt x="16267" y="5599"/>
                      <a:pt x="13289" y="4178"/>
                    </a:cubicBezTo>
                    <a:lnTo>
                      <a:pt x="13014" y="4865"/>
                    </a:lnTo>
                    <a:cubicBezTo>
                      <a:pt x="13014" y="4865"/>
                      <a:pt x="13013" y="4865"/>
                      <a:pt x="13011" y="4865"/>
                    </a:cubicBezTo>
                    <a:cubicBezTo>
                      <a:pt x="12889" y="4865"/>
                      <a:pt x="7588" y="4843"/>
                      <a:pt x="4032" y="993"/>
                    </a:cubicBezTo>
                    <a:lnTo>
                      <a:pt x="4262" y="398"/>
                    </a:lnTo>
                    <a:cubicBezTo>
                      <a:pt x="3751" y="270"/>
                      <a:pt x="2543" y="0"/>
                      <a:pt x="158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334" name="Google Shape;334;p43"/>
              <p:cNvSpPr/>
              <p:nvPr/>
            </p:nvSpPr>
            <p:spPr>
              <a:xfrm>
                <a:off x="7212871" y="2183770"/>
                <a:ext cx="263575" cy="108528"/>
              </a:xfrm>
              <a:custGeom>
                <a:avLst/>
                <a:gdLst/>
                <a:ahLst/>
                <a:cxnLst/>
                <a:rect l="l" t="t" r="r" b="b"/>
                <a:pathLst>
                  <a:path w="9258" h="3812" extrusionOk="0">
                    <a:moveTo>
                      <a:pt x="468" y="0"/>
                    </a:moveTo>
                    <a:cubicBezTo>
                      <a:pt x="257" y="0"/>
                      <a:pt x="120" y="27"/>
                      <a:pt x="70" y="77"/>
                    </a:cubicBezTo>
                    <a:lnTo>
                      <a:pt x="1" y="283"/>
                    </a:lnTo>
                    <a:cubicBezTo>
                      <a:pt x="688" y="833"/>
                      <a:pt x="1948" y="1612"/>
                      <a:pt x="4240" y="2552"/>
                    </a:cubicBezTo>
                    <a:cubicBezTo>
                      <a:pt x="5843" y="3170"/>
                      <a:pt x="7516" y="3583"/>
                      <a:pt x="9234" y="3812"/>
                    </a:cubicBezTo>
                    <a:lnTo>
                      <a:pt x="9257" y="3697"/>
                    </a:lnTo>
                    <a:cubicBezTo>
                      <a:pt x="9005" y="3056"/>
                      <a:pt x="7539" y="2231"/>
                      <a:pt x="4217" y="925"/>
                    </a:cubicBezTo>
                    <a:cubicBezTo>
                      <a:pt x="2515" y="265"/>
                      <a:pt x="1130" y="0"/>
                      <a:pt x="4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335" name="Google Shape;335;p43"/>
              <p:cNvSpPr/>
              <p:nvPr/>
            </p:nvSpPr>
            <p:spPr>
              <a:xfrm>
                <a:off x="7047855" y="2191827"/>
                <a:ext cx="427278" cy="536204"/>
              </a:xfrm>
              <a:custGeom>
                <a:avLst/>
                <a:gdLst/>
                <a:ahLst/>
                <a:cxnLst/>
                <a:rect l="l" t="t" r="r" b="b"/>
                <a:pathLst>
                  <a:path w="15008" h="18834" extrusionOk="0">
                    <a:moveTo>
                      <a:pt x="5797" y="0"/>
                    </a:moveTo>
                    <a:lnTo>
                      <a:pt x="0" y="14961"/>
                    </a:lnTo>
                    <a:cubicBezTo>
                      <a:pt x="3556" y="18811"/>
                      <a:pt x="8857" y="18833"/>
                      <a:pt x="8979" y="18833"/>
                    </a:cubicBezTo>
                    <a:cubicBezTo>
                      <a:pt x="8981" y="18833"/>
                      <a:pt x="8982" y="18833"/>
                      <a:pt x="8982" y="18833"/>
                    </a:cubicBezTo>
                    <a:lnTo>
                      <a:pt x="15007" y="3529"/>
                    </a:lnTo>
                    <a:cubicBezTo>
                      <a:pt x="13312" y="3300"/>
                      <a:pt x="11639" y="2887"/>
                      <a:pt x="10036" y="2269"/>
                    </a:cubicBezTo>
                    <a:cubicBezTo>
                      <a:pt x="7744" y="1329"/>
                      <a:pt x="6484" y="573"/>
                      <a:pt x="579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336" name="Google Shape;336;p43"/>
              <p:cNvSpPr/>
              <p:nvPr/>
            </p:nvSpPr>
            <p:spPr>
              <a:xfrm>
                <a:off x="7396821" y="1870705"/>
                <a:ext cx="140272" cy="106535"/>
              </a:xfrm>
              <a:custGeom>
                <a:avLst/>
                <a:gdLst/>
                <a:ahLst/>
                <a:cxnLst/>
                <a:rect l="l" t="t" r="r" b="b"/>
                <a:pathLst>
                  <a:path w="4927" h="3742" extrusionOk="0">
                    <a:moveTo>
                      <a:pt x="1681" y="1"/>
                    </a:moveTo>
                    <a:cubicBezTo>
                      <a:pt x="1338" y="1"/>
                      <a:pt x="1051" y="68"/>
                      <a:pt x="872" y="236"/>
                    </a:cubicBezTo>
                    <a:cubicBezTo>
                      <a:pt x="528" y="557"/>
                      <a:pt x="161" y="1473"/>
                      <a:pt x="1" y="2000"/>
                    </a:cubicBezTo>
                    <a:cubicBezTo>
                      <a:pt x="711" y="2138"/>
                      <a:pt x="1444" y="2344"/>
                      <a:pt x="2132" y="2619"/>
                    </a:cubicBezTo>
                    <a:cubicBezTo>
                      <a:pt x="2911" y="2894"/>
                      <a:pt x="3644" y="3283"/>
                      <a:pt x="4331" y="3741"/>
                    </a:cubicBezTo>
                    <a:cubicBezTo>
                      <a:pt x="4583" y="3169"/>
                      <a:pt x="4927" y="2298"/>
                      <a:pt x="4881" y="1794"/>
                    </a:cubicBezTo>
                    <a:cubicBezTo>
                      <a:pt x="4812" y="1267"/>
                      <a:pt x="4262" y="786"/>
                      <a:pt x="3575" y="465"/>
                    </a:cubicBezTo>
                    <a:cubicBezTo>
                      <a:pt x="3300" y="328"/>
                      <a:pt x="3025" y="236"/>
                      <a:pt x="2727" y="144"/>
                    </a:cubicBezTo>
                    <a:cubicBezTo>
                      <a:pt x="2356" y="57"/>
                      <a:pt x="1995" y="1"/>
                      <a:pt x="168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337" name="Google Shape;337;p43"/>
              <p:cNvSpPr/>
              <p:nvPr/>
            </p:nvSpPr>
            <p:spPr>
              <a:xfrm>
                <a:off x="7049819" y="2702565"/>
                <a:ext cx="183973" cy="193140"/>
              </a:xfrm>
              <a:custGeom>
                <a:avLst/>
                <a:gdLst/>
                <a:ahLst/>
                <a:cxnLst/>
                <a:rect l="l" t="t" r="r" b="b"/>
                <a:pathLst>
                  <a:path w="6462" h="6784" extrusionOk="0">
                    <a:moveTo>
                      <a:pt x="848" y="1"/>
                    </a:moveTo>
                    <a:lnTo>
                      <a:pt x="115" y="4537"/>
                    </a:lnTo>
                    <a:lnTo>
                      <a:pt x="0" y="5270"/>
                    </a:lnTo>
                    <a:cubicBezTo>
                      <a:pt x="1145" y="6236"/>
                      <a:pt x="2598" y="6783"/>
                      <a:pt x="4101" y="6783"/>
                    </a:cubicBezTo>
                    <a:cubicBezTo>
                      <a:pt x="4131" y="6783"/>
                      <a:pt x="4162" y="6783"/>
                      <a:pt x="4193" y="6783"/>
                    </a:cubicBezTo>
                    <a:lnTo>
                      <a:pt x="4422" y="6301"/>
                    </a:lnTo>
                    <a:lnTo>
                      <a:pt x="6461" y="2384"/>
                    </a:lnTo>
                    <a:cubicBezTo>
                      <a:pt x="5865" y="2200"/>
                      <a:pt x="5338" y="2017"/>
                      <a:pt x="5018" y="1880"/>
                    </a:cubicBezTo>
                    <a:cubicBezTo>
                      <a:pt x="3322" y="1146"/>
                      <a:pt x="1948" y="528"/>
                      <a:pt x="84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338" name="Google Shape;338;p43"/>
              <p:cNvSpPr/>
              <p:nvPr/>
            </p:nvSpPr>
            <p:spPr>
              <a:xfrm>
                <a:off x="6973461" y="2819836"/>
                <a:ext cx="267504" cy="122506"/>
              </a:xfrm>
              <a:custGeom>
                <a:avLst/>
                <a:gdLst/>
                <a:ahLst/>
                <a:cxnLst/>
                <a:rect l="l" t="t" r="r" b="b"/>
                <a:pathLst>
                  <a:path w="9396" h="4303" extrusionOk="0">
                    <a:moveTo>
                      <a:pt x="704" y="1"/>
                    </a:moveTo>
                    <a:cubicBezTo>
                      <a:pt x="285" y="1"/>
                      <a:pt x="1" y="115"/>
                      <a:pt x="47" y="441"/>
                    </a:cubicBezTo>
                    <a:cubicBezTo>
                      <a:pt x="185" y="1472"/>
                      <a:pt x="3415" y="2916"/>
                      <a:pt x="4446" y="3191"/>
                    </a:cubicBezTo>
                    <a:cubicBezTo>
                      <a:pt x="4446" y="3191"/>
                      <a:pt x="7094" y="4303"/>
                      <a:pt x="8475" y="4303"/>
                    </a:cubicBezTo>
                    <a:cubicBezTo>
                      <a:pt x="8911" y="4303"/>
                      <a:pt x="9220" y="4192"/>
                      <a:pt x="9281" y="3901"/>
                    </a:cubicBezTo>
                    <a:cubicBezTo>
                      <a:pt x="9395" y="3351"/>
                      <a:pt x="8204" y="2664"/>
                      <a:pt x="7104" y="2182"/>
                    </a:cubicBezTo>
                    <a:lnTo>
                      <a:pt x="6875" y="2641"/>
                    </a:lnTo>
                    <a:cubicBezTo>
                      <a:pt x="6816" y="2642"/>
                      <a:pt x="6756" y="2643"/>
                      <a:pt x="6697" y="2643"/>
                    </a:cubicBezTo>
                    <a:cubicBezTo>
                      <a:pt x="5225" y="2643"/>
                      <a:pt x="3805" y="2099"/>
                      <a:pt x="2682" y="1151"/>
                    </a:cubicBezTo>
                    <a:lnTo>
                      <a:pt x="2797" y="418"/>
                    </a:lnTo>
                    <a:cubicBezTo>
                      <a:pt x="2213" y="242"/>
                      <a:pt x="1315" y="1"/>
                      <a:pt x="70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339" name="Google Shape;339;p43"/>
              <p:cNvSpPr/>
              <p:nvPr/>
            </p:nvSpPr>
            <p:spPr>
              <a:xfrm>
                <a:off x="7474460" y="1619764"/>
                <a:ext cx="120713" cy="264202"/>
              </a:xfrm>
              <a:custGeom>
                <a:avLst/>
                <a:gdLst/>
                <a:ahLst/>
                <a:cxnLst/>
                <a:rect l="l" t="t" r="r" b="b"/>
                <a:pathLst>
                  <a:path w="4240" h="9280" extrusionOk="0">
                    <a:moveTo>
                      <a:pt x="4239" y="0"/>
                    </a:moveTo>
                    <a:cubicBezTo>
                      <a:pt x="2841" y="2108"/>
                      <a:pt x="779" y="7057"/>
                      <a:pt x="0" y="8981"/>
                    </a:cubicBezTo>
                    <a:cubicBezTo>
                      <a:pt x="298" y="9050"/>
                      <a:pt x="573" y="9142"/>
                      <a:pt x="848" y="9279"/>
                    </a:cubicBezTo>
                    <a:cubicBezTo>
                      <a:pt x="2612" y="5041"/>
                      <a:pt x="4239" y="0"/>
                      <a:pt x="42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nvGrpSpPr>
              <p:cNvPr id="340" name="Google Shape;340;p43"/>
              <p:cNvGrpSpPr/>
              <p:nvPr/>
            </p:nvGrpSpPr>
            <p:grpSpPr>
              <a:xfrm>
                <a:off x="7258538" y="2052890"/>
                <a:ext cx="294869" cy="580973"/>
                <a:chOff x="3454938" y="1923315"/>
                <a:chExt cx="294869" cy="580973"/>
              </a:xfrm>
            </p:grpSpPr>
            <p:sp>
              <p:nvSpPr>
                <p:cNvPr id="341" name="Google Shape;341;p43"/>
                <p:cNvSpPr/>
                <p:nvPr/>
              </p:nvSpPr>
              <p:spPr>
                <a:xfrm>
                  <a:off x="3649991" y="1923315"/>
                  <a:ext cx="99816" cy="47089"/>
                </a:xfrm>
                <a:custGeom>
                  <a:avLst/>
                  <a:gdLst/>
                  <a:ahLst/>
                  <a:cxnLst/>
                  <a:rect l="l" t="t" r="r" b="b"/>
                  <a:pathLst>
                    <a:path w="3506" h="1654" extrusionOk="0">
                      <a:moveTo>
                        <a:pt x="95" y="0"/>
                      </a:moveTo>
                      <a:cubicBezTo>
                        <a:pt x="49" y="0"/>
                        <a:pt x="23" y="8"/>
                        <a:pt x="23" y="23"/>
                      </a:cubicBezTo>
                      <a:cubicBezTo>
                        <a:pt x="0" y="69"/>
                        <a:pt x="206" y="138"/>
                        <a:pt x="527" y="275"/>
                      </a:cubicBezTo>
                      <a:cubicBezTo>
                        <a:pt x="848" y="413"/>
                        <a:pt x="1283" y="596"/>
                        <a:pt x="1764" y="825"/>
                      </a:cubicBezTo>
                      <a:cubicBezTo>
                        <a:pt x="2246" y="1054"/>
                        <a:pt x="2658" y="1260"/>
                        <a:pt x="2979" y="1421"/>
                      </a:cubicBezTo>
                      <a:cubicBezTo>
                        <a:pt x="3246" y="1565"/>
                        <a:pt x="3421" y="1653"/>
                        <a:pt x="3487" y="1653"/>
                      </a:cubicBezTo>
                      <a:cubicBezTo>
                        <a:pt x="3495" y="1653"/>
                        <a:pt x="3501" y="1652"/>
                        <a:pt x="3506" y="1650"/>
                      </a:cubicBezTo>
                      <a:cubicBezTo>
                        <a:pt x="3506" y="1627"/>
                        <a:pt x="3368" y="1467"/>
                        <a:pt x="3070" y="1237"/>
                      </a:cubicBezTo>
                      <a:cubicBezTo>
                        <a:pt x="2314" y="733"/>
                        <a:pt x="1467" y="344"/>
                        <a:pt x="596" y="92"/>
                      </a:cubicBezTo>
                      <a:cubicBezTo>
                        <a:pt x="367" y="31"/>
                        <a:pt x="189" y="0"/>
                        <a:pt x="9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342" name="Google Shape;342;p43"/>
                <p:cNvSpPr/>
                <p:nvPr/>
              </p:nvSpPr>
              <p:spPr>
                <a:xfrm>
                  <a:off x="3668241" y="1973338"/>
                  <a:ext cx="67218" cy="31943"/>
                </a:xfrm>
                <a:custGeom>
                  <a:avLst/>
                  <a:gdLst/>
                  <a:ahLst/>
                  <a:cxnLst/>
                  <a:rect l="l" t="t" r="r" b="b"/>
                  <a:pathLst>
                    <a:path w="2361" h="1122" extrusionOk="0">
                      <a:moveTo>
                        <a:pt x="53" y="0"/>
                      </a:moveTo>
                      <a:cubicBezTo>
                        <a:pt x="38" y="0"/>
                        <a:pt x="28" y="3"/>
                        <a:pt x="24" y="7"/>
                      </a:cubicBezTo>
                      <a:cubicBezTo>
                        <a:pt x="1" y="76"/>
                        <a:pt x="505" y="374"/>
                        <a:pt x="1123" y="672"/>
                      </a:cubicBezTo>
                      <a:cubicBezTo>
                        <a:pt x="1655" y="947"/>
                        <a:pt x="2119" y="1121"/>
                        <a:pt x="2268" y="1121"/>
                      </a:cubicBezTo>
                      <a:cubicBezTo>
                        <a:pt x="2292" y="1121"/>
                        <a:pt x="2308" y="1117"/>
                        <a:pt x="2315" y="1107"/>
                      </a:cubicBezTo>
                      <a:cubicBezTo>
                        <a:pt x="2361" y="1061"/>
                        <a:pt x="1857" y="741"/>
                        <a:pt x="1238" y="443"/>
                      </a:cubicBezTo>
                      <a:cubicBezTo>
                        <a:pt x="662" y="175"/>
                        <a:pt x="179" y="0"/>
                        <a:pt x="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343" name="Google Shape;343;p43"/>
                <p:cNvSpPr/>
                <p:nvPr/>
              </p:nvSpPr>
              <p:spPr>
                <a:xfrm>
                  <a:off x="3620638" y="1995061"/>
                  <a:ext cx="99816" cy="47061"/>
                </a:xfrm>
                <a:custGeom>
                  <a:avLst/>
                  <a:gdLst/>
                  <a:ahLst/>
                  <a:cxnLst/>
                  <a:rect l="l" t="t" r="r" b="b"/>
                  <a:pathLst>
                    <a:path w="3506" h="1653" extrusionOk="0">
                      <a:moveTo>
                        <a:pt x="72" y="0"/>
                      </a:moveTo>
                      <a:cubicBezTo>
                        <a:pt x="26" y="0"/>
                        <a:pt x="0" y="8"/>
                        <a:pt x="0" y="23"/>
                      </a:cubicBezTo>
                      <a:cubicBezTo>
                        <a:pt x="0" y="46"/>
                        <a:pt x="184" y="138"/>
                        <a:pt x="504" y="275"/>
                      </a:cubicBezTo>
                      <a:cubicBezTo>
                        <a:pt x="825" y="413"/>
                        <a:pt x="1260" y="596"/>
                        <a:pt x="1742" y="825"/>
                      </a:cubicBezTo>
                      <a:cubicBezTo>
                        <a:pt x="2223" y="1054"/>
                        <a:pt x="2658" y="1261"/>
                        <a:pt x="2956" y="1421"/>
                      </a:cubicBezTo>
                      <a:cubicBezTo>
                        <a:pt x="3249" y="1547"/>
                        <a:pt x="3427" y="1653"/>
                        <a:pt x="3473" y="1653"/>
                      </a:cubicBezTo>
                      <a:cubicBezTo>
                        <a:pt x="3478" y="1653"/>
                        <a:pt x="3481" y="1652"/>
                        <a:pt x="3483" y="1650"/>
                      </a:cubicBezTo>
                      <a:cubicBezTo>
                        <a:pt x="3506" y="1627"/>
                        <a:pt x="3345" y="1444"/>
                        <a:pt x="3070" y="1238"/>
                      </a:cubicBezTo>
                      <a:cubicBezTo>
                        <a:pt x="2681" y="986"/>
                        <a:pt x="2291" y="756"/>
                        <a:pt x="1856" y="573"/>
                      </a:cubicBezTo>
                      <a:cubicBezTo>
                        <a:pt x="1444" y="390"/>
                        <a:pt x="1008" y="207"/>
                        <a:pt x="573" y="92"/>
                      </a:cubicBezTo>
                      <a:cubicBezTo>
                        <a:pt x="344" y="31"/>
                        <a:pt x="166" y="0"/>
                        <a:pt x="7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344" name="Google Shape;344;p43"/>
                <p:cNvSpPr/>
                <p:nvPr/>
              </p:nvSpPr>
              <p:spPr>
                <a:xfrm>
                  <a:off x="3638233" y="2044885"/>
                  <a:ext cx="67218" cy="32114"/>
                </a:xfrm>
                <a:custGeom>
                  <a:avLst/>
                  <a:gdLst/>
                  <a:ahLst/>
                  <a:cxnLst/>
                  <a:rect l="l" t="t" r="r" b="b"/>
                  <a:pathLst>
                    <a:path w="2361" h="1128" extrusionOk="0">
                      <a:moveTo>
                        <a:pt x="86" y="0"/>
                      </a:moveTo>
                      <a:cubicBezTo>
                        <a:pt x="64" y="0"/>
                        <a:pt x="50" y="5"/>
                        <a:pt x="47" y="15"/>
                      </a:cubicBezTo>
                      <a:cubicBezTo>
                        <a:pt x="1" y="83"/>
                        <a:pt x="505" y="381"/>
                        <a:pt x="1124" y="679"/>
                      </a:cubicBezTo>
                      <a:cubicBezTo>
                        <a:pt x="1681" y="938"/>
                        <a:pt x="2152" y="1128"/>
                        <a:pt x="2296" y="1128"/>
                      </a:cubicBezTo>
                      <a:cubicBezTo>
                        <a:pt x="2318" y="1128"/>
                        <a:pt x="2332" y="1123"/>
                        <a:pt x="2338" y="1114"/>
                      </a:cubicBezTo>
                      <a:cubicBezTo>
                        <a:pt x="2361" y="1046"/>
                        <a:pt x="1880" y="748"/>
                        <a:pt x="1238" y="450"/>
                      </a:cubicBezTo>
                      <a:cubicBezTo>
                        <a:pt x="707" y="174"/>
                        <a:pt x="226" y="0"/>
                        <a:pt x="8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345" name="Google Shape;345;p43"/>
                <p:cNvSpPr/>
                <p:nvPr/>
              </p:nvSpPr>
              <p:spPr>
                <a:xfrm>
                  <a:off x="3592594" y="2068772"/>
                  <a:ext cx="99816" cy="47289"/>
                </a:xfrm>
                <a:custGeom>
                  <a:avLst/>
                  <a:gdLst/>
                  <a:ahLst/>
                  <a:cxnLst/>
                  <a:rect l="l" t="t" r="r" b="b"/>
                  <a:pathLst>
                    <a:path w="3506" h="1661" extrusionOk="0">
                      <a:moveTo>
                        <a:pt x="95" y="0"/>
                      </a:moveTo>
                      <a:cubicBezTo>
                        <a:pt x="48" y="0"/>
                        <a:pt x="23" y="8"/>
                        <a:pt x="23" y="23"/>
                      </a:cubicBezTo>
                      <a:cubicBezTo>
                        <a:pt x="0" y="69"/>
                        <a:pt x="206" y="161"/>
                        <a:pt x="527" y="275"/>
                      </a:cubicBezTo>
                      <a:cubicBezTo>
                        <a:pt x="848" y="413"/>
                        <a:pt x="1283" y="596"/>
                        <a:pt x="1764" y="825"/>
                      </a:cubicBezTo>
                      <a:cubicBezTo>
                        <a:pt x="2245" y="1054"/>
                        <a:pt x="2658" y="1261"/>
                        <a:pt x="2979" y="1421"/>
                      </a:cubicBezTo>
                      <a:cubicBezTo>
                        <a:pt x="3231" y="1557"/>
                        <a:pt x="3402" y="1660"/>
                        <a:pt x="3461" y="1660"/>
                      </a:cubicBezTo>
                      <a:cubicBezTo>
                        <a:pt x="3472" y="1660"/>
                        <a:pt x="3479" y="1657"/>
                        <a:pt x="3483" y="1650"/>
                      </a:cubicBezTo>
                      <a:cubicBezTo>
                        <a:pt x="3505" y="1627"/>
                        <a:pt x="3368" y="1467"/>
                        <a:pt x="3070" y="1261"/>
                      </a:cubicBezTo>
                      <a:cubicBezTo>
                        <a:pt x="2681" y="1009"/>
                        <a:pt x="2291" y="779"/>
                        <a:pt x="1879" y="596"/>
                      </a:cubicBezTo>
                      <a:cubicBezTo>
                        <a:pt x="1466" y="390"/>
                        <a:pt x="1031" y="230"/>
                        <a:pt x="596" y="92"/>
                      </a:cubicBezTo>
                      <a:cubicBezTo>
                        <a:pt x="367" y="31"/>
                        <a:pt x="188" y="0"/>
                        <a:pt x="9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346" name="Google Shape;346;p43"/>
                <p:cNvSpPr/>
                <p:nvPr/>
              </p:nvSpPr>
              <p:spPr>
                <a:xfrm>
                  <a:off x="3610844" y="2119251"/>
                  <a:ext cx="67218" cy="31943"/>
                </a:xfrm>
                <a:custGeom>
                  <a:avLst/>
                  <a:gdLst/>
                  <a:ahLst/>
                  <a:cxnLst/>
                  <a:rect l="l" t="t" r="r" b="b"/>
                  <a:pathLst>
                    <a:path w="2361" h="1122" extrusionOk="0">
                      <a:moveTo>
                        <a:pt x="71" y="0"/>
                      </a:moveTo>
                      <a:cubicBezTo>
                        <a:pt x="46" y="0"/>
                        <a:pt x="30" y="5"/>
                        <a:pt x="23" y="14"/>
                      </a:cubicBezTo>
                      <a:cubicBezTo>
                        <a:pt x="1" y="83"/>
                        <a:pt x="505" y="358"/>
                        <a:pt x="1123" y="679"/>
                      </a:cubicBezTo>
                      <a:cubicBezTo>
                        <a:pt x="1678" y="946"/>
                        <a:pt x="2160" y="1121"/>
                        <a:pt x="2286" y="1121"/>
                      </a:cubicBezTo>
                      <a:cubicBezTo>
                        <a:pt x="2300" y="1121"/>
                        <a:pt x="2310" y="1119"/>
                        <a:pt x="2315" y="1114"/>
                      </a:cubicBezTo>
                      <a:cubicBezTo>
                        <a:pt x="2360" y="1045"/>
                        <a:pt x="1856" y="725"/>
                        <a:pt x="1238" y="427"/>
                      </a:cubicBezTo>
                      <a:cubicBezTo>
                        <a:pt x="687" y="171"/>
                        <a:pt x="221" y="0"/>
                        <a:pt x="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347" name="Google Shape;347;p43"/>
                <p:cNvSpPr/>
                <p:nvPr/>
              </p:nvSpPr>
              <p:spPr>
                <a:xfrm>
                  <a:off x="3563241" y="2140945"/>
                  <a:ext cx="99816" cy="47317"/>
                </a:xfrm>
                <a:custGeom>
                  <a:avLst/>
                  <a:gdLst/>
                  <a:ahLst/>
                  <a:cxnLst/>
                  <a:rect l="l" t="t" r="r" b="b"/>
                  <a:pathLst>
                    <a:path w="3506" h="1662" extrusionOk="0">
                      <a:moveTo>
                        <a:pt x="37" y="0"/>
                      </a:moveTo>
                      <a:cubicBezTo>
                        <a:pt x="13" y="0"/>
                        <a:pt x="0" y="3"/>
                        <a:pt x="0" y="9"/>
                      </a:cubicBezTo>
                      <a:cubicBezTo>
                        <a:pt x="0" y="54"/>
                        <a:pt x="183" y="146"/>
                        <a:pt x="504" y="283"/>
                      </a:cubicBezTo>
                      <a:cubicBezTo>
                        <a:pt x="825" y="421"/>
                        <a:pt x="1260" y="604"/>
                        <a:pt x="1741" y="833"/>
                      </a:cubicBezTo>
                      <a:cubicBezTo>
                        <a:pt x="2222" y="1062"/>
                        <a:pt x="2635" y="1269"/>
                        <a:pt x="2956" y="1429"/>
                      </a:cubicBezTo>
                      <a:cubicBezTo>
                        <a:pt x="3249" y="1555"/>
                        <a:pt x="3427" y="1661"/>
                        <a:pt x="3473" y="1661"/>
                      </a:cubicBezTo>
                      <a:cubicBezTo>
                        <a:pt x="3477" y="1661"/>
                        <a:pt x="3481" y="1660"/>
                        <a:pt x="3483" y="1658"/>
                      </a:cubicBezTo>
                      <a:cubicBezTo>
                        <a:pt x="3505" y="1612"/>
                        <a:pt x="3345" y="1452"/>
                        <a:pt x="3070" y="1246"/>
                      </a:cubicBezTo>
                      <a:cubicBezTo>
                        <a:pt x="2291" y="742"/>
                        <a:pt x="1443" y="352"/>
                        <a:pt x="573" y="100"/>
                      </a:cubicBezTo>
                      <a:cubicBezTo>
                        <a:pt x="310" y="30"/>
                        <a:pt x="115" y="0"/>
                        <a:pt x="3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348" name="Google Shape;348;p43"/>
                <p:cNvSpPr/>
                <p:nvPr/>
              </p:nvSpPr>
              <p:spPr>
                <a:xfrm>
                  <a:off x="3580836" y="2190371"/>
                  <a:ext cx="67218" cy="32114"/>
                </a:xfrm>
                <a:custGeom>
                  <a:avLst/>
                  <a:gdLst/>
                  <a:ahLst/>
                  <a:cxnLst/>
                  <a:rect l="l" t="t" r="r" b="b"/>
                  <a:pathLst>
                    <a:path w="2361" h="1128" extrusionOk="0">
                      <a:moveTo>
                        <a:pt x="81" y="1"/>
                      </a:moveTo>
                      <a:cubicBezTo>
                        <a:pt x="61" y="1"/>
                        <a:pt x="49" y="5"/>
                        <a:pt x="46" y="14"/>
                      </a:cubicBezTo>
                      <a:cubicBezTo>
                        <a:pt x="1" y="83"/>
                        <a:pt x="505" y="380"/>
                        <a:pt x="1123" y="678"/>
                      </a:cubicBezTo>
                      <a:cubicBezTo>
                        <a:pt x="1655" y="954"/>
                        <a:pt x="2136" y="1128"/>
                        <a:pt x="2275" y="1128"/>
                      </a:cubicBezTo>
                      <a:cubicBezTo>
                        <a:pt x="2298" y="1128"/>
                        <a:pt x="2311" y="1123"/>
                        <a:pt x="2315" y="1114"/>
                      </a:cubicBezTo>
                      <a:cubicBezTo>
                        <a:pt x="2361" y="1068"/>
                        <a:pt x="1879" y="747"/>
                        <a:pt x="1238" y="449"/>
                      </a:cubicBezTo>
                      <a:cubicBezTo>
                        <a:pt x="700" y="190"/>
                        <a:pt x="214" y="1"/>
                        <a:pt x="8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349" name="Google Shape;349;p43"/>
                <p:cNvSpPr/>
                <p:nvPr/>
              </p:nvSpPr>
              <p:spPr>
                <a:xfrm>
                  <a:off x="3542343" y="2205090"/>
                  <a:ext cx="99844" cy="47089"/>
                </a:xfrm>
                <a:custGeom>
                  <a:avLst/>
                  <a:gdLst/>
                  <a:ahLst/>
                  <a:cxnLst/>
                  <a:rect l="l" t="t" r="r" b="b"/>
                  <a:pathLst>
                    <a:path w="3507" h="1654" extrusionOk="0">
                      <a:moveTo>
                        <a:pt x="83" y="1"/>
                      </a:moveTo>
                      <a:cubicBezTo>
                        <a:pt x="37" y="1"/>
                        <a:pt x="9" y="9"/>
                        <a:pt x="1" y="24"/>
                      </a:cubicBezTo>
                      <a:cubicBezTo>
                        <a:pt x="1" y="70"/>
                        <a:pt x="184" y="138"/>
                        <a:pt x="505" y="276"/>
                      </a:cubicBezTo>
                      <a:cubicBezTo>
                        <a:pt x="826" y="413"/>
                        <a:pt x="1284" y="597"/>
                        <a:pt x="1742" y="826"/>
                      </a:cubicBezTo>
                      <a:cubicBezTo>
                        <a:pt x="2223" y="1055"/>
                        <a:pt x="2659" y="1261"/>
                        <a:pt x="2956" y="1421"/>
                      </a:cubicBezTo>
                      <a:cubicBezTo>
                        <a:pt x="3244" y="1565"/>
                        <a:pt x="3422" y="1654"/>
                        <a:pt x="3471" y="1654"/>
                      </a:cubicBezTo>
                      <a:cubicBezTo>
                        <a:pt x="3477" y="1654"/>
                        <a:pt x="3481" y="1653"/>
                        <a:pt x="3483" y="1650"/>
                      </a:cubicBezTo>
                      <a:cubicBezTo>
                        <a:pt x="3506" y="1628"/>
                        <a:pt x="3369" y="1444"/>
                        <a:pt x="3071" y="1261"/>
                      </a:cubicBezTo>
                      <a:cubicBezTo>
                        <a:pt x="2682" y="986"/>
                        <a:pt x="2292" y="780"/>
                        <a:pt x="1880" y="574"/>
                      </a:cubicBezTo>
                      <a:cubicBezTo>
                        <a:pt x="1444" y="390"/>
                        <a:pt x="1032" y="230"/>
                        <a:pt x="574" y="93"/>
                      </a:cubicBezTo>
                      <a:cubicBezTo>
                        <a:pt x="345" y="31"/>
                        <a:pt x="177" y="1"/>
                        <a:pt x="8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350" name="Google Shape;350;p43"/>
                <p:cNvSpPr/>
                <p:nvPr/>
              </p:nvSpPr>
              <p:spPr>
                <a:xfrm>
                  <a:off x="3559967" y="2254942"/>
                  <a:ext cx="67218" cy="32143"/>
                </a:xfrm>
                <a:custGeom>
                  <a:avLst/>
                  <a:gdLst/>
                  <a:ahLst/>
                  <a:cxnLst/>
                  <a:rect l="l" t="t" r="r" b="b"/>
                  <a:pathLst>
                    <a:path w="2361" h="1129" extrusionOk="0">
                      <a:moveTo>
                        <a:pt x="81" y="1"/>
                      </a:moveTo>
                      <a:cubicBezTo>
                        <a:pt x="61" y="1"/>
                        <a:pt x="49" y="5"/>
                        <a:pt x="46" y="14"/>
                      </a:cubicBezTo>
                      <a:cubicBezTo>
                        <a:pt x="1" y="83"/>
                        <a:pt x="505" y="381"/>
                        <a:pt x="1146" y="678"/>
                      </a:cubicBezTo>
                      <a:cubicBezTo>
                        <a:pt x="1678" y="954"/>
                        <a:pt x="2141" y="1128"/>
                        <a:pt x="2291" y="1128"/>
                      </a:cubicBezTo>
                      <a:cubicBezTo>
                        <a:pt x="2315" y="1128"/>
                        <a:pt x="2331" y="1123"/>
                        <a:pt x="2337" y="1114"/>
                      </a:cubicBezTo>
                      <a:cubicBezTo>
                        <a:pt x="2360" y="1068"/>
                        <a:pt x="1879" y="747"/>
                        <a:pt x="1238" y="449"/>
                      </a:cubicBezTo>
                      <a:cubicBezTo>
                        <a:pt x="700" y="190"/>
                        <a:pt x="214" y="1"/>
                        <a:pt x="8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351" name="Google Shape;351;p43"/>
                <p:cNvSpPr/>
                <p:nvPr/>
              </p:nvSpPr>
              <p:spPr>
                <a:xfrm>
                  <a:off x="3512335" y="2276609"/>
                  <a:ext cx="100499" cy="47317"/>
                </a:xfrm>
                <a:custGeom>
                  <a:avLst/>
                  <a:gdLst/>
                  <a:ahLst/>
                  <a:cxnLst/>
                  <a:rect l="l" t="t" r="r" b="b"/>
                  <a:pathLst>
                    <a:path w="3530" h="1662" extrusionOk="0">
                      <a:moveTo>
                        <a:pt x="61" y="1"/>
                      </a:moveTo>
                      <a:cubicBezTo>
                        <a:pt x="37" y="1"/>
                        <a:pt x="24" y="4"/>
                        <a:pt x="24" y="9"/>
                      </a:cubicBezTo>
                      <a:cubicBezTo>
                        <a:pt x="1" y="55"/>
                        <a:pt x="207" y="147"/>
                        <a:pt x="528" y="284"/>
                      </a:cubicBezTo>
                      <a:cubicBezTo>
                        <a:pt x="849" y="422"/>
                        <a:pt x="1284" y="605"/>
                        <a:pt x="1765" y="834"/>
                      </a:cubicBezTo>
                      <a:cubicBezTo>
                        <a:pt x="2246" y="1063"/>
                        <a:pt x="2659" y="1269"/>
                        <a:pt x="2979" y="1430"/>
                      </a:cubicBezTo>
                      <a:cubicBezTo>
                        <a:pt x="3252" y="1555"/>
                        <a:pt x="3428" y="1662"/>
                        <a:pt x="3491" y="1662"/>
                      </a:cubicBezTo>
                      <a:cubicBezTo>
                        <a:pt x="3497" y="1662"/>
                        <a:pt x="3502" y="1661"/>
                        <a:pt x="3506" y="1659"/>
                      </a:cubicBezTo>
                      <a:cubicBezTo>
                        <a:pt x="3529" y="1636"/>
                        <a:pt x="3369" y="1475"/>
                        <a:pt x="3071" y="1246"/>
                      </a:cubicBezTo>
                      <a:cubicBezTo>
                        <a:pt x="2705" y="994"/>
                        <a:pt x="2292" y="765"/>
                        <a:pt x="1880" y="582"/>
                      </a:cubicBezTo>
                      <a:cubicBezTo>
                        <a:pt x="1467" y="399"/>
                        <a:pt x="1032" y="215"/>
                        <a:pt x="597" y="101"/>
                      </a:cubicBezTo>
                      <a:cubicBezTo>
                        <a:pt x="334" y="31"/>
                        <a:pt x="138" y="1"/>
                        <a:pt x="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352" name="Google Shape;352;p43"/>
                <p:cNvSpPr/>
                <p:nvPr/>
              </p:nvSpPr>
              <p:spPr>
                <a:xfrm>
                  <a:off x="3530613" y="2326660"/>
                  <a:ext cx="67218" cy="32143"/>
                </a:xfrm>
                <a:custGeom>
                  <a:avLst/>
                  <a:gdLst/>
                  <a:ahLst/>
                  <a:cxnLst/>
                  <a:rect l="l" t="t" r="r" b="b"/>
                  <a:pathLst>
                    <a:path w="2361" h="1129" extrusionOk="0">
                      <a:moveTo>
                        <a:pt x="71" y="1"/>
                      </a:moveTo>
                      <a:cubicBezTo>
                        <a:pt x="46" y="1"/>
                        <a:pt x="30" y="6"/>
                        <a:pt x="23" y="15"/>
                      </a:cubicBezTo>
                      <a:cubicBezTo>
                        <a:pt x="0" y="84"/>
                        <a:pt x="505" y="382"/>
                        <a:pt x="1123" y="680"/>
                      </a:cubicBezTo>
                      <a:cubicBezTo>
                        <a:pt x="1661" y="939"/>
                        <a:pt x="2129" y="1128"/>
                        <a:pt x="2273" y="1128"/>
                      </a:cubicBezTo>
                      <a:cubicBezTo>
                        <a:pt x="2294" y="1128"/>
                        <a:pt x="2309" y="1124"/>
                        <a:pt x="2315" y="1115"/>
                      </a:cubicBezTo>
                      <a:cubicBezTo>
                        <a:pt x="2360" y="1046"/>
                        <a:pt x="1856" y="726"/>
                        <a:pt x="1238" y="428"/>
                      </a:cubicBezTo>
                      <a:cubicBezTo>
                        <a:pt x="687" y="172"/>
                        <a:pt x="221" y="1"/>
                        <a:pt x="7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353" name="Google Shape;353;p43"/>
                <p:cNvSpPr/>
                <p:nvPr/>
              </p:nvSpPr>
              <p:spPr>
                <a:xfrm>
                  <a:off x="3484946" y="2350576"/>
                  <a:ext cx="99844" cy="47260"/>
                </a:xfrm>
                <a:custGeom>
                  <a:avLst/>
                  <a:gdLst/>
                  <a:ahLst/>
                  <a:cxnLst/>
                  <a:rect l="l" t="t" r="r" b="b"/>
                  <a:pathLst>
                    <a:path w="3507" h="1660" extrusionOk="0">
                      <a:moveTo>
                        <a:pt x="76" y="1"/>
                      </a:moveTo>
                      <a:cubicBezTo>
                        <a:pt x="34" y="1"/>
                        <a:pt x="8" y="8"/>
                        <a:pt x="1" y="23"/>
                      </a:cubicBezTo>
                      <a:cubicBezTo>
                        <a:pt x="1" y="69"/>
                        <a:pt x="184" y="138"/>
                        <a:pt x="505" y="275"/>
                      </a:cubicBezTo>
                      <a:cubicBezTo>
                        <a:pt x="826" y="412"/>
                        <a:pt x="1261" y="596"/>
                        <a:pt x="1742" y="825"/>
                      </a:cubicBezTo>
                      <a:cubicBezTo>
                        <a:pt x="2223" y="1054"/>
                        <a:pt x="2658" y="1283"/>
                        <a:pt x="2956" y="1421"/>
                      </a:cubicBezTo>
                      <a:cubicBezTo>
                        <a:pt x="3229" y="1557"/>
                        <a:pt x="3402" y="1660"/>
                        <a:pt x="3462" y="1660"/>
                      </a:cubicBezTo>
                      <a:cubicBezTo>
                        <a:pt x="3473" y="1660"/>
                        <a:pt x="3480" y="1657"/>
                        <a:pt x="3483" y="1650"/>
                      </a:cubicBezTo>
                      <a:cubicBezTo>
                        <a:pt x="3506" y="1627"/>
                        <a:pt x="3346" y="1466"/>
                        <a:pt x="3071" y="1260"/>
                      </a:cubicBezTo>
                      <a:cubicBezTo>
                        <a:pt x="2681" y="1008"/>
                        <a:pt x="2292" y="779"/>
                        <a:pt x="1857" y="596"/>
                      </a:cubicBezTo>
                      <a:cubicBezTo>
                        <a:pt x="1444" y="390"/>
                        <a:pt x="1009" y="229"/>
                        <a:pt x="573" y="115"/>
                      </a:cubicBezTo>
                      <a:cubicBezTo>
                        <a:pt x="339" y="36"/>
                        <a:pt x="168" y="1"/>
                        <a:pt x="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354" name="Google Shape;354;p43"/>
                <p:cNvSpPr/>
                <p:nvPr/>
              </p:nvSpPr>
              <p:spPr>
                <a:xfrm>
                  <a:off x="3502570" y="2401026"/>
                  <a:ext cx="67218" cy="31943"/>
                </a:xfrm>
                <a:custGeom>
                  <a:avLst/>
                  <a:gdLst/>
                  <a:ahLst/>
                  <a:cxnLst/>
                  <a:rect l="l" t="t" r="r" b="b"/>
                  <a:pathLst>
                    <a:path w="2361" h="1122" extrusionOk="0">
                      <a:moveTo>
                        <a:pt x="86" y="1"/>
                      </a:moveTo>
                      <a:cubicBezTo>
                        <a:pt x="63" y="1"/>
                        <a:pt x="49" y="5"/>
                        <a:pt x="46" y="15"/>
                      </a:cubicBezTo>
                      <a:cubicBezTo>
                        <a:pt x="0" y="61"/>
                        <a:pt x="504" y="359"/>
                        <a:pt x="1123" y="680"/>
                      </a:cubicBezTo>
                      <a:cubicBezTo>
                        <a:pt x="1699" y="947"/>
                        <a:pt x="2182" y="1122"/>
                        <a:pt x="2308" y="1122"/>
                      </a:cubicBezTo>
                      <a:cubicBezTo>
                        <a:pt x="2323" y="1122"/>
                        <a:pt x="2333" y="1120"/>
                        <a:pt x="2337" y="1115"/>
                      </a:cubicBezTo>
                      <a:cubicBezTo>
                        <a:pt x="2360" y="1046"/>
                        <a:pt x="1879" y="725"/>
                        <a:pt x="1238" y="428"/>
                      </a:cubicBezTo>
                      <a:cubicBezTo>
                        <a:pt x="707" y="172"/>
                        <a:pt x="226" y="1"/>
                        <a:pt x="8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355" name="Google Shape;355;p43"/>
                <p:cNvSpPr/>
                <p:nvPr/>
              </p:nvSpPr>
              <p:spPr>
                <a:xfrm>
                  <a:off x="3454938" y="2422322"/>
                  <a:ext cx="99844" cy="47089"/>
                </a:xfrm>
                <a:custGeom>
                  <a:avLst/>
                  <a:gdLst/>
                  <a:ahLst/>
                  <a:cxnLst/>
                  <a:rect l="l" t="t" r="r" b="b"/>
                  <a:pathLst>
                    <a:path w="3507" h="1654" extrusionOk="0">
                      <a:moveTo>
                        <a:pt x="96" y="0"/>
                      </a:moveTo>
                      <a:cubicBezTo>
                        <a:pt x="49" y="0"/>
                        <a:pt x="24" y="8"/>
                        <a:pt x="24" y="23"/>
                      </a:cubicBezTo>
                      <a:cubicBezTo>
                        <a:pt x="1" y="69"/>
                        <a:pt x="207" y="138"/>
                        <a:pt x="528" y="275"/>
                      </a:cubicBezTo>
                      <a:cubicBezTo>
                        <a:pt x="848" y="413"/>
                        <a:pt x="1284" y="596"/>
                        <a:pt x="1765" y="825"/>
                      </a:cubicBezTo>
                      <a:cubicBezTo>
                        <a:pt x="2246" y="1054"/>
                        <a:pt x="2658" y="1260"/>
                        <a:pt x="2979" y="1421"/>
                      </a:cubicBezTo>
                      <a:cubicBezTo>
                        <a:pt x="3247" y="1565"/>
                        <a:pt x="3422" y="1653"/>
                        <a:pt x="3471" y="1653"/>
                      </a:cubicBezTo>
                      <a:cubicBezTo>
                        <a:pt x="3477" y="1653"/>
                        <a:pt x="3481" y="1652"/>
                        <a:pt x="3483" y="1650"/>
                      </a:cubicBezTo>
                      <a:cubicBezTo>
                        <a:pt x="3506" y="1627"/>
                        <a:pt x="3369" y="1467"/>
                        <a:pt x="3071" y="1238"/>
                      </a:cubicBezTo>
                      <a:cubicBezTo>
                        <a:pt x="2315" y="733"/>
                        <a:pt x="1467" y="344"/>
                        <a:pt x="596" y="92"/>
                      </a:cubicBezTo>
                      <a:cubicBezTo>
                        <a:pt x="367" y="31"/>
                        <a:pt x="189" y="0"/>
                        <a:pt x="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356" name="Google Shape;356;p43"/>
                <p:cNvSpPr/>
                <p:nvPr/>
              </p:nvSpPr>
              <p:spPr>
                <a:xfrm>
                  <a:off x="3473216" y="2472345"/>
                  <a:ext cx="67218" cy="31943"/>
                </a:xfrm>
                <a:custGeom>
                  <a:avLst/>
                  <a:gdLst/>
                  <a:ahLst/>
                  <a:cxnLst/>
                  <a:rect l="l" t="t" r="r" b="b"/>
                  <a:pathLst>
                    <a:path w="2361" h="1122" extrusionOk="0">
                      <a:moveTo>
                        <a:pt x="69" y="1"/>
                      </a:moveTo>
                      <a:cubicBezTo>
                        <a:pt x="56" y="1"/>
                        <a:pt x="48" y="3"/>
                        <a:pt x="46" y="7"/>
                      </a:cubicBezTo>
                      <a:cubicBezTo>
                        <a:pt x="0" y="76"/>
                        <a:pt x="504" y="374"/>
                        <a:pt x="1123" y="672"/>
                      </a:cubicBezTo>
                      <a:cubicBezTo>
                        <a:pt x="1674" y="947"/>
                        <a:pt x="2141" y="1122"/>
                        <a:pt x="2290" y="1122"/>
                      </a:cubicBezTo>
                      <a:cubicBezTo>
                        <a:pt x="2315" y="1122"/>
                        <a:pt x="2331" y="1117"/>
                        <a:pt x="2337" y="1107"/>
                      </a:cubicBezTo>
                      <a:cubicBezTo>
                        <a:pt x="2360" y="1061"/>
                        <a:pt x="1879" y="741"/>
                        <a:pt x="1238" y="443"/>
                      </a:cubicBezTo>
                      <a:cubicBezTo>
                        <a:pt x="682" y="176"/>
                        <a:pt x="183" y="1"/>
                        <a:pt x="6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grpSp>
        <p:grpSp>
          <p:nvGrpSpPr>
            <p:cNvPr id="357" name="Google Shape;357;p43"/>
            <p:cNvGrpSpPr/>
            <p:nvPr/>
          </p:nvGrpSpPr>
          <p:grpSpPr>
            <a:xfrm rot="-2700000">
              <a:off x="8549550" y="252087"/>
              <a:ext cx="309212" cy="272428"/>
              <a:chOff x="3890683" y="1390057"/>
              <a:chExt cx="309215" cy="272430"/>
            </a:xfrm>
          </p:grpSpPr>
          <p:sp>
            <p:nvSpPr>
              <p:cNvPr id="358" name="Google Shape;358;p43"/>
              <p:cNvSpPr/>
              <p:nvPr/>
            </p:nvSpPr>
            <p:spPr>
              <a:xfrm>
                <a:off x="3987227" y="1415168"/>
                <a:ext cx="212671" cy="247319"/>
              </a:xfrm>
              <a:custGeom>
                <a:avLst/>
                <a:gdLst/>
                <a:ahLst/>
                <a:cxnLst/>
                <a:rect l="l" t="t" r="r" b="b"/>
                <a:pathLst>
                  <a:path w="7470" h="8687" extrusionOk="0">
                    <a:moveTo>
                      <a:pt x="4422" y="0"/>
                    </a:moveTo>
                    <a:lnTo>
                      <a:pt x="0" y="8409"/>
                    </a:lnTo>
                    <a:cubicBezTo>
                      <a:pt x="557" y="8594"/>
                      <a:pt x="1134" y="8686"/>
                      <a:pt x="1708" y="8686"/>
                    </a:cubicBezTo>
                    <a:cubicBezTo>
                      <a:pt x="2763" y="8686"/>
                      <a:pt x="3807" y="8376"/>
                      <a:pt x="4697" y="7767"/>
                    </a:cubicBezTo>
                    <a:cubicBezTo>
                      <a:pt x="7011" y="6232"/>
                      <a:pt x="7470" y="1994"/>
                      <a:pt x="44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359" name="Google Shape;359;p43"/>
              <p:cNvSpPr/>
              <p:nvPr/>
            </p:nvSpPr>
            <p:spPr>
              <a:xfrm>
                <a:off x="3949390" y="1396890"/>
                <a:ext cx="163759" cy="257682"/>
              </a:xfrm>
              <a:custGeom>
                <a:avLst/>
                <a:gdLst/>
                <a:ahLst/>
                <a:cxnLst/>
                <a:rect l="l" t="t" r="r" b="b"/>
                <a:pathLst>
                  <a:path w="5752" h="9051" extrusionOk="0">
                    <a:moveTo>
                      <a:pt x="4377" y="1"/>
                    </a:moveTo>
                    <a:lnTo>
                      <a:pt x="1" y="8363"/>
                    </a:lnTo>
                    <a:cubicBezTo>
                      <a:pt x="413" y="8661"/>
                      <a:pt x="848" y="8890"/>
                      <a:pt x="1329" y="9051"/>
                    </a:cubicBezTo>
                    <a:lnTo>
                      <a:pt x="5751" y="642"/>
                    </a:lnTo>
                    <a:cubicBezTo>
                      <a:pt x="5568" y="528"/>
                      <a:pt x="5385" y="413"/>
                      <a:pt x="5201" y="322"/>
                    </a:cubicBezTo>
                    <a:cubicBezTo>
                      <a:pt x="4926" y="207"/>
                      <a:pt x="4674" y="92"/>
                      <a:pt x="437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360" name="Google Shape;360;p43"/>
              <p:cNvSpPr/>
              <p:nvPr/>
            </p:nvSpPr>
            <p:spPr>
              <a:xfrm>
                <a:off x="3890683" y="1390057"/>
                <a:ext cx="183318" cy="244956"/>
              </a:xfrm>
              <a:custGeom>
                <a:avLst/>
                <a:gdLst/>
                <a:ahLst/>
                <a:cxnLst/>
                <a:rect l="l" t="t" r="r" b="b"/>
                <a:pathLst>
                  <a:path w="6439" h="8604" extrusionOk="0">
                    <a:moveTo>
                      <a:pt x="4938" y="1"/>
                    </a:moveTo>
                    <a:cubicBezTo>
                      <a:pt x="2517" y="1"/>
                      <a:pt x="351" y="1846"/>
                      <a:pt x="161" y="4434"/>
                    </a:cubicBezTo>
                    <a:cubicBezTo>
                      <a:pt x="1" y="6060"/>
                      <a:pt x="734" y="7641"/>
                      <a:pt x="2063" y="8603"/>
                    </a:cubicBezTo>
                    <a:lnTo>
                      <a:pt x="6439" y="241"/>
                    </a:lnTo>
                    <a:cubicBezTo>
                      <a:pt x="5938" y="78"/>
                      <a:pt x="5433" y="1"/>
                      <a:pt x="49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5"/>
        <p:cNvGrpSpPr/>
        <p:nvPr/>
      </p:nvGrpSpPr>
      <p:grpSpPr>
        <a:xfrm>
          <a:off x="0" y="0"/>
          <a:ext cx="0" cy="0"/>
          <a:chOff x="0" y="0"/>
          <a:chExt cx="0" cy="0"/>
        </a:xfrm>
      </p:grpSpPr>
      <p:sp>
        <p:nvSpPr>
          <p:cNvPr id="36" name="Google Shape;36;p61"/>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61"/>
          <p:cNvSpPr txBox="1">
            <a:spLocks noGrp="1"/>
          </p:cNvSpPr>
          <p:nvPr>
            <p:ph type="body" idx="1"/>
          </p:nvPr>
        </p:nvSpPr>
        <p:spPr>
          <a:xfrm>
            <a:off x="1257300" y="2738438"/>
            <a:ext cx="7772400" cy="652700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38" name="Google Shape;38;p61"/>
          <p:cNvSpPr txBox="1">
            <a:spLocks noGrp="1"/>
          </p:cNvSpPr>
          <p:nvPr>
            <p:ph type="body" idx="2"/>
          </p:nvPr>
        </p:nvSpPr>
        <p:spPr>
          <a:xfrm>
            <a:off x="9258300" y="2738438"/>
            <a:ext cx="7772400" cy="6527009"/>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39" name="Google Shape;39;p61"/>
          <p:cNvSpPr txBox="1">
            <a:spLocks noGrp="1"/>
          </p:cNvSpPr>
          <p:nvPr>
            <p:ph type="dt" idx="10"/>
          </p:nvPr>
        </p:nvSpPr>
        <p:spPr>
          <a:xfrm>
            <a:off x="1257300" y="9534527"/>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0" name="Google Shape;40;p61"/>
          <p:cNvSpPr txBox="1">
            <a:spLocks noGrp="1"/>
          </p:cNvSpPr>
          <p:nvPr>
            <p:ph type="ftr" idx="11"/>
          </p:nvPr>
        </p:nvSpPr>
        <p:spPr>
          <a:xfrm>
            <a:off x="6057900" y="9534527"/>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1" name="Google Shape;41;p61"/>
          <p:cNvSpPr txBox="1">
            <a:spLocks noGrp="1"/>
          </p:cNvSpPr>
          <p:nvPr>
            <p:ph type="sldNum" idx="12"/>
          </p:nvPr>
        </p:nvSpPr>
        <p:spPr>
          <a:xfrm>
            <a:off x="12915900" y="9534527"/>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61"/>
        <p:cNvGrpSpPr/>
        <p:nvPr/>
      </p:nvGrpSpPr>
      <p:grpSpPr>
        <a:xfrm>
          <a:off x="0" y="0"/>
          <a:ext cx="0" cy="0"/>
          <a:chOff x="0" y="0"/>
          <a:chExt cx="0" cy="0"/>
        </a:xfrm>
      </p:grpSpPr>
      <p:sp>
        <p:nvSpPr>
          <p:cNvPr id="362" name="Google Shape;362;p44"/>
          <p:cNvSpPr txBox="1">
            <a:spLocks noGrp="1"/>
          </p:cNvSpPr>
          <p:nvPr>
            <p:ph type="title"/>
          </p:nvPr>
        </p:nvSpPr>
        <p:spPr>
          <a:xfrm>
            <a:off x="1426451" y="774200"/>
            <a:ext cx="15435000" cy="1145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63" name="Google Shape;363;p44"/>
          <p:cNvSpPr txBox="1">
            <a:spLocks noGrp="1"/>
          </p:cNvSpPr>
          <p:nvPr>
            <p:ph type="body" idx="1"/>
          </p:nvPr>
        </p:nvSpPr>
        <p:spPr>
          <a:xfrm>
            <a:off x="1426451" y="2375201"/>
            <a:ext cx="15435000" cy="6832800"/>
          </a:xfrm>
          <a:prstGeom prst="rect">
            <a:avLst/>
          </a:prstGeom>
          <a:noFill/>
          <a:ln>
            <a:noFill/>
          </a:ln>
        </p:spPr>
        <p:txBody>
          <a:bodyPr spcFirstLastPara="1" wrap="square" lIns="91425" tIns="91425" rIns="91425" bIns="91425" anchor="t" anchorCtr="0">
            <a:noAutofit/>
          </a:bodyPr>
          <a:lstStyle>
            <a:lvl1pPr marL="457200" lvl="0" indent="-342900" algn="l">
              <a:lnSpc>
                <a:spcPct val="100000"/>
              </a:lnSpc>
              <a:spcBef>
                <a:spcPts val="0"/>
              </a:spcBef>
              <a:spcAft>
                <a:spcPts val="0"/>
              </a:spcAft>
              <a:buSzPts val="1800"/>
              <a:buChar char="●"/>
              <a:defRPr/>
            </a:lvl1pPr>
            <a:lvl2pPr marL="914400" lvl="1" indent="-317500" algn="l">
              <a:lnSpc>
                <a:spcPct val="100000"/>
              </a:lnSpc>
              <a:spcBef>
                <a:spcPts val="0"/>
              </a:spcBef>
              <a:spcAft>
                <a:spcPts val="0"/>
              </a:spcAft>
              <a:buSzPts val="1400"/>
              <a:buChar char="○"/>
              <a:defRPr/>
            </a:lvl2pPr>
            <a:lvl3pPr marL="1371600" lvl="2" indent="-317500" algn="l">
              <a:lnSpc>
                <a:spcPct val="100000"/>
              </a:lnSpc>
              <a:spcBef>
                <a:spcPts val="0"/>
              </a:spcBef>
              <a:spcAft>
                <a:spcPts val="0"/>
              </a:spcAft>
              <a:buSzPts val="1400"/>
              <a:buChar char="■"/>
              <a:defRPr/>
            </a:lvl3pPr>
            <a:lvl4pPr marL="1828800" lvl="3" indent="-317500" algn="l">
              <a:lnSpc>
                <a:spcPct val="100000"/>
              </a:lnSpc>
              <a:spcBef>
                <a:spcPts val="0"/>
              </a:spcBef>
              <a:spcAft>
                <a:spcPts val="0"/>
              </a:spcAft>
              <a:buSzPts val="1400"/>
              <a:buChar char="●"/>
              <a:defRPr/>
            </a:lvl4pPr>
            <a:lvl5pPr marL="2286000" lvl="4" indent="-317500" algn="l">
              <a:lnSpc>
                <a:spcPct val="100000"/>
              </a:lnSpc>
              <a:spcBef>
                <a:spcPts val="0"/>
              </a:spcBef>
              <a:spcAft>
                <a:spcPts val="0"/>
              </a:spcAft>
              <a:buSzPts val="1400"/>
              <a:buChar char="○"/>
              <a:defRPr/>
            </a:lvl5pPr>
            <a:lvl6pPr marL="2743200" lvl="5" indent="-317500" algn="l">
              <a:lnSpc>
                <a:spcPct val="100000"/>
              </a:lnSpc>
              <a:spcBef>
                <a:spcPts val="0"/>
              </a:spcBef>
              <a:spcAft>
                <a:spcPts val="0"/>
              </a:spcAft>
              <a:buSzPts val="1400"/>
              <a:buChar char="■"/>
              <a:defRPr/>
            </a:lvl6pPr>
            <a:lvl7pPr marL="3200400" lvl="6" indent="-317500" algn="l">
              <a:lnSpc>
                <a:spcPct val="100000"/>
              </a:lnSpc>
              <a:spcBef>
                <a:spcPts val="0"/>
              </a:spcBef>
              <a:spcAft>
                <a:spcPts val="0"/>
              </a:spcAft>
              <a:buSzPts val="1400"/>
              <a:buChar char="●"/>
              <a:defRPr/>
            </a:lvl7pPr>
            <a:lvl8pPr marL="3657600" lvl="7" indent="-317500" algn="l">
              <a:lnSpc>
                <a:spcPct val="100000"/>
              </a:lnSpc>
              <a:spcBef>
                <a:spcPts val="0"/>
              </a:spcBef>
              <a:spcAft>
                <a:spcPts val="0"/>
              </a:spcAft>
              <a:buSzPts val="1400"/>
              <a:buChar char="○"/>
              <a:defRPr/>
            </a:lvl8pPr>
            <a:lvl9pPr marL="4114800" lvl="8" indent="-317500" algn="l">
              <a:lnSpc>
                <a:spcPct val="100000"/>
              </a:lnSpc>
              <a:spcBef>
                <a:spcPts val="0"/>
              </a:spcBef>
              <a:spcAft>
                <a:spcPts val="0"/>
              </a:spcAft>
              <a:buSzPts val="1400"/>
              <a:buChar char="■"/>
              <a:defRPr/>
            </a:lvl9pPr>
          </a:lstStyle>
          <a:p>
            <a:endParaRPr/>
          </a:p>
        </p:txBody>
      </p:sp>
      <p:sp>
        <p:nvSpPr>
          <p:cNvPr id="364" name="Google Shape;364;p44"/>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65" name="Google Shape;365;p44"/>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800">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366" name="Google Shape;366;p44"/>
          <p:cNvSpPr txBox="1">
            <a:spLocks noGrp="1"/>
          </p:cNvSpPr>
          <p:nvPr>
            <p:ph type="sldNum" idx="12"/>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1800">
                <a:solidFill>
                  <a:schemeClr val="dk1"/>
                </a:solidFill>
                <a:latin typeface="Arial"/>
                <a:ea typeface="Arial"/>
                <a:cs typeface="Arial"/>
                <a:sym typeface="Arial"/>
              </a:defRPr>
            </a:lvl1pPr>
            <a:lvl2pPr marL="0" marR="0" lvl="1" indent="0" algn="l" rtl="0">
              <a:spcBef>
                <a:spcPts val="0"/>
              </a:spcBef>
              <a:buNone/>
              <a:defRPr sz="1800">
                <a:solidFill>
                  <a:schemeClr val="dk1"/>
                </a:solidFill>
                <a:latin typeface="Arial"/>
                <a:ea typeface="Arial"/>
                <a:cs typeface="Arial"/>
                <a:sym typeface="Arial"/>
              </a:defRPr>
            </a:lvl2pPr>
            <a:lvl3pPr marL="0" marR="0" lvl="2" indent="0" algn="l" rtl="0">
              <a:spcBef>
                <a:spcPts val="0"/>
              </a:spcBef>
              <a:buNone/>
              <a:defRPr sz="1800">
                <a:solidFill>
                  <a:schemeClr val="dk1"/>
                </a:solidFill>
                <a:latin typeface="Arial"/>
                <a:ea typeface="Arial"/>
                <a:cs typeface="Arial"/>
                <a:sym typeface="Arial"/>
              </a:defRPr>
            </a:lvl3pPr>
            <a:lvl4pPr marL="0" marR="0" lvl="3" indent="0" algn="l" rtl="0">
              <a:spcBef>
                <a:spcPts val="0"/>
              </a:spcBef>
              <a:buNone/>
              <a:defRPr sz="1800">
                <a:solidFill>
                  <a:schemeClr val="dk1"/>
                </a:solidFill>
                <a:latin typeface="Arial"/>
                <a:ea typeface="Arial"/>
                <a:cs typeface="Arial"/>
                <a:sym typeface="Arial"/>
              </a:defRPr>
            </a:lvl4pPr>
            <a:lvl5pPr marL="0" marR="0" lvl="4" indent="0" algn="l" rtl="0">
              <a:spcBef>
                <a:spcPts val="0"/>
              </a:spcBef>
              <a:buNone/>
              <a:defRPr sz="1800">
                <a:solidFill>
                  <a:schemeClr val="dk1"/>
                </a:solidFill>
                <a:latin typeface="Arial"/>
                <a:ea typeface="Arial"/>
                <a:cs typeface="Arial"/>
                <a:sym typeface="Arial"/>
              </a:defRPr>
            </a:lvl5pPr>
            <a:lvl6pPr marL="0" marR="0" lvl="5" indent="0" algn="l" rtl="0">
              <a:spcBef>
                <a:spcPts val="0"/>
              </a:spcBef>
              <a:buNone/>
              <a:defRPr sz="1800">
                <a:solidFill>
                  <a:schemeClr val="dk1"/>
                </a:solidFill>
                <a:latin typeface="Arial"/>
                <a:ea typeface="Arial"/>
                <a:cs typeface="Arial"/>
                <a:sym typeface="Arial"/>
              </a:defRPr>
            </a:lvl6pPr>
            <a:lvl7pPr marL="0" marR="0" lvl="6" indent="0" algn="l" rtl="0">
              <a:spcBef>
                <a:spcPts val="0"/>
              </a:spcBef>
              <a:buNone/>
              <a:defRPr sz="1800">
                <a:solidFill>
                  <a:schemeClr val="dk1"/>
                </a:solidFill>
                <a:latin typeface="Arial"/>
                <a:ea typeface="Arial"/>
                <a:cs typeface="Arial"/>
                <a:sym typeface="Arial"/>
              </a:defRPr>
            </a:lvl7pPr>
            <a:lvl8pPr marL="0" marR="0" lvl="7" indent="0" algn="l" rtl="0">
              <a:spcBef>
                <a:spcPts val="0"/>
              </a:spcBef>
              <a:buNone/>
              <a:defRPr sz="1800">
                <a:solidFill>
                  <a:schemeClr val="dk1"/>
                </a:solidFill>
                <a:latin typeface="Arial"/>
                <a:ea typeface="Arial"/>
                <a:cs typeface="Arial"/>
                <a:sym typeface="Arial"/>
              </a:defRPr>
            </a:lvl8pPr>
            <a:lvl9pPr marL="0" marR="0" lvl="8" indent="0" algn="l" rtl="0">
              <a:spcBef>
                <a:spcPts val="0"/>
              </a:spcBef>
              <a:buNone/>
              <a:defRPr sz="1800">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type="blank">
  <p:cSld name="BLANK">
    <p:bg>
      <p:bgPr>
        <a:solidFill>
          <a:srgbClr val="FFFFFF"/>
        </a:solidFill>
        <a:effectLst/>
      </p:bgPr>
    </p:bg>
    <p:spTree>
      <p:nvGrpSpPr>
        <p:cNvPr id="1" name="Shape 367"/>
        <p:cNvGrpSpPr/>
        <p:nvPr/>
      </p:nvGrpSpPr>
      <p:grpSpPr>
        <a:xfrm>
          <a:off x="0" y="0"/>
          <a:ext cx="0" cy="0"/>
          <a:chOff x="0" y="0"/>
          <a:chExt cx="0" cy="0"/>
        </a:xfrm>
      </p:grpSpPr>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368"/>
        <p:cNvGrpSpPr/>
        <p:nvPr/>
      </p:nvGrpSpPr>
      <p:grpSpPr>
        <a:xfrm>
          <a:off x="0" y="0"/>
          <a:ext cx="0" cy="0"/>
          <a:chOff x="0" y="0"/>
          <a:chExt cx="0" cy="0"/>
        </a:xfrm>
      </p:grpSpPr>
      <p:sp>
        <p:nvSpPr>
          <p:cNvPr id="369" name="Google Shape;369;p136"/>
          <p:cNvSpPr/>
          <p:nvPr/>
        </p:nvSpPr>
        <p:spPr>
          <a:xfrm>
            <a:off x="1298801" y="1325051"/>
            <a:ext cx="7216800" cy="7216800"/>
          </a:xfrm>
          <a:prstGeom prst="ellipse">
            <a:avLst/>
          </a:prstGeom>
          <a:solidFill>
            <a:srgbClr val="FFFFFF"/>
          </a:solidFill>
          <a:ln>
            <a:noFill/>
          </a:ln>
        </p:spPr>
        <p:txBody>
          <a:bodyPr spcFirstLastPara="1" wrap="square" lIns="182850" tIns="182850" rIns="182850" bIns="182850"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370" name="Google Shape;370;p136"/>
          <p:cNvSpPr txBox="1">
            <a:spLocks noGrp="1"/>
          </p:cNvSpPr>
          <p:nvPr>
            <p:ph type="ctrTitle"/>
          </p:nvPr>
        </p:nvSpPr>
        <p:spPr>
          <a:xfrm>
            <a:off x="9036551" y="2644601"/>
            <a:ext cx="7753200" cy="3779400"/>
          </a:xfrm>
          <a:prstGeom prst="rect">
            <a:avLst/>
          </a:prstGeom>
          <a:noFill/>
          <a:ln>
            <a:noFill/>
          </a:ln>
        </p:spPr>
        <p:txBody>
          <a:bodyPr spcFirstLastPara="1" wrap="square" lIns="91425" tIns="91425" rIns="91425" bIns="91425" anchor="b" anchorCtr="0">
            <a:noAutofit/>
          </a:bodyPr>
          <a:lstStyle>
            <a:lvl1pPr lvl="0" algn="ctr">
              <a:lnSpc>
                <a:spcPct val="80000"/>
              </a:lnSpc>
              <a:spcBef>
                <a:spcPts val="0"/>
              </a:spcBef>
              <a:spcAft>
                <a:spcPts val="0"/>
              </a:spcAft>
              <a:buSzPts val="6200"/>
              <a:buNone/>
              <a:defRPr sz="12399"/>
            </a:lvl1pPr>
            <a:lvl2pPr lvl="1" algn="ctr">
              <a:lnSpc>
                <a:spcPct val="100000"/>
              </a:lnSpc>
              <a:spcBef>
                <a:spcPts val="0"/>
              </a:spcBef>
              <a:spcAft>
                <a:spcPts val="0"/>
              </a:spcAft>
              <a:buSzPts val="5200"/>
              <a:buNone/>
              <a:defRPr sz="10400"/>
            </a:lvl2pPr>
            <a:lvl3pPr lvl="2" algn="ctr">
              <a:lnSpc>
                <a:spcPct val="100000"/>
              </a:lnSpc>
              <a:spcBef>
                <a:spcPts val="0"/>
              </a:spcBef>
              <a:spcAft>
                <a:spcPts val="0"/>
              </a:spcAft>
              <a:buSzPts val="5200"/>
              <a:buNone/>
              <a:defRPr sz="10400"/>
            </a:lvl3pPr>
            <a:lvl4pPr lvl="3" algn="ctr">
              <a:lnSpc>
                <a:spcPct val="100000"/>
              </a:lnSpc>
              <a:spcBef>
                <a:spcPts val="0"/>
              </a:spcBef>
              <a:spcAft>
                <a:spcPts val="0"/>
              </a:spcAft>
              <a:buSzPts val="5200"/>
              <a:buNone/>
              <a:defRPr sz="10400"/>
            </a:lvl4pPr>
            <a:lvl5pPr lvl="4" algn="ctr">
              <a:lnSpc>
                <a:spcPct val="100000"/>
              </a:lnSpc>
              <a:spcBef>
                <a:spcPts val="0"/>
              </a:spcBef>
              <a:spcAft>
                <a:spcPts val="0"/>
              </a:spcAft>
              <a:buSzPts val="5200"/>
              <a:buNone/>
              <a:defRPr sz="10400"/>
            </a:lvl5pPr>
            <a:lvl6pPr lvl="5" algn="ctr">
              <a:lnSpc>
                <a:spcPct val="100000"/>
              </a:lnSpc>
              <a:spcBef>
                <a:spcPts val="0"/>
              </a:spcBef>
              <a:spcAft>
                <a:spcPts val="0"/>
              </a:spcAft>
              <a:buSzPts val="5200"/>
              <a:buNone/>
              <a:defRPr sz="10400"/>
            </a:lvl6pPr>
            <a:lvl7pPr lvl="6" algn="ctr">
              <a:lnSpc>
                <a:spcPct val="100000"/>
              </a:lnSpc>
              <a:spcBef>
                <a:spcPts val="0"/>
              </a:spcBef>
              <a:spcAft>
                <a:spcPts val="0"/>
              </a:spcAft>
              <a:buSzPts val="5200"/>
              <a:buNone/>
              <a:defRPr sz="10400"/>
            </a:lvl7pPr>
            <a:lvl8pPr lvl="7" algn="ctr">
              <a:lnSpc>
                <a:spcPct val="100000"/>
              </a:lnSpc>
              <a:spcBef>
                <a:spcPts val="0"/>
              </a:spcBef>
              <a:spcAft>
                <a:spcPts val="0"/>
              </a:spcAft>
              <a:buSzPts val="5200"/>
              <a:buNone/>
              <a:defRPr sz="10400"/>
            </a:lvl8pPr>
            <a:lvl9pPr lvl="8" algn="ctr">
              <a:lnSpc>
                <a:spcPct val="100000"/>
              </a:lnSpc>
              <a:spcBef>
                <a:spcPts val="0"/>
              </a:spcBef>
              <a:spcAft>
                <a:spcPts val="0"/>
              </a:spcAft>
              <a:buSzPts val="5200"/>
              <a:buNone/>
              <a:defRPr sz="10400"/>
            </a:lvl9pPr>
          </a:lstStyle>
          <a:p>
            <a:endParaRPr/>
          </a:p>
        </p:txBody>
      </p:sp>
      <p:sp>
        <p:nvSpPr>
          <p:cNvPr id="371" name="Google Shape;371;p136"/>
          <p:cNvSpPr txBox="1">
            <a:spLocks noGrp="1"/>
          </p:cNvSpPr>
          <p:nvPr>
            <p:ph type="subTitle" idx="1"/>
          </p:nvPr>
        </p:nvSpPr>
        <p:spPr>
          <a:xfrm>
            <a:off x="9749351" y="6847600"/>
            <a:ext cx="6327600" cy="1466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5600"/>
            </a:lvl2pPr>
            <a:lvl3pPr lvl="2" algn="ctr">
              <a:lnSpc>
                <a:spcPct val="100000"/>
              </a:lnSpc>
              <a:spcBef>
                <a:spcPts val="0"/>
              </a:spcBef>
              <a:spcAft>
                <a:spcPts val="0"/>
              </a:spcAft>
              <a:buSzPts val="2800"/>
              <a:buNone/>
              <a:defRPr sz="5600"/>
            </a:lvl3pPr>
            <a:lvl4pPr lvl="3" algn="ctr">
              <a:lnSpc>
                <a:spcPct val="100000"/>
              </a:lnSpc>
              <a:spcBef>
                <a:spcPts val="0"/>
              </a:spcBef>
              <a:spcAft>
                <a:spcPts val="0"/>
              </a:spcAft>
              <a:buSzPts val="2800"/>
              <a:buNone/>
              <a:defRPr sz="5600"/>
            </a:lvl4pPr>
            <a:lvl5pPr lvl="4" algn="ctr">
              <a:lnSpc>
                <a:spcPct val="100000"/>
              </a:lnSpc>
              <a:spcBef>
                <a:spcPts val="0"/>
              </a:spcBef>
              <a:spcAft>
                <a:spcPts val="0"/>
              </a:spcAft>
              <a:buSzPts val="2800"/>
              <a:buNone/>
              <a:defRPr sz="5600"/>
            </a:lvl5pPr>
            <a:lvl6pPr lvl="5" algn="ctr">
              <a:lnSpc>
                <a:spcPct val="100000"/>
              </a:lnSpc>
              <a:spcBef>
                <a:spcPts val="0"/>
              </a:spcBef>
              <a:spcAft>
                <a:spcPts val="0"/>
              </a:spcAft>
              <a:buSzPts val="2800"/>
              <a:buNone/>
              <a:defRPr sz="5600"/>
            </a:lvl6pPr>
            <a:lvl7pPr lvl="6" algn="ctr">
              <a:lnSpc>
                <a:spcPct val="100000"/>
              </a:lnSpc>
              <a:spcBef>
                <a:spcPts val="0"/>
              </a:spcBef>
              <a:spcAft>
                <a:spcPts val="0"/>
              </a:spcAft>
              <a:buSzPts val="2800"/>
              <a:buNone/>
              <a:defRPr sz="5600"/>
            </a:lvl7pPr>
            <a:lvl8pPr lvl="7" algn="ctr">
              <a:lnSpc>
                <a:spcPct val="100000"/>
              </a:lnSpc>
              <a:spcBef>
                <a:spcPts val="0"/>
              </a:spcBef>
              <a:spcAft>
                <a:spcPts val="0"/>
              </a:spcAft>
              <a:buSzPts val="2800"/>
              <a:buNone/>
              <a:defRPr sz="5600"/>
            </a:lvl8pPr>
            <a:lvl9pPr lvl="8" algn="ctr">
              <a:lnSpc>
                <a:spcPct val="100000"/>
              </a:lnSpc>
              <a:spcBef>
                <a:spcPts val="0"/>
              </a:spcBef>
              <a:spcAft>
                <a:spcPts val="0"/>
              </a:spcAft>
              <a:buSzPts val="2800"/>
              <a:buNone/>
              <a:defRPr sz="5600"/>
            </a:lvl9pPr>
          </a:lstStyle>
          <a:p>
            <a:endParaRPr/>
          </a:p>
        </p:txBody>
      </p:sp>
      <p:sp>
        <p:nvSpPr>
          <p:cNvPr id="372" name="Google Shape;372;p136"/>
          <p:cNvSpPr/>
          <p:nvPr/>
        </p:nvSpPr>
        <p:spPr>
          <a:xfrm>
            <a:off x="0" y="8255000"/>
            <a:ext cx="18288000" cy="2032200"/>
          </a:xfrm>
          <a:prstGeom prst="rect">
            <a:avLst/>
          </a:prstGeom>
          <a:solidFill>
            <a:srgbClr val="AAF1F1"/>
          </a:solidFill>
          <a:ln>
            <a:noFill/>
          </a:ln>
        </p:spPr>
        <p:txBody>
          <a:bodyPr spcFirstLastPara="1" wrap="square" lIns="182850" tIns="182850" rIns="182850" bIns="182850"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nvGrpSpPr>
          <p:cNvPr id="373" name="Google Shape;373;p136"/>
          <p:cNvGrpSpPr/>
          <p:nvPr/>
        </p:nvGrpSpPr>
        <p:grpSpPr>
          <a:xfrm>
            <a:off x="1344143" y="1078984"/>
            <a:ext cx="16343001" cy="5826952"/>
            <a:chOff x="748271" y="539491"/>
            <a:chExt cx="8171501" cy="2913475"/>
          </a:xfrm>
        </p:grpSpPr>
        <p:sp>
          <p:nvSpPr>
            <p:cNvPr id="374" name="Google Shape;374;p136"/>
            <p:cNvSpPr/>
            <p:nvPr/>
          </p:nvSpPr>
          <p:spPr>
            <a:xfrm rot="-398654">
              <a:off x="758015" y="743465"/>
              <a:ext cx="285869" cy="185017"/>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36"/>
            <p:cNvSpPr/>
            <p:nvPr/>
          </p:nvSpPr>
          <p:spPr>
            <a:xfrm rot="1694524">
              <a:off x="864159" y="596111"/>
              <a:ext cx="285858" cy="185032"/>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36"/>
            <p:cNvSpPr/>
            <p:nvPr/>
          </p:nvSpPr>
          <p:spPr>
            <a:xfrm rot="-831137" flipH="1">
              <a:off x="8278682" y="950949"/>
              <a:ext cx="285866" cy="18503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136"/>
            <p:cNvSpPr/>
            <p:nvPr/>
          </p:nvSpPr>
          <p:spPr>
            <a:xfrm rot="3971674" flipH="1">
              <a:off x="8452060" y="2549149"/>
              <a:ext cx="285845" cy="18504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36"/>
            <p:cNvSpPr/>
            <p:nvPr/>
          </p:nvSpPr>
          <p:spPr>
            <a:xfrm rot="-586833">
              <a:off x="8348341" y="3195248"/>
              <a:ext cx="309140" cy="233155"/>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nvGrpSpPr>
            <p:cNvPr id="379" name="Google Shape;379;p136"/>
            <p:cNvGrpSpPr/>
            <p:nvPr/>
          </p:nvGrpSpPr>
          <p:grpSpPr>
            <a:xfrm flipH="1">
              <a:off x="8574029" y="1678570"/>
              <a:ext cx="345743" cy="281058"/>
              <a:chOff x="3892879" y="950703"/>
              <a:chExt cx="345743" cy="281058"/>
            </a:xfrm>
          </p:grpSpPr>
          <p:sp>
            <p:nvSpPr>
              <p:cNvPr id="380" name="Google Shape;380;p136"/>
              <p:cNvSpPr/>
              <p:nvPr/>
            </p:nvSpPr>
            <p:spPr>
              <a:xfrm>
                <a:off x="3892879" y="950703"/>
                <a:ext cx="212671" cy="195390"/>
              </a:xfrm>
              <a:custGeom>
                <a:avLst/>
                <a:gdLst/>
                <a:ahLst/>
                <a:cxnLst/>
                <a:rect l="l" t="t" r="r" b="b"/>
                <a:pathLst>
                  <a:path w="7470" h="6863" extrusionOk="0">
                    <a:moveTo>
                      <a:pt x="2982" y="1"/>
                    </a:moveTo>
                    <a:cubicBezTo>
                      <a:pt x="1529" y="1"/>
                      <a:pt x="802" y="1593"/>
                      <a:pt x="802" y="1593"/>
                    </a:cubicBezTo>
                    <a:cubicBezTo>
                      <a:pt x="1" y="3174"/>
                      <a:pt x="1994" y="5144"/>
                      <a:pt x="3873" y="6863"/>
                    </a:cubicBezTo>
                    <a:cubicBezTo>
                      <a:pt x="4377" y="5648"/>
                      <a:pt x="5476" y="3701"/>
                      <a:pt x="7470" y="2739"/>
                    </a:cubicBezTo>
                    <a:cubicBezTo>
                      <a:pt x="6484" y="1914"/>
                      <a:pt x="5453" y="1135"/>
                      <a:pt x="4377" y="447"/>
                    </a:cubicBezTo>
                    <a:cubicBezTo>
                      <a:pt x="3854" y="126"/>
                      <a:pt x="3389" y="1"/>
                      <a:pt x="298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381" name="Google Shape;381;p136"/>
              <p:cNvSpPr/>
              <p:nvPr/>
            </p:nvSpPr>
            <p:spPr>
              <a:xfrm>
                <a:off x="4003118" y="1028656"/>
                <a:ext cx="235504" cy="203105"/>
              </a:xfrm>
              <a:custGeom>
                <a:avLst/>
                <a:gdLst/>
                <a:ahLst/>
                <a:cxnLst/>
                <a:rect l="l" t="t" r="r" b="b"/>
                <a:pathLst>
                  <a:path w="8272" h="7134" extrusionOk="0">
                    <a:moveTo>
                      <a:pt x="3598" y="1"/>
                    </a:moveTo>
                    <a:cubicBezTo>
                      <a:pt x="1604" y="963"/>
                      <a:pt x="505" y="2910"/>
                      <a:pt x="1" y="4125"/>
                    </a:cubicBezTo>
                    <a:lnTo>
                      <a:pt x="596" y="4675"/>
                    </a:lnTo>
                    <a:cubicBezTo>
                      <a:pt x="2662" y="6525"/>
                      <a:pt x="3933" y="7133"/>
                      <a:pt x="4820" y="7133"/>
                    </a:cubicBezTo>
                    <a:cubicBezTo>
                      <a:pt x="5438" y="7133"/>
                      <a:pt x="5870" y="6838"/>
                      <a:pt x="6255" y="6462"/>
                    </a:cubicBezTo>
                    <a:cubicBezTo>
                      <a:pt x="8272" y="4514"/>
                      <a:pt x="6393" y="2475"/>
                      <a:pt x="4033" y="367"/>
                    </a:cubicBezTo>
                    <a:cubicBezTo>
                      <a:pt x="3941" y="276"/>
                      <a:pt x="3781" y="161"/>
                      <a:pt x="359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sp>
          <p:nvSpPr>
            <p:cNvPr id="382" name="Google Shape;382;p136"/>
            <p:cNvSpPr/>
            <p:nvPr/>
          </p:nvSpPr>
          <p:spPr>
            <a:xfrm rot="1122035">
              <a:off x="4285454" y="767600"/>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83"/>
        <p:cNvGrpSpPr/>
        <p:nvPr/>
      </p:nvGrpSpPr>
      <p:grpSpPr>
        <a:xfrm>
          <a:off x="0" y="0"/>
          <a:ext cx="0" cy="0"/>
          <a:chOff x="0" y="0"/>
          <a:chExt cx="0" cy="0"/>
        </a:xfrm>
      </p:grpSpPr>
      <p:sp>
        <p:nvSpPr>
          <p:cNvPr id="384" name="Google Shape;384;p137"/>
          <p:cNvSpPr txBox="1">
            <a:spLocks noGrp="1"/>
          </p:cNvSpPr>
          <p:nvPr>
            <p:ph type="title"/>
          </p:nvPr>
        </p:nvSpPr>
        <p:spPr>
          <a:xfrm>
            <a:off x="9748884" y="4783607"/>
            <a:ext cx="6201600" cy="2435400"/>
          </a:xfrm>
          <a:prstGeom prst="rect">
            <a:avLst/>
          </a:prstGeom>
          <a:noFill/>
          <a:ln>
            <a:noFill/>
          </a:ln>
        </p:spPr>
        <p:txBody>
          <a:bodyPr spcFirstLastPara="1" wrap="square" lIns="91425" tIns="91425" rIns="91425" bIns="91425" anchor="ctr" anchorCtr="0">
            <a:noAutofit/>
          </a:bodyPr>
          <a:lstStyle>
            <a:lvl1pPr lvl="0" algn="ctr">
              <a:lnSpc>
                <a:spcPct val="80000"/>
              </a:lnSpc>
              <a:spcBef>
                <a:spcPts val="0"/>
              </a:spcBef>
              <a:spcAft>
                <a:spcPts val="0"/>
              </a:spcAft>
              <a:buSzPts val="5400"/>
              <a:buNone/>
              <a:defRPr sz="10800"/>
            </a:lvl1pPr>
            <a:lvl2pPr lvl="1" algn="ctr">
              <a:lnSpc>
                <a:spcPct val="100000"/>
              </a:lnSpc>
              <a:spcBef>
                <a:spcPts val="0"/>
              </a:spcBef>
              <a:spcAft>
                <a:spcPts val="0"/>
              </a:spcAft>
              <a:buSzPts val="5400"/>
              <a:buNone/>
              <a:defRPr sz="10800"/>
            </a:lvl2pPr>
            <a:lvl3pPr lvl="2" algn="ctr">
              <a:lnSpc>
                <a:spcPct val="100000"/>
              </a:lnSpc>
              <a:spcBef>
                <a:spcPts val="0"/>
              </a:spcBef>
              <a:spcAft>
                <a:spcPts val="0"/>
              </a:spcAft>
              <a:buSzPts val="5400"/>
              <a:buNone/>
              <a:defRPr sz="10800"/>
            </a:lvl3pPr>
            <a:lvl4pPr lvl="3" algn="ctr">
              <a:lnSpc>
                <a:spcPct val="100000"/>
              </a:lnSpc>
              <a:spcBef>
                <a:spcPts val="0"/>
              </a:spcBef>
              <a:spcAft>
                <a:spcPts val="0"/>
              </a:spcAft>
              <a:buSzPts val="5400"/>
              <a:buNone/>
              <a:defRPr sz="10800"/>
            </a:lvl4pPr>
            <a:lvl5pPr lvl="4" algn="ctr">
              <a:lnSpc>
                <a:spcPct val="100000"/>
              </a:lnSpc>
              <a:spcBef>
                <a:spcPts val="0"/>
              </a:spcBef>
              <a:spcAft>
                <a:spcPts val="0"/>
              </a:spcAft>
              <a:buSzPts val="5400"/>
              <a:buNone/>
              <a:defRPr sz="10800"/>
            </a:lvl5pPr>
            <a:lvl6pPr lvl="5" algn="ctr">
              <a:lnSpc>
                <a:spcPct val="100000"/>
              </a:lnSpc>
              <a:spcBef>
                <a:spcPts val="0"/>
              </a:spcBef>
              <a:spcAft>
                <a:spcPts val="0"/>
              </a:spcAft>
              <a:buSzPts val="5400"/>
              <a:buNone/>
              <a:defRPr sz="10800"/>
            </a:lvl6pPr>
            <a:lvl7pPr lvl="6" algn="ctr">
              <a:lnSpc>
                <a:spcPct val="100000"/>
              </a:lnSpc>
              <a:spcBef>
                <a:spcPts val="0"/>
              </a:spcBef>
              <a:spcAft>
                <a:spcPts val="0"/>
              </a:spcAft>
              <a:buSzPts val="5400"/>
              <a:buNone/>
              <a:defRPr sz="10800"/>
            </a:lvl7pPr>
            <a:lvl8pPr lvl="7" algn="ctr">
              <a:lnSpc>
                <a:spcPct val="100000"/>
              </a:lnSpc>
              <a:spcBef>
                <a:spcPts val="0"/>
              </a:spcBef>
              <a:spcAft>
                <a:spcPts val="0"/>
              </a:spcAft>
              <a:buSzPts val="5400"/>
              <a:buNone/>
              <a:defRPr sz="10800"/>
            </a:lvl8pPr>
            <a:lvl9pPr lvl="8" algn="ctr">
              <a:lnSpc>
                <a:spcPct val="100000"/>
              </a:lnSpc>
              <a:spcBef>
                <a:spcPts val="0"/>
              </a:spcBef>
              <a:spcAft>
                <a:spcPts val="0"/>
              </a:spcAft>
              <a:buSzPts val="5400"/>
              <a:buNone/>
              <a:defRPr sz="10800"/>
            </a:lvl9pPr>
          </a:lstStyle>
          <a:p>
            <a:endParaRPr/>
          </a:p>
        </p:txBody>
      </p:sp>
      <p:sp>
        <p:nvSpPr>
          <p:cNvPr id="385" name="Google Shape;385;p137"/>
          <p:cNvSpPr txBox="1">
            <a:spLocks noGrp="1"/>
          </p:cNvSpPr>
          <p:nvPr>
            <p:ph type="subTitle" idx="1"/>
          </p:nvPr>
        </p:nvSpPr>
        <p:spPr>
          <a:xfrm>
            <a:off x="9748884" y="7422828"/>
            <a:ext cx="6201600" cy="1498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vl1pPr>
            <a:lvl2pPr lvl="1" algn="ctr">
              <a:lnSpc>
                <a:spcPct val="100000"/>
              </a:lnSpc>
              <a:spcBef>
                <a:spcPts val="0"/>
              </a:spcBef>
              <a:spcAft>
                <a:spcPts val="0"/>
              </a:spcAft>
              <a:buSzPts val="2800"/>
              <a:buNone/>
              <a:defRPr sz="5600"/>
            </a:lvl2pPr>
            <a:lvl3pPr lvl="2" algn="ctr">
              <a:lnSpc>
                <a:spcPct val="100000"/>
              </a:lnSpc>
              <a:spcBef>
                <a:spcPts val="0"/>
              </a:spcBef>
              <a:spcAft>
                <a:spcPts val="0"/>
              </a:spcAft>
              <a:buSzPts val="2800"/>
              <a:buNone/>
              <a:defRPr sz="5600"/>
            </a:lvl3pPr>
            <a:lvl4pPr lvl="3" algn="ctr">
              <a:lnSpc>
                <a:spcPct val="100000"/>
              </a:lnSpc>
              <a:spcBef>
                <a:spcPts val="0"/>
              </a:spcBef>
              <a:spcAft>
                <a:spcPts val="0"/>
              </a:spcAft>
              <a:buSzPts val="2800"/>
              <a:buNone/>
              <a:defRPr sz="5600"/>
            </a:lvl4pPr>
            <a:lvl5pPr lvl="4" algn="ctr">
              <a:lnSpc>
                <a:spcPct val="100000"/>
              </a:lnSpc>
              <a:spcBef>
                <a:spcPts val="0"/>
              </a:spcBef>
              <a:spcAft>
                <a:spcPts val="0"/>
              </a:spcAft>
              <a:buSzPts val="2800"/>
              <a:buNone/>
              <a:defRPr sz="5600"/>
            </a:lvl5pPr>
            <a:lvl6pPr lvl="5" algn="ctr">
              <a:lnSpc>
                <a:spcPct val="100000"/>
              </a:lnSpc>
              <a:spcBef>
                <a:spcPts val="0"/>
              </a:spcBef>
              <a:spcAft>
                <a:spcPts val="0"/>
              </a:spcAft>
              <a:buSzPts val="2800"/>
              <a:buNone/>
              <a:defRPr sz="5600"/>
            </a:lvl6pPr>
            <a:lvl7pPr lvl="6" algn="ctr">
              <a:lnSpc>
                <a:spcPct val="100000"/>
              </a:lnSpc>
              <a:spcBef>
                <a:spcPts val="0"/>
              </a:spcBef>
              <a:spcAft>
                <a:spcPts val="0"/>
              </a:spcAft>
              <a:buSzPts val="2800"/>
              <a:buNone/>
              <a:defRPr sz="5600"/>
            </a:lvl7pPr>
            <a:lvl8pPr lvl="7" algn="ctr">
              <a:lnSpc>
                <a:spcPct val="100000"/>
              </a:lnSpc>
              <a:spcBef>
                <a:spcPts val="0"/>
              </a:spcBef>
              <a:spcAft>
                <a:spcPts val="0"/>
              </a:spcAft>
              <a:buSzPts val="2800"/>
              <a:buNone/>
              <a:defRPr sz="5600"/>
            </a:lvl8pPr>
            <a:lvl9pPr lvl="8" algn="ctr">
              <a:lnSpc>
                <a:spcPct val="100000"/>
              </a:lnSpc>
              <a:spcBef>
                <a:spcPts val="0"/>
              </a:spcBef>
              <a:spcAft>
                <a:spcPts val="0"/>
              </a:spcAft>
              <a:buSzPts val="2800"/>
              <a:buNone/>
              <a:defRPr sz="5600"/>
            </a:lvl9pPr>
          </a:lstStyle>
          <a:p>
            <a:endParaRPr/>
          </a:p>
        </p:txBody>
      </p:sp>
      <p:sp>
        <p:nvSpPr>
          <p:cNvPr id="386" name="Google Shape;386;p137"/>
          <p:cNvSpPr txBox="1">
            <a:spLocks noGrp="1"/>
          </p:cNvSpPr>
          <p:nvPr>
            <p:ph type="title" idx="2"/>
          </p:nvPr>
        </p:nvSpPr>
        <p:spPr>
          <a:xfrm>
            <a:off x="11602884" y="2329140"/>
            <a:ext cx="2493600" cy="14988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6"/>
              </a:buClr>
              <a:buSzPts val="5400"/>
              <a:buNone/>
              <a:defRPr sz="10800">
                <a:solidFill>
                  <a:schemeClr val="accent6"/>
                </a:solidFill>
              </a:defRPr>
            </a:lvl1pPr>
            <a:lvl2pPr lvl="1" algn="ctr">
              <a:lnSpc>
                <a:spcPct val="100000"/>
              </a:lnSpc>
              <a:spcBef>
                <a:spcPts val="0"/>
              </a:spcBef>
              <a:spcAft>
                <a:spcPts val="0"/>
              </a:spcAft>
              <a:buSzPts val="5400"/>
              <a:buNone/>
              <a:defRPr sz="10800"/>
            </a:lvl2pPr>
            <a:lvl3pPr lvl="2" algn="ctr">
              <a:lnSpc>
                <a:spcPct val="100000"/>
              </a:lnSpc>
              <a:spcBef>
                <a:spcPts val="0"/>
              </a:spcBef>
              <a:spcAft>
                <a:spcPts val="0"/>
              </a:spcAft>
              <a:buSzPts val="5400"/>
              <a:buNone/>
              <a:defRPr sz="10800"/>
            </a:lvl3pPr>
            <a:lvl4pPr lvl="3" algn="ctr">
              <a:lnSpc>
                <a:spcPct val="100000"/>
              </a:lnSpc>
              <a:spcBef>
                <a:spcPts val="0"/>
              </a:spcBef>
              <a:spcAft>
                <a:spcPts val="0"/>
              </a:spcAft>
              <a:buSzPts val="5400"/>
              <a:buNone/>
              <a:defRPr sz="10800"/>
            </a:lvl4pPr>
            <a:lvl5pPr lvl="4" algn="ctr">
              <a:lnSpc>
                <a:spcPct val="100000"/>
              </a:lnSpc>
              <a:spcBef>
                <a:spcPts val="0"/>
              </a:spcBef>
              <a:spcAft>
                <a:spcPts val="0"/>
              </a:spcAft>
              <a:buSzPts val="5400"/>
              <a:buNone/>
              <a:defRPr sz="10800"/>
            </a:lvl5pPr>
            <a:lvl6pPr lvl="5" algn="ctr">
              <a:lnSpc>
                <a:spcPct val="100000"/>
              </a:lnSpc>
              <a:spcBef>
                <a:spcPts val="0"/>
              </a:spcBef>
              <a:spcAft>
                <a:spcPts val="0"/>
              </a:spcAft>
              <a:buSzPts val="5400"/>
              <a:buNone/>
              <a:defRPr sz="10800"/>
            </a:lvl6pPr>
            <a:lvl7pPr lvl="6" algn="ctr">
              <a:lnSpc>
                <a:spcPct val="100000"/>
              </a:lnSpc>
              <a:spcBef>
                <a:spcPts val="0"/>
              </a:spcBef>
              <a:spcAft>
                <a:spcPts val="0"/>
              </a:spcAft>
              <a:buSzPts val="5400"/>
              <a:buNone/>
              <a:defRPr sz="10800"/>
            </a:lvl7pPr>
            <a:lvl8pPr lvl="7" algn="ctr">
              <a:lnSpc>
                <a:spcPct val="100000"/>
              </a:lnSpc>
              <a:spcBef>
                <a:spcPts val="0"/>
              </a:spcBef>
              <a:spcAft>
                <a:spcPts val="0"/>
              </a:spcAft>
              <a:buSzPts val="5400"/>
              <a:buNone/>
              <a:defRPr sz="10800"/>
            </a:lvl8pPr>
            <a:lvl9pPr lvl="8" algn="ctr">
              <a:lnSpc>
                <a:spcPct val="100000"/>
              </a:lnSpc>
              <a:spcBef>
                <a:spcPts val="0"/>
              </a:spcBef>
              <a:spcAft>
                <a:spcPts val="0"/>
              </a:spcAft>
              <a:buSzPts val="5400"/>
              <a:buNone/>
              <a:defRPr sz="10800"/>
            </a:lvl9p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387"/>
        <p:cNvGrpSpPr/>
        <p:nvPr/>
      </p:nvGrpSpPr>
      <p:grpSpPr>
        <a:xfrm>
          <a:off x="0" y="0"/>
          <a:ext cx="0" cy="0"/>
          <a:chOff x="0" y="0"/>
          <a:chExt cx="0" cy="0"/>
        </a:xfrm>
      </p:grpSpPr>
      <p:sp>
        <p:nvSpPr>
          <p:cNvPr id="388" name="Google Shape;388;p138"/>
          <p:cNvSpPr txBox="1">
            <a:spLocks noGrp="1"/>
          </p:cNvSpPr>
          <p:nvPr>
            <p:ph type="title"/>
          </p:nvPr>
        </p:nvSpPr>
        <p:spPr>
          <a:xfrm>
            <a:off x="1426451" y="774200"/>
            <a:ext cx="15435000" cy="1145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389" name="Google Shape;389;p138"/>
          <p:cNvSpPr txBox="1">
            <a:spLocks noGrp="1"/>
          </p:cNvSpPr>
          <p:nvPr>
            <p:ph type="body" idx="1"/>
          </p:nvPr>
        </p:nvSpPr>
        <p:spPr>
          <a:xfrm>
            <a:off x="1426451" y="2222801"/>
            <a:ext cx="15435000" cy="7123200"/>
          </a:xfrm>
          <a:prstGeom prst="rect">
            <a:avLst/>
          </a:prstGeom>
          <a:noFill/>
          <a:ln>
            <a:noFill/>
          </a:ln>
        </p:spPr>
        <p:txBody>
          <a:bodyPr spcFirstLastPara="1" wrap="square" lIns="91425" tIns="91425" rIns="91425" bIns="91425" anchor="t" anchorCtr="0">
            <a:noAutofit/>
          </a:bodyPr>
          <a:lstStyle>
            <a:lvl1pPr marL="457200" lvl="0" indent="-304800" algn="l">
              <a:lnSpc>
                <a:spcPct val="100000"/>
              </a:lnSpc>
              <a:spcBef>
                <a:spcPts val="0"/>
              </a:spcBef>
              <a:spcAft>
                <a:spcPts val="0"/>
              </a:spcAft>
              <a:buSzPts val="1200"/>
              <a:buAutoNum type="arabicPeriod"/>
              <a:defRPr sz="2400"/>
            </a:lvl1pPr>
            <a:lvl2pPr marL="914400" lvl="1" indent="-304800" algn="l">
              <a:lnSpc>
                <a:spcPct val="100000"/>
              </a:lnSpc>
              <a:spcBef>
                <a:spcPts val="0"/>
              </a:spcBef>
              <a:spcAft>
                <a:spcPts val="0"/>
              </a:spcAft>
              <a:buClr>
                <a:srgbClr val="434343"/>
              </a:buClr>
              <a:buSzPts val="1200"/>
              <a:buFont typeface="Roboto Condensed Light"/>
              <a:buAutoNum type="alphaLcPeriod"/>
              <a:defRPr sz="2400"/>
            </a:lvl2pPr>
            <a:lvl3pPr marL="1371600" lvl="2" indent="-304800" algn="l">
              <a:lnSpc>
                <a:spcPct val="100000"/>
              </a:lnSpc>
              <a:spcBef>
                <a:spcPts val="0"/>
              </a:spcBef>
              <a:spcAft>
                <a:spcPts val="0"/>
              </a:spcAft>
              <a:buClr>
                <a:srgbClr val="434343"/>
              </a:buClr>
              <a:buSzPts val="1200"/>
              <a:buFont typeface="Roboto Condensed Light"/>
              <a:buAutoNum type="romanLcPeriod"/>
              <a:defRPr sz="2400"/>
            </a:lvl3pPr>
            <a:lvl4pPr marL="1828800" lvl="3" indent="-304800" algn="l">
              <a:lnSpc>
                <a:spcPct val="100000"/>
              </a:lnSpc>
              <a:spcBef>
                <a:spcPts val="0"/>
              </a:spcBef>
              <a:spcAft>
                <a:spcPts val="0"/>
              </a:spcAft>
              <a:buClr>
                <a:srgbClr val="434343"/>
              </a:buClr>
              <a:buSzPts val="1200"/>
              <a:buFont typeface="Roboto Condensed Light"/>
              <a:buAutoNum type="arabicPeriod"/>
              <a:defRPr sz="2400"/>
            </a:lvl4pPr>
            <a:lvl5pPr marL="2286000" lvl="4" indent="-304800" algn="l">
              <a:lnSpc>
                <a:spcPct val="100000"/>
              </a:lnSpc>
              <a:spcBef>
                <a:spcPts val="0"/>
              </a:spcBef>
              <a:spcAft>
                <a:spcPts val="0"/>
              </a:spcAft>
              <a:buClr>
                <a:srgbClr val="434343"/>
              </a:buClr>
              <a:buSzPts val="1200"/>
              <a:buFont typeface="Roboto Condensed Light"/>
              <a:buAutoNum type="alphaLcPeriod"/>
              <a:defRPr sz="2400"/>
            </a:lvl5pPr>
            <a:lvl6pPr marL="2743200" lvl="5" indent="-304800" algn="l">
              <a:lnSpc>
                <a:spcPct val="100000"/>
              </a:lnSpc>
              <a:spcBef>
                <a:spcPts val="0"/>
              </a:spcBef>
              <a:spcAft>
                <a:spcPts val="0"/>
              </a:spcAft>
              <a:buClr>
                <a:srgbClr val="434343"/>
              </a:buClr>
              <a:buSzPts val="1200"/>
              <a:buFont typeface="Roboto Condensed Light"/>
              <a:buAutoNum type="romanLcPeriod"/>
              <a:defRPr sz="2400"/>
            </a:lvl6pPr>
            <a:lvl7pPr marL="3200400" lvl="6" indent="-304800" algn="l">
              <a:lnSpc>
                <a:spcPct val="100000"/>
              </a:lnSpc>
              <a:spcBef>
                <a:spcPts val="0"/>
              </a:spcBef>
              <a:spcAft>
                <a:spcPts val="0"/>
              </a:spcAft>
              <a:buClr>
                <a:srgbClr val="434343"/>
              </a:buClr>
              <a:buSzPts val="1200"/>
              <a:buFont typeface="Roboto Condensed Light"/>
              <a:buAutoNum type="arabicPeriod"/>
              <a:defRPr sz="2400"/>
            </a:lvl7pPr>
            <a:lvl8pPr marL="3657600" lvl="7" indent="-304800" algn="l">
              <a:lnSpc>
                <a:spcPct val="100000"/>
              </a:lnSpc>
              <a:spcBef>
                <a:spcPts val="0"/>
              </a:spcBef>
              <a:spcAft>
                <a:spcPts val="0"/>
              </a:spcAft>
              <a:buClr>
                <a:srgbClr val="434343"/>
              </a:buClr>
              <a:buSzPts val="1200"/>
              <a:buFont typeface="Roboto Condensed Light"/>
              <a:buAutoNum type="alphaLcPeriod"/>
              <a:defRPr sz="2400"/>
            </a:lvl8pPr>
            <a:lvl9pPr marL="4114800" lvl="8" indent="-304800" algn="l">
              <a:lnSpc>
                <a:spcPct val="100000"/>
              </a:lnSpc>
              <a:spcBef>
                <a:spcPts val="0"/>
              </a:spcBef>
              <a:spcAft>
                <a:spcPts val="0"/>
              </a:spcAft>
              <a:buClr>
                <a:srgbClr val="434343"/>
              </a:buClr>
              <a:buSzPts val="1200"/>
              <a:buFont typeface="Roboto Condensed Light"/>
              <a:buAutoNum type="romanLcPeriod"/>
              <a:defRPr sz="2400"/>
            </a:lvl9pPr>
          </a:lstStyle>
          <a:p>
            <a:endParaRPr/>
          </a:p>
        </p:txBody>
      </p:sp>
      <p:grpSp>
        <p:nvGrpSpPr>
          <p:cNvPr id="390" name="Google Shape;390;p138"/>
          <p:cNvGrpSpPr/>
          <p:nvPr/>
        </p:nvGrpSpPr>
        <p:grpSpPr>
          <a:xfrm>
            <a:off x="14136935" y="620828"/>
            <a:ext cx="3533923" cy="3327642"/>
            <a:chOff x="7220866" y="310413"/>
            <a:chExt cx="1766962" cy="1663821"/>
          </a:xfrm>
        </p:grpSpPr>
        <p:grpSp>
          <p:nvGrpSpPr>
            <p:cNvPr id="391" name="Google Shape;391;p138"/>
            <p:cNvGrpSpPr/>
            <p:nvPr/>
          </p:nvGrpSpPr>
          <p:grpSpPr>
            <a:xfrm>
              <a:off x="7855428" y="310413"/>
              <a:ext cx="1132400" cy="1124818"/>
              <a:chOff x="2399528" y="668550"/>
              <a:chExt cx="1132400" cy="1124818"/>
            </a:xfrm>
          </p:grpSpPr>
          <p:sp>
            <p:nvSpPr>
              <p:cNvPr id="392" name="Google Shape;392;p138"/>
              <p:cNvSpPr/>
              <p:nvPr/>
            </p:nvSpPr>
            <p:spPr>
              <a:xfrm>
                <a:off x="2520187" y="668550"/>
                <a:ext cx="68527" cy="64371"/>
              </a:xfrm>
              <a:custGeom>
                <a:avLst/>
                <a:gdLst/>
                <a:ahLst/>
                <a:cxnLst/>
                <a:rect l="l" t="t" r="r" b="b"/>
                <a:pathLst>
                  <a:path w="2407" h="2261" extrusionOk="0">
                    <a:moveTo>
                      <a:pt x="924" y="1"/>
                    </a:moveTo>
                    <a:cubicBezTo>
                      <a:pt x="594" y="1"/>
                      <a:pt x="316" y="73"/>
                      <a:pt x="230" y="174"/>
                    </a:cubicBezTo>
                    <a:cubicBezTo>
                      <a:pt x="70" y="357"/>
                      <a:pt x="1" y="1961"/>
                      <a:pt x="253" y="2076"/>
                    </a:cubicBezTo>
                    <a:cubicBezTo>
                      <a:pt x="596" y="2204"/>
                      <a:pt x="904" y="2261"/>
                      <a:pt x="1172" y="2261"/>
                    </a:cubicBezTo>
                    <a:cubicBezTo>
                      <a:pt x="1960" y="2261"/>
                      <a:pt x="2407" y="1769"/>
                      <a:pt x="2407" y="1136"/>
                    </a:cubicBezTo>
                    <a:cubicBezTo>
                      <a:pt x="2407" y="274"/>
                      <a:pt x="1567" y="1"/>
                      <a:pt x="92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393" name="Google Shape;393;p138"/>
              <p:cNvSpPr/>
              <p:nvPr/>
            </p:nvSpPr>
            <p:spPr>
              <a:xfrm>
                <a:off x="2575648" y="1086074"/>
                <a:ext cx="186564" cy="140841"/>
              </a:xfrm>
              <a:custGeom>
                <a:avLst/>
                <a:gdLst/>
                <a:ahLst/>
                <a:cxnLst/>
                <a:rect l="l" t="t" r="r" b="b"/>
                <a:pathLst>
                  <a:path w="6553" h="4947" extrusionOk="0">
                    <a:moveTo>
                      <a:pt x="3277" y="1"/>
                    </a:moveTo>
                    <a:cubicBezTo>
                      <a:pt x="2807" y="1"/>
                      <a:pt x="2337" y="12"/>
                      <a:pt x="1879" y="35"/>
                    </a:cubicBezTo>
                    <a:cubicBezTo>
                      <a:pt x="825" y="81"/>
                      <a:pt x="161" y="356"/>
                      <a:pt x="92" y="1639"/>
                    </a:cubicBezTo>
                    <a:cubicBezTo>
                      <a:pt x="0" y="2738"/>
                      <a:pt x="321" y="3976"/>
                      <a:pt x="1306" y="4526"/>
                    </a:cubicBezTo>
                    <a:cubicBezTo>
                      <a:pt x="1827" y="4806"/>
                      <a:pt x="2419" y="4947"/>
                      <a:pt x="3019" y="4947"/>
                    </a:cubicBezTo>
                    <a:cubicBezTo>
                      <a:pt x="3105" y="4947"/>
                      <a:pt x="3191" y="4944"/>
                      <a:pt x="3277" y="4938"/>
                    </a:cubicBezTo>
                    <a:cubicBezTo>
                      <a:pt x="3363" y="4944"/>
                      <a:pt x="3448" y="4947"/>
                      <a:pt x="3534" y="4947"/>
                    </a:cubicBezTo>
                    <a:cubicBezTo>
                      <a:pt x="4134" y="4947"/>
                      <a:pt x="4726" y="4806"/>
                      <a:pt x="5247" y="4526"/>
                    </a:cubicBezTo>
                    <a:cubicBezTo>
                      <a:pt x="6232" y="3976"/>
                      <a:pt x="6553" y="2738"/>
                      <a:pt x="6484" y="1639"/>
                    </a:cubicBezTo>
                    <a:cubicBezTo>
                      <a:pt x="6393" y="356"/>
                      <a:pt x="5728" y="81"/>
                      <a:pt x="4674" y="35"/>
                    </a:cubicBezTo>
                    <a:cubicBezTo>
                      <a:pt x="4216" y="12"/>
                      <a:pt x="3746" y="1"/>
                      <a:pt x="327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394" name="Google Shape;394;p138"/>
              <p:cNvSpPr/>
              <p:nvPr/>
            </p:nvSpPr>
            <p:spPr>
              <a:xfrm>
                <a:off x="2640874" y="1225353"/>
                <a:ext cx="891054" cy="558382"/>
              </a:xfrm>
              <a:custGeom>
                <a:avLst/>
                <a:gdLst/>
                <a:ahLst/>
                <a:cxnLst/>
                <a:rect l="l" t="t" r="r" b="b"/>
                <a:pathLst>
                  <a:path w="31298" h="19613" extrusionOk="0">
                    <a:moveTo>
                      <a:pt x="161" y="0"/>
                    </a:moveTo>
                    <a:lnTo>
                      <a:pt x="161" y="0"/>
                    </a:lnTo>
                    <a:cubicBezTo>
                      <a:pt x="0" y="1970"/>
                      <a:pt x="688" y="3918"/>
                      <a:pt x="2040" y="5361"/>
                    </a:cubicBezTo>
                    <a:cubicBezTo>
                      <a:pt x="3744" y="7102"/>
                      <a:pt x="6048" y="8066"/>
                      <a:pt x="8426" y="8066"/>
                    </a:cubicBezTo>
                    <a:cubicBezTo>
                      <a:pt x="9022" y="8066"/>
                      <a:pt x="9622" y="8005"/>
                      <a:pt x="10219" y="7882"/>
                    </a:cubicBezTo>
                    <a:cubicBezTo>
                      <a:pt x="11662" y="7561"/>
                      <a:pt x="13083" y="7148"/>
                      <a:pt x="14457" y="6644"/>
                    </a:cubicBezTo>
                    <a:cubicBezTo>
                      <a:pt x="16680" y="5911"/>
                      <a:pt x="18765" y="5224"/>
                      <a:pt x="21331" y="5155"/>
                    </a:cubicBezTo>
                    <a:cubicBezTo>
                      <a:pt x="21456" y="5150"/>
                      <a:pt x="21581" y="5147"/>
                      <a:pt x="21705" y="5147"/>
                    </a:cubicBezTo>
                    <a:cubicBezTo>
                      <a:pt x="24251" y="5147"/>
                      <a:pt x="26683" y="6256"/>
                      <a:pt x="28365" y="8157"/>
                    </a:cubicBezTo>
                    <a:cubicBezTo>
                      <a:pt x="29648" y="9692"/>
                      <a:pt x="30220" y="11662"/>
                      <a:pt x="29991" y="13655"/>
                    </a:cubicBezTo>
                    <a:cubicBezTo>
                      <a:pt x="29831" y="15511"/>
                      <a:pt x="28640" y="17115"/>
                      <a:pt x="26921" y="17848"/>
                    </a:cubicBezTo>
                    <a:cubicBezTo>
                      <a:pt x="26008" y="18246"/>
                      <a:pt x="25034" y="18447"/>
                      <a:pt x="24065" y="18447"/>
                    </a:cubicBezTo>
                    <a:cubicBezTo>
                      <a:pt x="23139" y="18447"/>
                      <a:pt x="22216" y="18263"/>
                      <a:pt x="21354" y="17894"/>
                    </a:cubicBezTo>
                    <a:cubicBezTo>
                      <a:pt x="21239" y="18100"/>
                      <a:pt x="21125" y="18306"/>
                      <a:pt x="20987" y="18490"/>
                    </a:cubicBezTo>
                    <a:cubicBezTo>
                      <a:pt x="20896" y="18627"/>
                      <a:pt x="20804" y="18742"/>
                      <a:pt x="20712" y="18856"/>
                    </a:cubicBezTo>
                    <a:cubicBezTo>
                      <a:pt x="21789" y="19337"/>
                      <a:pt x="22958" y="19589"/>
                      <a:pt x="24149" y="19612"/>
                    </a:cubicBezTo>
                    <a:cubicBezTo>
                      <a:pt x="25226" y="19612"/>
                      <a:pt x="26326" y="19360"/>
                      <a:pt x="27311" y="18925"/>
                    </a:cubicBezTo>
                    <a:cubicBezTo>
                      <a:pt x="29396" y="18008"/>
                      <a:pt x="30839" y="16038"/>
                      <a:pt x="31045" y="13770"/>
                    </a:cubicBezTo>
                    <a:cubicBezTo>
                      <a:pt x="31297" y="11456"/>
                      <a:pt x="30610" y="9142"/>
                      <a:pt x="29121" y="7378"/>
                    </a:cubicBezTo>
                    <a:cubicBezTo>
                      <a:pt x="27234" y="5206"/>
                      <a:pt x="24529" y="3979"/>
                      <a:pt x="21688" y="3979"/>
                    </a:cubicBezTo>
                    <a:cubicBezTo>
                      <a:pt x="21561" y="3979"/>
                      <a:pt x="21435" y="3982"/>
                      <a:pt x="21308" y="3987"/>
                    </a:cubicBezTo>
                    <a:cubicBezTo>
                      <a:pt x="18582" y="4055"/>
                      <a:pt x="16428" y="4766"/>
                      <a:pt x="14160" y="5522"/>
                    </a:cubicBezTo>
                    <a:cubicBezTo>
                      <a:pt x="12808" y="6003"/>
                      <a:pt x="11410" y="6415"/>
                      <a:pt x="10013" y="6736"/>
                    </a:cubicBezTo>
                    <a:cubicBezTo>
                      <a:pt x="9481" y="6847"/>
                      <a:pt x="8947" y="6901"/>
                      <a:pt x="8417" y="6901"/>
                    </a:cubicBezTo>
                    <a:cubicBezTo>
                      <a:pt x="6321" y="6901"/>
                      <a:pt x="4295" y="6055"/>
                      <a:pt x="2796" y="4537"/>
                    </a:cubicBezTo>
                    <a:cubicBezTo>
                      <a:pt x="1650" y="3322"/>
                      <a:pt x="1077" y="1696"/>
                      <a:pt x="1215" y="46"/>
                    </a:cubicBezTo>
                    <a:lnTo>
                      <a:pt x="986" y="46"/>
                    </a:lnTo>
                    <a:cubicBezTo>
                      <a:pt x="711" y="46"/>
                      <a:pt x="436" y="46"/>
                      <a:pt x="16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395" name="Google Shape;395;p138"/>
              <p:cNvSpPr/>
              <p:nvPr/>
            </p:nvSpPr>
            <p:spPr>
              <a:xfrm>
                <a:off x="3023037" y="1560284"/>
                <a:ext cx="261041" cy="233084"/>
              </a:xfrm>
              <a:custGeom>
                <a:avLst/>
                <a:gdLst/>
                <a:ahLst/>
                <a:cxnLst/>
                <a:rect l="l" t="t" r="r" b="b"/>
                <a:pathLst>
                  <a:path w="9169" h="8187" extrusionOk="0">
                    <a:moveTo>
                      <a:pt x="4558" y="0"/>
                    </a:moveTo>
                    <a:cubicBezTo>
                      <a:pt x="2790" y="0"/>
                      <a:pt x="902" y="944"/>
                      <a:pt x="462" y="3564"/>
                    </a:cubicBezTo>
                    <a:cubicBezTo>
                      <a:pt x="1" y="6328"/>
                      <a:pt x="2341" y="8187"/>
                      <a:pt x="4610" y="8187"/>
                    </a:cubicBezTo>
                    <a:cubicBezTo>
                      <a:pt x="5725" y="8187"/>
                      <a:pt x="6824" y="7738"/>
                      <a:pt x="7564" y="6726"/>
                    </a:cubicBezTo>
                    <a:cubicBezTo>
                      <a:pt x="9168" y="4526"/>
                      <a:pt x="7908" y="494"/>
                      <a:pt x="5319" y="58"/>
                    </a:cubicBezTo>
                    <a:cubicBezTo>
                      <a:pt x="5071" y="20"/>
                      <a:pt x="4816" y="0"/>
                      <a:pt x="455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396" name="Google Shape;396;p138"/>
              <p:cNvSpPr/>
              <p:nvPr/>
            </p:nvSpPr>
            <p:spPr>
              <a:xfrm>
                <a:off x="3046041" y="1606947"/>
                <a:ext cx="176713" cy="145026"/>
              </a:xfrm>
              <a:custGeom>
                <a:avLst/>
                <a:gdLst/>
                <a:ahLst/>
                <a:cxnLst/>
                <a:rect l="l" t="t" r="r" b="b"/>
                <a:pathLst>
                  <a:path w="6207" h="5094" extrusionOk="0">
                    <a:moveTo>
                      <a:pt x="3570" y="1"/>
                    </a:moveTo>
                    <a:cubicBezTo>
                      <a:pt x="1801" y="1"/>
                      <a:pt x="0" y="1718"/>
                      <a:pt x="1578" y="3964"/>
                    </a:cubicBezTo>
                    <a:cubicBezTo>
                      <a:pt x="2110" y="4687"/>
                      <a:pt x="3194" y="5094"/>
                      <a:pt x="3970" y="5094"/>
                    </a:cubicBezTo>
                    <a:cubicBezTo>
                      <a:pt x="4030" y="5094"/>
                      <a:pt x="4088" y="5091"/>
                      <a:pt x="4144" y="5087"/>
                    </a:cubicBezTo>
                    <a:cubicBezTo>
                      <a:pt x="5267" y="4949"/>
                      <a:pt x="6206" y="3414"/>
                      <a:pt x="6000" y="2200"/>
                    </a:cubicBezTo>
                    <a:cubicBezTo>
                      <a:pt x="5722" y="643"/>
                      <a:pt x="4652" y="1"/>
                      <a:pt x="357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397" name="Google Shape;397;p138"/>
              <p:cNvSpPr/>
              <p:nvPr/>
            </p:nvSpPr>
            <p:spPr>
              <a:xfrm>
                <a:off x="2749148" y="670514"/>
                <a:ext cx="68527" cy="64456"/>
              </a:xfrm>
              <a:custGeom>
                <a:avLst/>
                <a:gdLst/>
                <a:ahLst/>
                <a:cxnLst/>
                <a:rect l="l" t="t" r="r" b="b"/>
                <a:pathLst>
                  <a:path w="2407" h="2264" extrusionOk="0">
                    <a:moveTo>
                      <a:pt x="1483" y="1"/>
                    </a:moveTo>
                    <a:cubicBezTo>
                      <a:pt x="840" y="1"/>
                      <a:pt x="1" y="274"/>
                      <a:pt x="1" y="1136"/>
                    </a:cubicBezTo>
                    <a:cubicBezTo>
                      <a:pt x="1" y="1782"/>
                      <a:pt x="442" y="2264"/>
                      <a:pt x="1222" y="2264"/>
                    </a:cubicBezTo>
                    <a:cubicBezTo>
                      <a:pt x="1493" y="2264"/>
                      <a:pt x="1805" y="2206"/>
                      <a:pt x="2154" y="2076"/>
                    </a:cubicBezTo>
                    <a:cubicBezTo>
                      <a:pt x="2406" y="1961"/>
                      <a:pt x="2315" y="357"/>
                      <a:pt x="2177" y="174"/>
                    </a:cubicBezTo>
                    <a:cubicBezTo>
                      <a:pt x="2092" y="73"/>
                      <a:pt x="1813" y="1"/>
                      <a:pt x="148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398" name="Google Shape;398;p138"/>
              <p:cNvSpPr/>
              <p:nvPr/>
            </p:nvSpPr>
            <p:spPr>
              <a:xfrm>
                <a:off x="2399528" y="684579"/>
                <a:ext cx="181354" cy="460531"/>
              </a:xfrm>
              <a:custGeom>
                <a:avLst/>
                <a:gdLst/>
                <a:ahLst/>
                <a:cxnLst/>
                <a:rect l="l" t="t" r="r" b="b"/>
                <a:pathLst>
                  <a:path w="6370" h="16176" extrusionOk="0">
                    <a:moveTo>
                      <a:pt x="4330" y="1"/>
                    </a:moveTo>
                    <a:cubicBezTo>
                      <a:pt x="3070" y="161"/>
                      <a:pt x="1283" y="482"/>
                      <a:pt x="756" y="1971"/>
                    </a:cubicBezTo>
                    <a:cubicBezTo>
                      <a:pt x="481" y="2819"/>
                      <a:pt x="321" y="3712"/>
                      <a:pt x="252" y="4606"/>
                    </a:cubicBezTo>
                    <a:cubicBezTo>
                      <a:pt x="69" y="6370"/>
                      <a:pt x="0" y="8111"/>
                      <a:pt x="0" y="9875"/>
                    </a:cubicBezTo>
                    <a:cubicBezTo>
                      <a:pt x="0" y="11548"/>
                      <a:pt x="92" y="13518"/>
                      <a:pt x="1283" y="14756"/>
                    </a:cubicBezTo>
                    <a:cubicBezTo>
                      <a:pt x="2039" y="15580"/>
                      <a:pt x="4583" y="16039"/>
                      <a:pt x="6232" y="16176"/>
                    </a:cubicBezTo>
                    <a:lnTo>
                      <a:pt x="6232" y="15741"/>
                    </a:lnTo>
                    <a:cubicBezTo>
                      <a:pt x="6232" y="15489"/>
                      <a:pt x="6278" y="15260"/>
                      <a:pt x="6370" y="15030"/>
                    </a:cubicBezTo>
                    <a:cubicBezTo>
                      <a:pt x="4720" y="14893"/>
                      <a:pt x="2475" y="14412"/>
                      <a:pt x="2016" y="13931"/>
                    </a:cubicBezTo>
                    <a:lnTo>
                      <a:pt x="2039" y="13908"/>
                    </a:lnTo>
                    <a:cubicBezTo>
                      <a:pt x="1237" y="13083"/>
                      <a:pt x="1192" y="11548"/>
                      <a:pt x="1169" y="10402"/>
                    </a:cubicBezTo>
                    <a:cubicBezTo>
                      <a:pt x="1100" y="8867"/>
                      <a:pt x="1123" y="7355"/>
                      <a:pt x="1237" y="5843"/>
                    </a:cubicBezTo>
                    <a:cubicBezTo>
                      <a:pt x="1329" y="4720"/>
                      <a:pt x="1375" y="3460"/>
                      <a:pt x="1764" y="2406"/>
                    </a:cubicBezTo>
                    <a:cubicBezTo>
                      <a:pt x="2035" y="1657"/>
                      <a:pt x="3119" y="1154"/>
                      <a:pt x="4071" y="1154"/>
                    </a:cubicBezTo>
                    <a:cubicBezTo>
                      <a:pt x="4167" y="1154"/>
                      <a:pt x="4261" y="1159"/>
                      <a:pt x="4353" y="1169"/>
                    </a:cubicBezTo>
                    <a:cubicBezTo>
                      <a:pt x="4330" y="917"/>
                      <a:pt x="4330" y="665"/>
                      <a:pt x="4330" y="390"/>
                    </a:cubicBezTo>
                    <a:lnTo>
                      <a:pt x="4330" y="230"/>
                    </a:lnTo>
                    <a:cubicBezTo>
                      <a:pt x="4330" y="207"/>
                      <a:pt x="4330" y="184"/>
                      <a:pt x="4330" y="161"/>
                    </a:cubicBezTo>
                    <a:lnTo>
                      <a:pt x="4330" y="115"/>
                    </a:lnTo>
                    <a:lnTo>
                      <a:pt x="433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399" name="Google Shape;399;p138"/>
              <p:cNvSpPr/>
              <p:nvPr/>
            </p:nvSpPr>
            <p:spPr>
              <a:xfrm>
                <a:off x="2755668" y="686544"/>
                <a:ext cx="182037" cy="461186"/>
              </a:xfrm>
              <a:custGeom>
                <a:avLst/>
                <a:gdLst/>
                <a:ahLst/>
                <a:cxnLst/>
                <a:rect l="l" t="t" r="r" b="b"/>
                <a:pathLst>
                  <a:path w="6394" h="16199" extrusionOk="0">
                    <a:moveTo>
                      <a:pt x="2040" y="0"/>
                    </a:moveTo>
                    <a:cubicBezTo>
                      <a:pt x="2040" y="69"/>
                      <a:pt x="2040" y="138"/>
                      <a:pt x="2063" y="184"/>
                    </a:cubicBezTo>
                    <a:cubicBezTo>
                      <a:pt x="2063" y="207"/>
                      <a:pt x="2063" y="207"/>
                      <a:pt x="2063" y="229"/>
                    </a:cubicBezTo>
                    <a:lnTo>
                      <a:pt x="2063" y="413"/>
                    </a:lnTo>
                    <a:cubicBezTo>
                      <a:pt x="2086" y="665"/>
                      <a:pt x="2063" y="917"/>
                      <a:pt x="2040" y="1192"/>
                    </a:cubicBezTo>
                    <a:cubicBezTo>
                      <a:pt x="2147" y="1177"/>
                      <a:pt x="2258" y="1170"/>
                      <a:pt x="2370" y="1170"/>
                    </a:cubicBezTo>
                    <a:cubicBezTo>
                      <a:pt x="3310" y="1170"/>
                      <a:pt x="4363" y="1669"/>
                      <a:pt x="4629" y="2406"/>
                    </a:cubicBezTo>
                    <a:cubicBezTo>
                      <a:pt x="5018" y="3460"/>
                      <a:pt x="5064" y="4720"/>
                      <a:pt x="5156" y="5843"/>
                    </a:cubicBezTo>
                    <a:cubicBezTo>
                      <a:pt x="5270" y="7355"/>
                      <a:pt x="5293" y="8890"/>
                      <a:pt x="5248" y="10402"/>
                    </a:cubicBezTo>
                    <a:cubicBezTo>
                      <a:pt x="5202" y="11548"/>
                      <a:pt x="5156" y="13083"/>
                      <a:pt x="4354" y="13908"/>
                    </a:cubicBezTo>
                    <a:lnTo>
                      <a:pt x="4354" y="13930"/>
                    </a:lnTo>
                    <a:cubicBezTo>
                      <a:pt x="3896" y="14434"/>
                      <a:pt x="1650" y="14893"/>
                      <a:pt x="1" y="15053"/>
                    </a:cubicBezTo>
                    <a:cubicBezTo>
                      <a:pt x="92" y="15259"/>
                      <a:pt x="138" y="15511"/>
                      <a:pt x="138" y="15740"/>
                    </a:cubicBezTo>
                    <a:cubicBezTo>
                      <a:pt x="161" y="15901"/>
                      <a:pt x="161" y="16038"/>
                      <a:pt x="138" y="16199"/>
                    </a:cubicBezTo>
                    <a:cubicBezTo>
                      <a:pt x="1788" y="16038"/>
                      <a:pt x="4331" y="15580"/>
                      <a:pt x="5087" y="14755"/>
                    </a:cubicBezTo>
                    <a:cubicBezTo>
                      <a:pt x="6279" y="13518"/>
                      <a:pt x="6370" y="11548"/>
                      <a:pt x="6370" y="9898"/>
                    </a:cubicBezTo>
                    <a:cubicBezTo>
                      <a:pt x="6393" y="8134"/>
                      <a:pt x="6301" y="6370"/>
                      <a:pt x="6118" y="4628"/>
                    </a:cubicBezTo>
                    <a:cubicBezTo>
                      <a:pt x="6049" y="3712"/>
                      <a:pt x="5889" y="2841"/>
                      <a:pt x="5637" y="1971"/>
                    </a:cubicBezTo>
                    <a:cubicBezTo>
                      <a:pt x="5087" y="504"/>
                      <a:pt x="3300" y="161"/>
                      <a:pt x="2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grpSp>
          <p:nvGrpSpPr>
            <p:cNvPr id="400" name="Google Shape;400;p138"/>
            <p:cNvGrpSpPr/>
            <p:nvPr/>
          </p:nvGrpSpPr>
          <p:grpSpPr>
            <a:xfrm>
              <a:off x="8248754" y="1693176"/>
              <a:ext cx="345743" cy="281058"/>
              <a:chOff x="4045279" y="974526"/>
              <a:chExt cx="345743" cy="281058"/>
            </a:xfrm>
          </p:grpSpPr>
          <p:sp>
            <p:nvSpPr>
              <p:cNvPr id="401" name="Google Shape;401;p138"/>
              <p:cNvSpPr/>
              <p:nvPr/>
            </p:nvSpPr>
            <p:spPr>
              <a:xfrm>
                <a:off x="4045279" y="974526"/>
                <a:ext cx="212671" cy="195390"/>
              </a:xfrm>
              <a:custGeom>
                <a:avLst/>
                <a:gdLst/>
                <a:ahLst/>
                <a:cxnLst/>
                <a:rect l="l" t="t" r="r" b="b"/>
                <a:pathLst>
                  <a:path w="7470" h="6863" extrusionOk="0">
                    <a:moveTo>
                      <a:pt x="2982" y="1"/>
                    </a:moveTo>
                    <a:cubicBezTo>
                      <a:pt x="1529" y="1"/>
                      <a:pt x="802" y="1593"/>
                      <a:pt x="802" y="1593"/>
                    </a:cubicBezTo>
                    <a:cubicBezTo>
                      <a:pt x="1" y="3174"/>
                      <a:pt x="1994" y="5144"/>
                      <a:pt x="3873" y="6863"/>
                    </a:cubicBezTo>
                    <a:cubicBezTo>
                      <a:pt x="4377" y="5648"/>
                      <a:pt x="5476" y="3701"/>
                      <a:pt x="7470" y="2739"/>
                    </a:cubicBezTo>
                    <a:cubicBezTo>
                      <a:pt x="6484" y="1914"/>
                      <a:pt x="5453" y="1135"/>
                      <a:pt x="4377" y="447"/>
                    </a:cubicBezTo>
                    <a:cubicBezTo>
                      <a:pt x="3854" y="126"/>
                      <a:pt x="3389" y="1"/>
                      <a:pt x="298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402" name="Google Shape;402;p138"/>
              <p:cNvSpPr/>
              <p:nvPr/>
            </p:nvSpPr>
            <p:spPr>
              <a:xfrm>
                <a:off x="4155518" y="1052479"/>
                <a:ext cx="235504" cy="203105"/>
              </a:xfrm>
              <a:custGeom>
                <a:avLst/>
                <a:gdLst/>
                <a:ahLst/>
                <a:cxnLst/>
                <a:rect l="l" t="t" r="r" b="b"/>
                <a:pathLst>
                  <a:path w="8272" h="7134" extrusionOk="0">
                    <a:moveTo>
                      <a:pt x="3598" y="1"/>
                    </a:moveTo>
                    <a:cubicBezTo>
                      <a:pt x="1604" y="963"/>
                      <a:pt x="505" y="2910"/>
                      <a:pt x="1" y="4125"/>
                    </a:cubicBezTo>
                    <a:lnTo>
                      <a:pt x="596" y="4675"/>
                    </a:lnTo>
                    <a:cubicBezTo>
                      <a:pt x="2662" y="6525"/>
                      <a:pt x="3933" y="7133"/>
                      <a:pt x="4820" y="7133"/>
                    </a:cubicBezTo>
                    <a:cubicBezTo>
                      <a:pt x="5438" y="7133"/>
                      <a:pt x="5870" y="6838"/>
                      <a:pt x="6255" y="6462"/>
                    </a:cubicBezTo>
                    <a:cubicBezTo>
                      <a:pt x="8272" y="4514"/>
                      <a:pt x="6393" y="2475"/>
                      <a:pt x="4033" y="367"/>
                    </a:cubicBezTo>
                    <a:cubicBezTo>
                      <a:pt x="3941" y="276"/>
                      <a:pt x="3781" y="161"/>
                      <a:pt x="359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sp>
          <p:nvSpPr>
            <p:cNvPr id="403" name="Google Shape;403;p138"/>
            <p:cNvSpPr/>
            <p:nvPr/>
          </p:nvSpPr>
          <p:spPr>
            <a:xfrm rot="1122035">
              <a:off x="7250084" y="422905"/>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404" name="Google Shape;404;p138"/>
            <p:cNvSpPr/>
            <p:nvPr/>
          </p:nvSpPr>
          <p:spPr>
            <a:xfrm rot="621898" flipH="1">
              <a:off x="7427251" y="895386"/>
              <a:ext cx="266329" cy="17237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138"/>
            <p:cNvSpPr/>
            <p:nvPr/>
          </p:nvSpPr>
          <p:spPr>
            <a:xfrm rot="-1471198" flipH="1">
              <a:off x="8618273" y="528419"/>
              <a:ext cx="266325" cy="172391"/>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138"/>
            <p:cNvSpPr/>
            <p:nvPr/>
          </p:nvSpPr>
          <p:spPr>
            <a:xfrm rot="-7304935" flipH="1">
              <a:off x="8085133" y="1354816"/>
              <a:ext cx="266305" cy="172403"/>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407"/>
        <p:cNvGrpSpPr/>
        <p:nvPr/>
      </p:nvGrpSpPr>
      <p:grpSpPr>
        <a:xfrm>
          <a:off x="0" y="0"/>
          <a:ext cx="0" cy="0"/>
          <a:chOff x="0" y="0"/>
          <a:chExt cx="0" cy="0"/>
        </a:xfrm>
      </p:grpSpPr>
      <p:sp>
        <p:nvSpPr>
          <p:cNvPr id="408" name="Google Shape;408;p139"/>
          <p:cNvSpPr txBox="1">
            <a:spLocks noGrp="1"/>
          </p:cNvSpPr>
          <p:nvPr>
            <p:ph type="title"/>
          </p:nvPr>
        </p:nvSpPr>
        <p:spPr>
          <a:xfrm>
            <a:off x="2277551" y="5023751"/>
            <a:ext cx="6011400" cy="1257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accent1"/>
              </a:buClr>
              <a:buSzPts val="3600"/>
              <a:buNone/>
              <a:defRPr>
                <a:solidFill>
                  <a:schemeClr val="accent1"/>
                </a:solidFill>
              </a:defRPr>
            </a:lvl1pPr>
            <a:lvl2pPr lvl="1" algn="ctr">
              <a:lnSpc>
                <a:spcPct val="100000"/>
              </a:lnSpc>
              <a:spcBef>
                <a:spcPts val="0"/>
              </a:spcBef>
              <a:spcAft>
                <a:spcPts val="0"/>
              </a:spcAft>
              <a:buClr>
                <a:schemeClr val="accent1"/>
              </a:buClr>
              <a:buSzPts val="3200"/>
              <a:buNone/>
              <a:defRPr sz="6401">
                <a:solidFill>
                  <a:schemeClr val="accent1"/>
                </a:solidFill>
              </a:defRPr>
            </a:lvl2pPr>
            <a:lvl3pPr lvl="2" algn="ctr">
              <a:lnSpc>
                <a:spcPct val="100000"/>
              </a:lnSpc>
              <a:spcBef>
                <a:spcPts val="0"/>
              </a:spcBef>
              <a:spcAft>
                <a:spcPts val="0"/>
              </a:spcAft>
              <a:buClr>
                <a:schemeClr val="accent1"/>
              </a:buClr>
              <a:buSzPts val="3200"/>
              <a:buNone/>
              <a:defRPr sz="6401">
                <a:solidFill>
                  <a:schemeClr val="accent1"/>
                </a:solidFill>
              </a:defRPr>
            </a:lvl3pPr>
            <a:lvl4pPr lvl="3" algn="ctr">
              <a:lnSpc>
                <a:spcPct val="100000"/>
              </a:lnSpc>
              <a:spcBef>
                <a:spcPts val="0"/>
              </a:spcBef>
              <a:spcAft>
                <a:spcPts val="0"/>
              </a:spcAft>
              <a:buClr>
                <a:schemeClr val="accent1"/>
              </a:buClr>
              <a:buSzPts val="3200"/>
              <a:buNone/>
              <a:defRPr sz="6401">
                <a:solidFill>
                  <a:schemeClr val="accent1"/>
                </a:solidFill>
              </a:defRPr>
            </a:lvl4pPr>
            <a:lvl5pPr lvl="4" algn="ctr">
              <a:lnSpc>
                <a:spcPct val="100000"/>
              </a:lnSpc>
              <a:spcBef>
                <a:spcPts val="0"/>
              </a:spcBef>
              <a:spcAft>
                <a:spcPts val="0"/>
              </a:spcAft>
              <a:buClr>
                <a:schemeClr val="accent1"/>
              </a:buClr>
              <a:buSzPts val="3200"/>
              <a:buNone/>
              <a:defRPr sz="6401">
                <a:solidFill>
                  <a:schemeClr val="accent1"/>
                </a:solidFill>
              </a:defRPr>
            </a:lvl5pPr>
            <a:lvl6pPr lvl="5" algn="ctr">
              <a:lnSpc>
                <a:spcPct val="100000"/>
              </a:lnSpc>
              <a:spcBef>
                <a:spcPts val="0"/>
              </a:spcBef>
              <a:spcAft>
                <a:spcPts val="0"/>
              </a:spcAft>
              <a:buClr>
                <a:schemeClr val="accent1"/>
              </a:buClr>
              <a:buSzPts val="3200"/>
              <a:buNone/>
              <a:defRPr sz="6401">
                <a:solidFill>
                  <a:schemeClr val="accent1"/>
                </a:solidFill>
              </a:defRPr>
            </a:lvl6pPr>
            <a:lvl7pPr lvl="6" algn="ctr">
              <a:lnSpc>
                <a:spcPct val="100000"/>
              </a:lnSpc>
              <a:spcBef>
                <a:spcPts val="0"/>
              </a:spcBef>
              <a:spcAft>
                <a:spcPts val="0"/>
              </a:spcAft>
              <a:buClr>
                <a:schemeClr val="accent1"/>
              </a:buClr>
              <a:buSzPts val="3200"/>
              <a:buNone/>
              <a:defRPr sz="6401">
                <a:solidFill>
                  <a:schemeClr val="accent1"/>
                </a:solidFill>
              </a:defRPr>
            </a:lvl7pPr>
            <a:lvl8pPr lvl="7" algn="ctr">
              <a:lnSpc>
                <a:spcPct val="100000"/>
              </a:lnSpc>
              <a:spcBef>
                <a:spcPts val="0"/>
              </a:spcBef>
              <a:spcAft>
                <a:spcPts val="0"/>
              </a:spcAft>
              <a:buClr>
                <a:schemeClr val="accent1"/>
              </a:buClr>
              <a:buSzPts val="3200"/>
              <a:buNone/>
              <a:defRPr sz="6401">
                <a:solidFill>
                  <a:schemeClr val="accent1"/>
                </a:solidFill>
              </a:defRPr>
            </a:lvl8pPr>
            <a:lvl9pPr lvl="8" algn="ctr">
              <a:lnSpc>
                <a:spcPct val="100000"/>
              </a:lnSpc>
              <a:spcBef>
                <a:spcPts val="0"/>
              </a:spcBef>
              <a:spcAft>
                <a:spcPts val="0"/>
              </a:spcAft>
              <a:buClr>
                <a:schemeClr val="accent1"/>
              </a:buClr>
              <a:buSzPts val="3200"/>
              <a:buNone/>
              <a:defRPr sz="6401">
                <a:solidFill>
                  <a:schemeClr val="accent1"/>
                </a:solidFill>
              </a:defRPr>
            </a:lvl9pPr>
          </a:lstStyle>
          <a:p>
            <a:endParaRPr/>
          </a:p>
        </p:txBody>
      </p:sp>
      <p:sp>
        <p:nvSpPr>
          <p:cNvPr id="409" name="Google Shape;409;p139"/>
          <p:cNvSpPr txBox="1">
            <a:spLocks noGrp="1"/>
          </p:cNvSpPr>
          <p:nvPr>
            <p:ph type="subTitle" idx="1"/>
          </p:nvPr>
        </p:nvSpPr>
        <p:spPr>
          <a:xfrm>
            <a:off x="2277527" y="6174206"/>
            <a:ext cx="6011400" cy="2473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500"/>
              <a:buNone/>
              <a:defRPr sz="3000"/>
            </a:lvl1pPr>
            <a:lvl2pPr lvl="1" algn="ctr">
              <a:lnSpc>
                <a:spcPct val="100000"/>
              </a:lnSpc>
              <a:spcBef>
                <a:spcPts val="0"/>
              </a:spcBef>
              <a:spcAft>
                <a:spcPts val="0"/>
              </a:spcAft>
              <a:buSzPts val="1500"/>
              <a:buNone/>
              <a:defRPr sz="3000"/>
            </a:lvl2pPr>
            <a:lvl3pPr lvl="2" algn="ctr">
              <a:lnSpc>
                <a:spcPct val="100000"/>
              </a:lnSpc>
              <a:spcBef>
                <a:spcPts val="0"/>
              </a:spcBef>
              <a:spcAft>
                <a:spcPts val="0"/>
              </a:spcAft>
              <a:buSzPts val="1500"/>
              <a:buNone/>
              <a:defRPr sz="3000"/>
            </a:lvl3pPr>
            <a:lvl4pPr lvl="3" algn="ctr">
              <a:lnSpc>
                <a:spcPct val="100000"/>
              </a:lnSpc>
              <a:spcBef>
                <a:spcPts val="0"/>
              </a:spcBef>
              <a:spcAft>
                <a:spcPts val="0"/>
              </a:spcAft>
              <a:buSzPts val="1500"/>
              <a:buNone/>
              <a:defRPr sz="3000"/>
            </a:lvl4pPr>
            <a:lvl5pPr lvl="4" algn="ctr">
              <a:lnSpc>
                <a:spcPct val="100000"/>
              </a:lnSpc>
              <a:spcBef>
                <a:spcPts val="0"/>
              </a:spcBef>
              <a:spcAft>
                <a:spcPts val="0"/>
              </a:spcAft>
              <a:buSzPts val="1500"/>
              <a:buNone/>
              <a:defRPr sz="3000"/>
            </a:lvl5pPr>
            <a:lvl6pPr lvl="5" algn="ctr">
              <a:lnSpc>
                <a:spcPct val="100000"/>
              </a:lnSpc>
              <a:spcBef>
                <a:spcPts val="0"/>
              </a:spcBef>
              <a:spcAft>
                <a:spcPts val="0"/>
              </a:spcAft>
              <a:buSzPts val="1500"/>
              <a:buNone/>
              <a:defRPr sz="3000"/>
            </a:lvl6pPr>
            <a:lvl7pPr lvl="6" algn="ctr">
              <a:lnSpc>
                <a:spcPct val="100000"/>
              </a:lnSpc>
              <a:spcBef>
                <a:spcPts val="0"/>
              </a:spcBef>
              <a:spcAft>
                <a:spcPts val="0"/>
              </a:spcAft>
              <a:buSzPts val="1500"/>
              <a:buNone/>
              <a:defRPr sz="3000"/>
            </a:lvl7pPr>
            <a:lvl8pPr lvl="7" algn="ctr">
              <a:lnSpc>
                <a:spcPct val="100000"/>
              </a:lnSpc>
              <a:spcBef>
                <a:spcPts val="0"/>
              </a:spcBef>
              <a:spcAft>
                <a:spcPts val="0"/>
              </a:spcAft>
              <a:buSzPts val="1500"/>
              <a:buNone/>
              <a:defRPr sz="3000"/>
            </a:lvl8pPr>
            <a:lvl9pPr lvl="8" algn="ctr">
              <a:lnSpc>
                <a:spcPct val="100000"/>
              </a:lnSpc>
              <a:spcBef>
                <a:spcPts val="0"/>
              </a:spcBef>
              <a:spcAft>
                <a:spcPts val="0"/>
              </a:spcAft>
              <a:buSzPts val="1500"/>
              <a:buNone/>
              <a:defRPr sz="3000"/>
            </a:lvl9pPr>
          </a:lstStyle>
          <a:p>
            <a:endParaRPr/>
          </a:p>
        </p:txBody>
      </p:sp>
      <p:sp>
        <p:nvSpPr>
          <p:cNvPr id="410" name="Google Shape;410;p139"/>
          <p:cNvSpPr txBox="1">
            <a:spLocks noGrp="1"/>
          </p:cNvSpPr>
          <p:nvPr>
            <p:ph type="title" idx="2"/>
          </p:nvPr>
        </p:nvSpPr>
        <p:spPr>
          <a:xfrm>
            <a:off x="9999050" y="5023751"/>
            <a:ext cx="6011400" cy="1257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accent1"/>
              </a:buClr>
              <a:buSzPts val="3600"/>
              <a:buNone/>
              <a:defRPr>
                <a:solidFill>
                  <a:schemeClr val="accent1"/>
                </a:solidFill>
              </a:defRPr>
            </a:lvl1pPr>
            <a:lvl2pPr lvl="1" algn="ctr">
              <a:lnSpc>
                <a:spcPct val="100000"/>
              </a:lnSpc>
              <a:spcBef>
                <a:spcPts val="0"/>
              </a:spcBef>
              <a:spcAft>
                <a:spcPts val="0"/>
              </a:spcAft>
              <a:buClr>
                <a:schemeClr val="accent1"/>
              </a:buClr>
              <a:buSzPts val="3200"/>
              <a:buNone/>
              <a:defRPr sz="6401">
                <a:solidFill>
                  <a:schemeClr val="accent1"/>
                </a:solidFill>
              </a:defRPr>
            </a:lvl2pPr>
            <a:lvl3pPr lvl="2" algn="ctr">
              <a:lnSpc>
                <a:spcPct val="100000"/>
              </a:lnSpc>
              <a:spcBef>
                <a:spcPts val="0"/>
              </a:spcBef>
              <a:spcAft>
                <a:spcPts val="0"/>
              </a:spcAft>
              <a:buClr>
                <a:schemeClr val="accent1"/>
              </a:buClr>
              <a:buSzPts val="3200"/>
              <a:buNone/>
              <a:defRPr sz="6401">
                <a:solidFill>
                  <a:schemeClr val="accent1"/>
                </a:solidFill>
              </a:defRPr>
            </a:lvl3pPr>
            <a:lvl4pPr lvl="3" algn="ctr">
              <a:lnSpc>
                <a:spcPct val="100000"/>
              </a:lnSpc>
              <a:spcBef>
                <a:spcPts val="0"/>
              </a:spcBef>
              <a:spcAft>
                <a:spcPts val="0"/>
              </a:spcAft>
              <a:buClr>
                <a:schemeClr val="accent1"/>
              </a:buClr>
              <a:buSzPts val="3200"/>
              <a:buNone/>
              <a:defRPr sz="6401">
                <a:solidFill>
                  <a:schemeClr val="accent1"/>
                </a:solidFill>
              </a:defRPr>
            </a:lvl4pPr>
            <a:lvl5pPr lvl="4" algn="ctr">
              <a:lnSpc>
                <a:spcPct val="100000"/>
              </a:lnSpc>
              <a:spcBef>
                <a:spcPts val="0"/>
              </a:spcBef>
              <a:spcAft>
                <a:spcPts val="0"/>
              </a:spcAft>
              <a:buClr>
                <a:schemeClr val="accent1"/>
              </a:buClr>
              <a:buSzPts val="3200"/>
              <a:buNone/>
              <a:defRPr sz="6401">
                <a:solidFill>
                  <a:schemeClr val="accent1"/>
                </a:solidFill>
              </a:defRPr>
            </a:lvl5pPr>
            <a:lvl6pPr lvl="5" algn="ctr">
              <a:lnSpc>
                <a:spcPct val="100000"/>
              </a:lnSpc>
              <a:spcBef>
                <a:spcPts val="0"/>
              </a:spcBef>
              <a:spcAft>
                <a:spcPts val="0"/>
              </a:spcAft>
              <a:buClr>
                <a:schemeClr val="accent1"/>
              </a:buClr>
              <a:buSzPts val="3200"/>
              <a:buNone/>
              <a:defRPr sz="6401">
                <a:solidFill>
                  <a:schemeClr val="accent1"/>
                </a:solidFill>
              </a:defRPr>
            </a:lvl6pPr>
            <a:lvl7pPr lvl="6" algn="ctr">
              <a:lnSpc>
                <a:spcPct val="100000"/>
              </a:lnSpc>
              <a:spcBef>
                <a:spcPts val="0"/>
              </a:spcBef>
              <a:spcAft>
                <a:spcPts val="0"/>
              </a:spcAft>
              <a:buClr>
                <a:schemeClr val="accent1"/>
              </a:buClr>
              <a:buSzPts val="3200"/>
              <a:buNone/>
              <a:defRPr sz="6401">
                <a:solidFill>
                  <a:schemeClr val="accent1"/>
                </a:solidFill>
              </a:defRPr>
            </a:lvl7pPr>
            <a:lvl8pPr lvl="7" algn="ctr">
              <a:lnSpc>
                <a:spcPct val="100000"/>
              </a:lnSpc>
              <a:spcBef>
                <a:spcPts val="0"/>
              </a:spcBef>
              <a:spcAft>
                <a:spcPts val="0"/>
              </a:spcAft>
              <a:buClr>
                <a:schemeClr val="accent1"/>
              </a:buClr>
              <a:buSzPts val="3200"/>
              <a:buNone/>
              <a:defRPr sz="6401">
                <a:solidFill>
                  <a:schemeClr val="accent1"/>
                </a:solidFill>
              </a:defRPr>
            </a:lvl8pPr>
            <a:lvl9pPr lvl="8" algn="ctr">
              <a:lnSpc>
                <a:spcPct val="100000"/>
              </a:lnSpc>
              <a:spcBef>
                <a:spcPts val="0"/>
              </a:spcBef>
              <a:spcAft>
                <a:spcPts val="0"/>
              </a:spcAft>
              <a:buClr>
                <a:schemeClr val="accent1"/>
              </a:buClr>
              <a:buSzPts val="3200"/>
              <a:buNone/>
              <a:defRPr sz="6401">
                <a:solidFill>
                  <a:schemeClr val="accent1"/>
                </a:solidFill>
              </a:defRPr>
            </a:lvl9pPr>
          </a:lstStyle>
          <a:p>
            <a:endParaRPr/>
          </a:p>
        </p:txBody>
      </p:sp>
      <p:sp>
        <p:nvSpPr>
          <p:cNvPr id="411" name="Google Shape;411;p139"/>
          <p:cNvSpPr txBox="1">
            <a:spLocks noGrp="1"/>
          </p:cNvSpPr>
          <p:nvPr>
            <p:ph type="subTitle" idx="3"/>
          </p:nvPr>
        </p:nvSpPr>
        <p:spPr>
          <a:xfrm>
            <a:off x="9999074" y="6174206"/>
            <a:ext cx="6011400" cy="2473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500"/>
              <a:buNone/>
              <a:defRPr sz="3000"/>
            </a:lvl1pPr>
            <a:lvl2pPr lvl="1" algn="ctr">
              <a:lnSpc>
                <a:spcPct val="100000"/>
              </a:lnSpc>
              <a:spcBef>
                <a:spcPts val="0"/>
              </a:spcBef>
              <a:spcAft>
                <a:spcPts val="0"/>
              </a:spcAft>
              <a:buSzPts val="1500"/>
              <a:buNone/>
              <a:defRPr sz="3000"/>
            </a:lvl2pPr>
            <a:lvl3pPr lvl="2" algn="ctr">
              <a:lnSpc>
                <a:spcPct val="100000"/>
              </a:lnSpc>
              <a:spcBef>
                <a:spcPts val="0"/>
              </a:spcBef>
              <a:spcAft>
                <a:spcPts val="0"/>
              </a:spcAft>
              <a:buSzPts val="1500"/>
              <a:buNone/>
              <a:defRPr sz="3000"/>
            </a:lvl3pPr>
            <a:lvl4pPr lvl="3" algn="ctr">
              <a:lnSpc>
                <a:spcPct val="100000"/>
              </a:lnSpc>
              <a:spcBef>
                <a:spcPts val="0"/>
              </a:spcBef>
              <a:spcAft>
                <a:spcPts val="0"/>
              </a:spcAft>
              <a:buSzPts val="1500"/>
              <a:buNone/>
              <a:defRPr sz="3000"/>
            </a:lvl4pPr>
            <a:lvl5pPr lvl="4" algn="ctr">
              <a:lnSpc>
                <a:spcPct val="100000"/>
              </a:lnSpc>
              <a:spcBef>
                <a:spcPts val="0"/>
              </a:spcBef>
              <a:spcAft>
                <a:spcPts val="0"/>
              </a:spcAft>
              <a:buSzPts val="1500"/>
              <a:buNone/>
              <a:defRPr sz="3000"/>
            </a:lvl5pPr>
            <a:lvl6pPr lvl="5" algn="ctr">
              <a:lnSpc>
                <a:spcPct val="100000"/>
              </a:lnSpc>
              <a:spcBef>
                <a:spcPts val="0"/>
              </a:spcBef>
              <a:spcAft>
                <a:spcPts val="0"/>
              </a:spcAft>
              <a:buSzPts val="1500"/>
              <a:buNone/>
              <a:defRPr sz="3000"/>
            </a:lvl6pPr>
            <a:lvl7pPr lvl="6" algn="ctr">
              <a:lnSpc>
                <a:spcPct val="100000"/>
              </a:lnSpc>
              <a:spcBef>
                <a:spcPts val="0"/>
              </a:spcBef>
              <a:spcAft>
                <a:spcPts val="0"/>
              </a:spcAft>
              <a:buSzPts val="1500"/>
              <a:buNone/>
              <a:defRPr sz="3000"/>
            </a:lvl7pPr>
            <a:lvl8pPr lvl="7" algn="ctr">
              <a:lnSpc>
                <a:spcPct val="100000"/>
              </a:lnSpc>
              <a:spcBef>
                <a:spcPts val="0"/>
              </a:spcBef>
              <a:spcAft>
                <a:spcPts val="0"/>
              </a:spcAft>
              <a:buSzPts val="1500"/>
              <a:buNone/>
              <a:defRPr sz="3000"/>
            </a:lvl8pPr>
            <a:lvl9pPr lvl="8" algn="ctr">
              <a:lnSpc>
                <a:spcPct val="100000"/>
              </a:lnSpc>
              <a:spcBef>
                <a:spcPts val="0"/>
              </a:spcBef>
              <a:spcAft>
                <a:spcPts val="0"/>
              </a:spcAft>
              <a:buSzPts val="1500"/>
              <a:buNone/>
              <a:defRPr sz="3000"/>
            </a:lvl9pPr>
          </a:lstStyle>
          <a:p>
            <a:endParaRPr/>
          </a:p>
        </p:txBody>
      </p:sp>
      <p:grpSp>
        <p:nvGrpSpPr>
          <p:cNvPr id="412" name="Google Shape;412;p139"/>
          <p:cNvGrpSpPr/>
          <p:nvPr/>
        </p:nvGrpSpPr>
        <p:grpSpPr>
          <a:xfrm>
            <a:off x="7085704" y="2680267"/>
            <a:ext cx="4116595" cy="1459406"/>
            <a:chOff x="3612882" y="1108151"/>
            <a:chExt cx="2058298" cy="729703"/>
          </a:xfrm>
        </p:grpSpPr>
        <p:grpSp>
          <p:nvGrpSpPr>
            <p:cNvPr id="413" name="Google Shape;413;p139"/>
            <p:cNvGrpSpPr/>
            <p:nvPr/>
          </p:nvGrpSpPr>
          <p:grpSpPr>
            <a:xfrm>
              <a:off x="3612882" y="1331126"/>
              <a:ext cx="238124" cy="210251"/>
              <a:chOff x="2571064" y="1734582"/>
              <a:chExt cx="238124" cy="210251"/>
            </a:xfrm>
          </p:grpSpPr>
          <p:sp>
            <p:nvSpPr>
              <p:cNvPr id="414" name="Google Shape;414;p139"/>
              <p:cNvSpPr/>
              <p:nvPr/>
            </p:nvSpPr>
            <p:spPr>
              <a:xfrm>
                <a:off x="2645429" y="1754369"/>
                <a:ext cx="163759" cy="190464"/>
              </a:xfrm>
              <a:custGeom>
                <a:avLst/>
                <a:gdLst/>
                <a:ahLst/>
                <a:cxnLst/>
                <a:rect l="l" t="t" r="r" b="b"/>
                <a:pathLst>
                  <a:path w="5752" h="6690" extrusionOk="0">
                    <a:moveTo>
                      <a:pt x="3415" y="0"/>
                    </a:moveTo>
                    <a:lnTo>
                      <a:pt x="1" y="6484"/>
                    </a:lnTo>
                    <a:cubicBezTo>
                      <a:pt x="428" y="6621"/>
                      <a:pt x="872" y="6690"/>
                      <a:pt x="1314" y="6690"/>
                    </a:cubicBezTo>
                    <a:cubicBezTo>
                      <a:pt x="2129" y="6690"/>
                      <a:pt x="2937" y="6455"/>
                      <a:pt x="3621" y="5980"/>
                    </a:cubicBezTo>
                    <a:cubicBezTo>
                      <a:pt x="5385" y="4789"/>
                      <a:pt x="5752" y="1535"/>
                      <a:pt x="341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415" name="Google Shape;415;p139"/>
              <p:cNvSpPr/>
              <p:nvPr/>
            </p:nvSpPr>
            <p:spPr>
              <a:xfrm>
                <a:off x="2616076" y="1740020"/>
                <a:ext cx="125923" cy="198977"/>
              </a:xfrm>
              <a:custGeom>
                <a:avLst/>
                <a:gdLst/>
                <a:ahLst/>
                <a:cxnLst/>
                <a:rect l="l" t="t" r="r" b="b"/>
                <a:pathLst>
                  <a:path w="4423" h="6989" extrusionOk="0">
                    <a:moveTo>
                      <a:pt x="3369" y="0"/>
                    </a:moveTo>
                    <a:lnTo>
                      <a:pt x="1" y="6438"/>
                    </a:lnTo>
                    <a:cubicBezTo>
                      <a:pt x="299" y="6667"/>
                      <a:pt x="665" y="6851"/>
                      <a:pt x="1032" y="6988"/>
                    </a:cubicBezTo>
                    <a:lnTo>
                      <a:pt x="4423" y="504"/>
                    </a:lnTo>
                    <a:cubicBezTo>
                      <a:pt x="4285" y="413"/>
                      <a:pt x="4148" y="321"/>
                      <a:pt x="4010" y="252"/>
                    </a:cubicBezTo>
                    <a:cubicBezTo>
                      <a:pt x="3804" y="138"/>
                      <a:pt x="3598" y="69"/>
                      <a:pt x="336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416" name="Google Shape;416;p139"/>
              <p:cNvSpPr/>
              <p:nvPr/>
            </p:nvSpPr>
            <p:spPr>
              <a:xfrm>
                <a:off x="2571064" y="1734582"/>
                <a:ext cx="140926" cy="188756"/>
              </a:xfrm>
              <a:custGeom>
                <a:avLst/>
                <a:gdLst/>
                <a:ahLst/>
                <a:cxnLst/>
                <a:rect l="l" t="t" r="r" b="b"/>
                <a:pathLst>
                  <a:path w="4950" h="6630" extrusionOk="0">
                    <a:moveTo>
                      <a:pt x="3786" y="1"/>
                    </a:moveTo>
                    <a:cubicBezTo>
                      <a:pt x="1930" y="1"/>
                      <a:pt x="267" y="1428"/>
                      <a:pt x="115" y="3422"/>
                    </a:cubicBezTo>
                    <a:cubicBezTo>
                      <a:pt x="1" y="4682"/>
                      <a:pt x="551" y="5896"/>
                      <a:pt x="1582" y="6629"/>
                    </a:cubicBezTo>
                    <a:lnTo>
                      <a:pt x="4950" y="191"/>
                    </a:lnTo>
                    <a:cubicBezTo>
                      <a:pt x="4561" y="62"/>
                      <a:pt x="4170" y="1"/>
                      <a:pt x="378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grpSp>
          <p:nvGrpSpPr>
            <p:cNvPr id="417" name="Google Shape;417;p139"/>
            <p:cNvGrpSpPr/>
            <p:nvPr/>
          </p:nvGrpSpPr>
          <p:grpSpPr>
            <a:xfrm rot="5111584" flipH="1">
              <a:off x="4339839" y="1295723"/>
              <a:ext cx="345749" cy="281063"/>
              <a:chOff x="4045279" y="974526"/>
              <a:chExt cx="345743" cy="281058"/>
            </a:xfrm>
          </p:grpSpPr>
          <p:sp>
            <p:nvSpPr>
              <p:cNvPr id="418" name="Google Shape;418;p139"/>
              <p:cNvSpPr/>
              <p:nvPr/>
            </p:nvSpPr>
            <p:spPr>
              <a:xfrm>
                <a:off x="4045279" y="974526"/>
                <a:ext cx="212671" cy="195390"/>
              </a:xfrm>
              <a:custGeom>
                <a:avLst/>
                <a:gdLst/>
                <a:ahLst/>
                <a:cxnLst/>
                <a:rect l="l" t="t" r="r" b="b"/>
                <a:pathLst>
                  <a:path w="7470" h="6863" extrusionOk="0">
                    <a:moveTo>
                      <a:pt x="2982" y="1"/>
                    </a:moveTo>
                    <a:cubicBezTo>
                      <a:pt x="1529" y="1"/>
                      <a:pt x="802" y="1593"/>
                      <a:pt x="802" y="1593"/>
                    </a:cubicBezTo>
                    <a:cubicBezTo>
                      <a:pt x="1" y="3174"/>
                      <a:pt x="1994" y="5144"/>
                      <a:pt x="3873" y="6863"/>
                    </a:cubicBezTo>
                    <a:cubicBezTo>
                      <a:pt x="4377" y="5648"/>
                      <a:pt x="5476" y="3701"/>
                      <a:pt x="7470" y="2739"/>
                    </a:cubicBezTo>
                    <a:cubicBezTo>
                      <a:pt x="6484" y="1914"/>
                      <a:pt x="5453" y="1135"/>
                      <a:pt x="4377" y="447"/>
                    </a:cubicBezTo>
                    <a:cubicBezTo>
                      <a:pt x="3854" y="126"/>
                      <a:pt x="3389" y="1"/>
                      <a:pt x="298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419" name="Google Shape;419;p139"/>
              <p:cNvSpPr/>
              <p:nvPr/>
            </p:nvSpPr>
            <p:spPr>
              <a:xfrm>
                <a:off x="4155518" y="1052479"/>
                <a:ext cx="235504" cy="203105"/>
              </a:xfrm>
              <a:custGeom>
                <a:avLst/>
                <a:gdLst/>
                <a:ahLst/>
                <a:cxnLst/>
                <a:rect l="l" t="t" r="r" b="b"/>
                <a:pathLst>
                  <a:path w="8272" h="7134" extrusionOk="0">
                    <a:moveTo>
                      <a:pt x="3598" y="1"/>
                    </a:moveTo>
                    <a:cubicBezTo>
                      <a:pt x="1604" y="963"/>
                      <a:pt x="505" y="2910"/>
                      <a:pt x="1" y="4125"/>
                    </a:cubicBezTo>
                    <a:lnTo>
                      <a:pt x="596" y="4675"/>
                    </a:lnTo>
                    <a:cubicBezTo>
                      <a:pt x="2662" y="6525"/>
                      <a:pt x="3933" y="7133"/>
                      <a:pt x="4820" y="7133"/>
                    </a:cubicBezTo>
                    <a:cubicBezTo>
                      <a:pt x="5438" y="7133"/>
                      <a:pt x="5870" y="6838"/>
                      <a:pt x="6255" y="6462"/>
                    </a:cubicBezTo>
                    <a:cubicBezTo>
                      <a:pt x="8272" y="4514"/>
                      <a:pt x="6393" y="2475"/>
                      <a:pt x="4033" y="367"/>
                    </a:cubicBezTo>
                    <a:cubicBezTo>
                      <a:pt x="3941" y="276"/>
                      <a:pt x="3781" y="161"/>
                      <a:pt x="359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sp>
          <p:nvSpPr>
            <p:cNvPr id="420" name="Google Shape;420;p139"/>
            <p:cNvSpPr/>
            <p:nvPr/>
          </p:nvSpPr>
          <p:spPr>
            <a:xfrm rot="1122035">
              <a:off x="5332818" y="1374542"/>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421" name="Google Shape;421;p139"/>
            <p:cNvSpPr/>
            <p:nvPr/>
          </p:nvSpPr>
          <p:spPr>
            <a:xfrm rot="189054" flipH="1">
              <a:off x="4795245" y="1658287"/>
              <a:ext cx="266332" cy="172378"/>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2" name="Google Shape;422;p139"/>
            <p:cNvSpPr/>
            <p:nvPr/>
          </p:nvSpPr>
          <p:spPr>
            <a:xfrm rot="3523184" flipH="1">
              <a:off x="4866195" y="1180517"/>
              <a:ext cx="266328" cy="172393"/>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139"/>
            <p:cNvSpPr/>
            <p:nvPr/>
          </p:nvSpPr>
          <p:spPr>
            <a:xfrm rot="-10507396" flipH="1">
              <a:off x="3983674" y="1618759"/>
              <a:ext cx="266301" cy="172412"/>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24" name="Google Shape;424;p139"/>
          <p:cNvGrpSpPr/>
          <p:nvPr/>
        </p:nvGrpSpPr>
        <p:grpSpPr>
          <a:xfrm rot="-326730">
            <a:off x="3002047" y="2388171"/>
            <a:ext cx="966655" cy="1678427"/>
            <a:chOff x="1488550" y="1194076"/>
            <a:chExt cx="483322" cy="839202"/>
          </a:xfrm>
        </p:grpSpPr>
        <p:sp>
          <p:nvSpPr>
            <p:cNvPr id="425" name="Google Shape;425;p139"/>
            <p:cNvSpPr/>
            <p:nvPr/>
          </p:nvSpPr>
          <p:spPr>
            <a:xfrm rot="-4139133">
              <a:off x="1588853" y="1793803"/>
              <a:ext cx="264202" cy="170999"/>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139"/>
            <p:cNvSpPr/>
            <p:nvPr/>
          </p:nvSpPr>
          <p:spPr>
            <a:xfrm rot="-2045900">
              <a:off x="1513774" y="1643694"/>
              <a:ext cx="264202" cy="171008"/>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139"/>
            <p:cNvSpPr/>
            <p:nvPr/>
          </p:nvSpPr>
          <p:spPr>
            <a:xfrm rot="-123225">
              <a:off x="1554179" y="1472473"/>
              <a:ext cx="264187" cy="171025"/>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28" name="Google Shape;428;p139"/>
            <p:cNvGrpSpPr/>
            <p:nvPr/>
          </p:nvGrpSpPr>
          <p:grpSpPr>
            <a:xfrm>
              <a:off x="1626129" y="1194076"/>
              <a:ext cx="345743" cy="281058"/>
              <a:chOff x="4045279" y="974526"/>
              <a:chExt cx="345743" cy="281058"/>
            </a:xfrm>
          </p:grpSpPr>
          <p:sp>
            <p:nvSpPr>
              <p:cNvPr id="429" name="Google Shape;429;p139"/>
              <p:cNvSpPr/>
              <p:nvPr/>
            </p:nvSpPr>
            <p:spPr>
              <a:xfrm>
                <a:off x="4045279" y="974526"/>
                <a:ext cx="212671" cy="195390"/>
              </a:xfrm>
              <a:custGeom>
                <a:avLst/>
                <a:gdLst/>
                <a:ahLst/>
                <a:cxnLst/>
                <a:rect l="l" t="t" r="r" b="b"/>
                <a:pathLst>
                  <a:path w="7470" h="6863" extrusionOk="0">
                    <a:moveTo>
                      <a:pt x="2982" y="1"/>
                    </a:moveTo>
                    <a:cubicBezTo>
                      <a:pt x="1529" y="1"/>
                      <a:pt x="802" y="1593"/>
                      <a:pt x="802" y="1593"/>
                    </a:cubicBezTo>
                    <a:cubicBezTo>
                      <a:pt x="1" y="3174"/>
                      <a:pt x="1994" y="5144"/>
                      <a:pt x="3873" y="6863"/>
                    </a:cubicBezTo>
                    <a:cubicBezTo>
                      <a:pt x="4377" y="5648"/>
                      <a:pt x="5476" y="3701"/>
                      <a:pt x="7470" y="2739"/>
                    </a:cubicBezTo>
                    <a:cubicBezTo>
                      <a:pt x="6484" y="1914"/>
                      <a:pt x="5453" y="1135"/>
                      <a:pt x="4377" y="447"/>
                    </a:cubicBezTo>
                    <a:cubicBezTo>
                      <a:pt x="3854" y="126"/>
                      <a:pt x="3389" y="1"/>
                      <a:pt x="298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430" name="Google Shape;430;p139"/>
              <p:cNvSpPr/>
              <p:nvPr/>
            </p:nvSpPr>
            <p:spPr>
              <a:xfrm>
                <a:off x="4155518" y="1052479"/>
                <a:ext cx="235504" cy="203105"/>
              </a:xfrm>
              <a:custGeom>
                <a:avLst/>
                <a:gdLst/>
                <a:ahLst/>
                <a:cxnLst/>
                <a:rect l="l" t="t" r="r" b="b"/>
                <a:pathLst>
                  <a:path w="8272" h="7134" extrusionOk="0">
                    <a:moveTo>
                      <a:pt x="3598" y="1"/>
                    </a:moveTo>
                    <a:cubicBezTo>
                      <a:pt x="1604" y="963"/>
                      <a:pt x="505" y="2910"/>
                      <a:pt x="1" y="4125"/>
                    </a:cubicBezTo>
                    <a:lnTo>
                      <a:pt x="596" y="4675"/>
                    </a:lnTo>
                    <a:cubicBezTo>
                      <a:pt x="2662" y="6525"/>
                      <a:pt x="3933" y="7133"/>
                      <a:pt x="4820" y="7133"/>
                    </a:cubicBezTo>
                    <a:cubicBezTo>
                      <a:pt x="5438" y="7133"/>
                      <a:pt x="5870" y="6838"/>
                      <a:pt x="6255" y="6462"/>
                    </a:cubicBezTo>
                    <a:cubicBezTo>
                      <a:pt x="8272" y="4514"/>
                      <a:pt x="6393" y="2475"/>
                      <a:pt x="4033" y="367"/>
                    </a:cubicBezTo>
                    <a:cubicBezTo>
                      <a:pt x="3941" y="276"/>
                      <a:pt x="3781" y="161"/>
                      <a:pt x="359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grpSp>
      <p:grpSp>
        <p:nvGrpSpPr>
          <p:cNvPr id="431" name="Google Shape;431;p139"/>
          <p:cNvGrpSpPr/>
          <p:nvPr/>
        </p:nvGrpSpPr>
        <p:grpSpPr>
          <a:xfrm>
            <a:off x="14512513" y="2508060"/>
            <a:ext cx="850905" cy="1416335"/>
            <a:chOff x="7243810" y="1234093"/>
            <a:chExt cx="425452" cy="708168"/>
          </a:xfrm>
        </p:grpSpPr>
        <p:sp>
          <p:nvSpPr>
            <p:cNvPr id="432" name="Google Shape;432;p139"/>
            <p:cNvSpPr/>
            <p:nvPr/>
          </p:nvSpPr>
          <p:spPr>
            <a:xfrm rot="8987225">
              <a:off x="7379974" y="1598975"/>
              <a:ext cx="264204" cy="171017"/>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139"/>
            <p:cNvSpPr/>
            <p:nvPr/>
          </p:nvSpPr>
          <p:spPr>
            <a:xfrm rot="-10689929">
              <a:off x="7328068" y="1767047"/>
              <a:ext cx="264193" cy="171029"/>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139"/>
            <p:cNvSpPr/>
            <p:nvPr/>
          </p:nvSpPr>
          <p:spPr>
            <a:xfrm rot="1122035">
              <a:off x="7273028" y="1277498"/>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35"/>
        <p:cNvGrpSpPr/>
        <p:nvPr/>
      </p:nvGrpSpPr>
      <p:grpSpPr>
        <a:xfrm>
          <a:off x="0" y="0"/>
          <a:ext cx="0" cy="0"/>
          <a:chOff x="0" y="0"/>
          <a:chExt cx="0" cy="0"/>
        </a:xfrm>
      </p:grpSpPr>
      <p:sp>
        <p:nvSpPr>
          <p:cNvPr id="436" name="Google Shape;436;p140"/>
          <p:cNvSpPr txBox="1">
            <a:spLocks noGrp="1"/>
          </p:cNvSpPr>
          <p:nvPr>
            <p:ph type="title"/>
          </p:nvPr>
        </p:nvSpPr>
        <p:spPr>
          <a:xfrm>
            <a:off x="5285250" y="3544550"/>
            <a:ext cx="7717800" cy="11520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4600"/>
              <a:buNone/>
              <a:defRPr sz="9200"/>
            </a:lvl1pPr>
            <a:lvl2pPr lvl="1" algn="l">
              <a:lnSpc>
                <a:spcPct val="100000"/>
              </a:lnSpc>
              <a:spcBef>
                <a:spcPts val="0"/>
              </a:spcBef>
              <a:spcAft>
                <a:spcPts val="0"/>
              </a:spcAft>
              <a:buSzPts val="2400"/>
              <a:buNone/>
              <a:defRPr sz="4800"/>
            </a:lvl2pPr>
            <a:lvl3pPr lvl="2" algn="l">
              <a:lnSpc>
                <a:spcPct val="100000"/>
              </a:lnSpc>
              <a:spcBef>
                <a:spcPts val="0"/>
              </a:spcBef>
              <a:spcAft>
                <a:spcPts val="0"/>
              </a:spcAft>
              <a:buSzPts val="2400"/>
              <a:buNone/>
              <a:defRPr sz="4800"/>
            </a:lvl3pPr>
            <a:lvl4pPr lvl="3" algn="l">
              <a:lnSpc>
                <a:spcPct val="100000"/>
              </a:lnSpc>
              <a:spcBef>
                <a:spcPts val="0"/>
              </a:spcBef>
              <a:spcAft>
                <a:spcPts val="0"/>
              </a:spcAft>
              <a:buSzPts val="2400"/>
              <a:buNone/>
              <a:defRPr sz="4800"/>
            </a:lvl4pPr>
            <a:lvl5pPr lvl="4" algn="l">
              <a:lnSpc>
                <a:spcPct val="100000"/>
              </a:lnSpc>
              <a:spcBef>
                <a:spcPts val="0"/>
              </a:spcBef>
              <a:spcAft>
                <a:spcPts val="0"/>
              </a:spcAft>
              <a:buSzPts val="2400"/>
              <a:buNone/>
              <a:defRPr sz="4800"/>
            </a:lvl5pPr>
            <a:lvl6pPr lvl="5" algn="l">
              <a:lnSpc>
                <a:spcPct val="100000"/>
              </a:lnSpc>
              <a:spcBef>
                <a:spcPts val="0"/>
              </a:spcBef>
              <a:spcAft>
                <a:spcPts val="0"/>
              </a:spcAft>
              <a:buSzPts val="2400"/>
              <a:buNone/>
              <a:defRPr sz="4800"/>
            </a:lvl6pPr>
            <a:lvl7pPr lvl="6" algn="l">
              <a:lnSpc>
                <a:spcPct val="100000"/>
              </a:lnSpc>
              <a:spcBef>
                <a:spcPts val="0"/>
              </a:spcBef>
              <a:spcAft>
                <a:spcPts val="0"/>
              </a:spcAft>
              <a:buSzPts val="2400"/>
              <a:buNone/>
              <a:defRPr sz="4800"/>
            </a:lvl7pPr>
            <a:lvl8pPr lvl="7" algn="l">
              <a:lnSpc>
                <a:spcPct val="100000"/>
              </a:lnSpc>
              <a:spcBef>
                <a:spcPts val="0"/>
              </a:spcBef>
              <a:spcAft>
                <a:spcPts val="0"/>
              </a:spcAft>
              <a:buSzPts val="2400"/>
              <a:buNone/>
              <a:defRPr sz="4800"/>
            </a:lvl8pPr>
            <a:lvl9pPr lvl="8" algn="l">
              <a:lnSpc>
                <a:spcPct val="100000"/>
              </a:lnSpc>
              <a:spcBef>
                <a:spcPts val="0"/>
              </a:spcBef>
              <a:spcAft>
                <a:spcPts val="0"/>
              </a:spcAft>
              <a:buSzPts val="2400"/>
              <a:buNone/>
              <a:defRPr sz="4800"/>
            </a:lvl9pPr>
          </a:lstStyle>
          <a:p>
            <a:endParaRPr/>
          </a:p>
        </p:txBody>
      </p:sp>
      <p:sp>
        <p:nvSpPr>
          <p:cNvPr id="437" name="Google Shape;437;p140"/>
          <p:cNvSpPr txBox="1">
            <a:spLocks noGrp="1"/>
          </p:cNvSpPr>
          <p:nvPr>
            <p:ph type="subTitle" idx="1"/>
          </p:nvPr>
        </p:nvSpPr>
        <p:spPr>
          <a:xfrm>
            <a:off x="5285250" y="4805480"/>
            <a:ext cx="7717800" cy="2188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sz="3200"/>
            </a:lvl1pPr>
            <a:lvl2pPr lvl="1" algn="ctr">
              <a:lnSpc>
                <a:spcPct val="100000"/>
              </a:lnSpc>
              <a:spcBef>
                <a:spcPts val="0"/>
              </a:spcBef>
              <a:spcAft>
                <a:spcPts val="0"/>
              </a:spcAft>
              <a:buSzPts val="1800"/>
              <a:buNone/>
              <a:defRPr sz="3600"/>
            </a:lvl2pPr>
            <a:lvl3pPr lvl="2" algn="ctr">
              <a:lnSpc>
                <a:spcPct val="100000"/>
              </a:lnSpc>
              <a:spcBef>
                <a:spcPts val="0"/>
              </a:spcBef>
              <a:spcAft>
                <a:spcPts val="0"/>
              </a:spcAft>
              <a:buSzPts val="1800"/>
              <a:buNone/>
              <a:defRPr sz="3600"/>
            </a:lvl3pPr>
            <a:lvl4pPr lvl="3" algn="ctr">
              <a:lnSpc>
                <a:spcPct val="100000"/>
              </a:lnSpc>
              <a:spcBef>
                <a:spcPts val="0"/>
              </a:spcBef>
              <a:spcAft>
                <a:spcPts val="0"/>
              </a:spcAft>
              <a:buSzPts val="1800"/>
              <a:buNone/>
              <a:defRPr sz="3600"/>
            </a:lvl4pPr>
            <a:lvl5pPr lvl="4" algn="ctr">
              <a:lnSpc>
                <a:spcPct val="100000"/>
              </a:lnSpc>
              <a:spcBef>
                <a:spcPts val="0"/>
              </a:spcBef>
              <a:spcAft>
                <a:spcPts val="0"/>
              </a:spcAft>
              <a:buSzPts val="1800"/>
              <a:buNone/>
              <a:defRPr sz="3600"/>
            </a:lvl5pPr>
            <a:lvl6pPr lvl="5" algn="ctr">
              <a:lnSpc>
                <a:spcPct val="100000"/>
              </a:lnSpc>
              <a:spcBef>
                <a:spcPts val="0"/>
              </a:spcBef>
              <a:spcAft>
                <a:spcPts val="0"/>
              </a:spcAft>
              <a:buSzPts val="1800"/>
              <a:buNone/>
              <a:defRPr sz="3600"/>
            </a:lvl6pPr>
            <a:lvl7pPr lvl="6" algn="ctr">
              <a:lnSpc>
                <a:spcPct val="100000"/>
              </a:lnSpc>
              <a:spcBef>
                <a:spcPts val="0"/>
              </a:spcBef>
              <a:spcAft>
                <a:spcPts val="0"/>
              </a:spcAft>
              <a:buSzPts val="1800"/>
              <a:buNone/>
              <a:defRPr sz="3600"/>
            </a:lvl7pPr>
            <a:lvl8pPr lvl="7" algn="ctr">
              <a:lnSpc>
                <a:spcPct val="100000"/>
              </a:lnSpc>
              <a:spcBef>
                <a:spcPts val="0"/>
              </a:spcBef>
              <a:spcAft>
                <a:spcPts val="0"/>
              </a:spcAft>
              <a:buSzPts val="1800"/>
              <a:buNone/>
              <a:defRPr sz="3600"/>
            </a:lvl8pPr>
            <a:lvl9pPr lvl="8" algn="ctr">
              <a:lnSpc>
                <a:spcPct val="100000"/>
              </a:lnSpc>
              <a:spcBef>
                <a:spcPts val="0"/>
              </a:spcBef>
              <a:spcAft>
                <a:spcPts val="0"/>
              </a:spcAft>
              <a:buSzPts val="1800"/>
              <a:buNone/>
              <a:defRPr sz="3600"/>
            </a:lvl9pPr>
          </a:lstStyle>
          <a:p>
            <a:endParaRPr/>
          </a:p>
        </p:txBody>
      </p:sp>
      <p:sp>
        <p:nvSpPr>
          <p:cNvPr id="438" name="Google Shape;438;p140"/>
          <p:cNvSpPr/>
          <p:nvPr/>
        </p:nvSpPr>
        <p:spPr>
          <a:xfrm>
            <a:off x="0" y="8255000"/>
            <a:ext cx="18288000" cy="2032200"/>
          </a:xfrm>
          <a:prstGeom prst="rect">
            <a:avLst/>
          </a:prstGeom>
          <a:solidFill>
            <a:srgbClr val="AAF1F1"/>
          </a:solidFill>
          <a:ln>
            <a:noFill/>
          </a:ln>
        </p:spPr>
        <p:txBody>
          <a:bodyPr spcFirstLastPara="1" wrap="square" lIns="182850" tIns="182850" rIns="182850" bIns="182850"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nvGrpSpPr>
          <p:cNvPr id="439" name="Google Shape;439;p140"/>
          <p:cNvGrpSpPr/>
          <p:nvPr/>
        </p:nvGrpSpPr>
        <p:grpSpPr>
          <a:xfrm>
            <a:off x="1014352" y="1079025"/>
            <a:ext cx="16259298" cy="961501"/>
            <a:chOff x="507175" y="539512"/>
            <a:chExt cx="8129649" cy="480751"/>
          </a:xfrm>
        </p:grpSpPr>
        <p:grpSp>
          <p:nvGrpSpPr>
            <p:cNvPr id="440" name="Google Shape;440;p140"/>
            <p:cNvGrpSpPr/>
            <p:nvPr/>
          </p:nvGrpSpPr>
          <p:grpSpPr>
            <a:xfrm rot="-621786">
              <a:off x="537599" y="585819"/>
              <a:ext cx="550052" cy="388136"/>
              <a:chOff x="542314" y="1273316"/>
              <a:chExt cx="280381" cy="197868"/>
            </a:xfrm>
          </p:grpSpPr>
          <p:sp>
            <p:nvSpPr>
              <p:cNvPr id="441" name="Google Shape;441;p140"/>
              <p:cNvSpPr/>
              <p:nvPr/>
            </p:nvSpPr>
            <p:spPr>
              <a:xfrm>
                <a:off x="542314" y="1384009"/>
                <a:ext cx="134675" cy="87175"/>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140"/>
              <p:cNvSpPr/>
              <p:nvPr/>
            </p:nvSpPr>
            <p:spPr>
              <a:xfrm rot="2093297">
                <a:off x="600014" y="1320835"/>
                <a:ext cx="134680" cy="87178"/>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140"/>
              <p:cNvSpPr/>
              <p:nvPr/>
            </p:nvSpPr>
            <p:spPr>
              <a:xfrm rot="4016074">
                <a:off x="688867" y="1308761"/>
                <a:ext cx="134681" cy="87179"/>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4" name="Google Shape;444;p140"/>
            <p:cNvGrpSpPr/>
            <p:nvPr/>
          </p:nvGrpSpPr>
          <p:grpSpPr>
            <a:xfrm rot="621786" flipH="1">
              <a:off x="8056349" y="585819"/>
              <a:ext cx="550052" cy="388136"/>
              <a:chOff x="542314" y="1273316"/>
              <a:chExt cx="280381" cy="197868"/>
            </a:xfrm>
          </p:grpSpPr>
          <p:sp>
            <p:nvSpPr>
              <p:cNvPr id="445" name="Google Shape;445;p140"/>
              <p:cNvSpPr/>
              <p:nvPr/>
            </p:nvSpPr>
            <p:spPr>
              <a:xfrm>
                <a:off x="542314" y="1384009"/>
                <a:ext cx="134675" cy="87175"/>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140"/>
              <p:cNvSpPr/>
              <p:nvPr/>
            </p:nvSpPr>
            <p:spPr>
              <a:xfrm rot="2093297">
                <a:off x="600014" y="1320835"/>
                <a:ext cx="134680" cy="87178"/>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140"/>
              <p:cNvSpPr/>
              <p:nvPr/>
            </p:nvSpPr>
            <p:spPr>
              <a:xfrm rot="4016074">
                <a:off x="688867" y="1308761"/>
                <a:ext cx="134681" cy="87179"/>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48"/>
        <p:cNvGrpSpPr/>
        <p:nvPr/>
      </p:nvGrpSpPr>
      <p:grpSpPr>
        <a:xfrm>
          <a:off x="0" y="0"/>
          <a:ext cx="0" cy="0"/>
          <a:chOff x="0" y="0"/>
          <a:chExt cx="0" cy="0"/>
        </a:xfrm>
      </p:grpSpPr>
      <p:sp>
        <p:nvSpPr>
          <p:cNvPr id="449" name="Google Shape;449;p141"/>
          <p:cNvSpPr/>
          <p:nvPr/>
        </p:nvSpPr>
        <p:spPr>
          <a:xfrm>
            <a:off x="4749600" y="749100"/>
            <a:ext cx="8788800" cy="8788800"/>
          </a:xfrm>
          <a:prstGeom prst="ellipse">
            <a:avLst/>
          </a:prstGeom>
          <a:solidFill>
            <a:schemeClr val="accent6"/>
          </a:solidFill>
          <a:ln>
            <a:noFill/>
          </a:ln>
        </p:spPr>
        <p:txBody>
          <a:bodyPr spcFirstLastPara="1" wrap="square" lIns="182850" tIns="182850" rIns="182850" bIns="182850"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nvGrpSpPr>
          <p:cNvPr id="450" name="Google Shape;450;p141"/>
          <p:cNvGrpSpPr/>
          <p:nvPr/>
        </p:nvGrpSpPr>
        <p:grpSpPr>
          <a:xfrm>
            <a:off x="316957" y="348074"/>
            <a:ext cx="17654079" cy="9590866"/>
            <a:chOff x="158478" y="174036"/>
            <a:chExt cx="8827039" cy="4795433"/>
          </a:xfrm>
        </p:grpSpPr>
        <p:grpSp>
          <p:nvGrpSpPr>
            <p:cNvPr id="451" name="Google Shape;451;p141"/>
            <p:cNvGrpSpPr/>
            <p:nvPr/>
          </p:nvGrpSpPr>
          <p:grpSpPr>
            <a:xfrm>
              <a:off x="158478" y="174036"/>
              <a:ext cx="8827039" cy="4795433"/>
              <a:chOff x="137373" y="157114"/>
              <a:chExt cx="8827039" cy="4795433"/>
            </a:xfrm>
          </p:grpSpPr>
          <p:grpSp>
            <p:nvGrpSpPr>
              <p:cNvPr id="452" name="Google Shape;452;p141"/>
              <p:cNvGrpSpPr/>
              <p:nvPr/>
            </p:nvGrpSpPr>
            <p:grpSpPr>
              <a:xfrm>
                <a:off x="7197450" y="3173269"/>
                <a:ext cx="1766962" cy="1779278"/>
                <a:chOff x="7211225" y="2856519"/>
                <a:chExt cx="1766962" cy="1779278"/>
              </a:xfrm>
            </p:grpSpPr>
            <p:grpSp>
              <p:nvGrpSpPr>
                <p:cNvPr id="453" name="Google Shape;453;p141"/>
                <p:cNvGrpSpPr/>
                <p:nvPr/>
              </p:nvGrpSpPr>
              <p:grpSpPr>
                <a:xfrm>
                  <a:off x="7845787" y="3346605"/>
                  <a:ext cx="1132400" cy="1124818"/>
                  <a:chOff x="2399528" y="668550"/>
                  <a:chExt cx="1132400" cy="1124818"/>
                </a:xfrm>
              </p:grpSpPr>
              <p:sp>
                <p:nvSpPr>
                  <p:cNvPr id="454" name="Google Shape;454;p141"/>
                  <p:cNvSpPr/>
                  <p:nvPr/>
                </p:nvSpPr>
                <p:spPr>
                  <a:xfrm>
                    <a:off x="2520187" y="668550"/>
                    <a:ext cx="68527" cy="64371"/>
                  </a:xfrm>
                  <a:custGeom>
                    <a:avLst/>
                    <a:gdLst/>
                    <a:ahLst/>
                    <a:cxnLst/>
                    <a:rect l="l" t="t" r="r" b="b"/>
                    <a:pathLst>
                      <a:path w="2407" h="2261" extrusionOk="0">
                        <a:moveTo>
                          <a:pt x="924" y="1"/>
                        </a:moveTo>
                        <a:cubicBezTo>
                          <a:pt x="594" y="1"/>
                          <a:pt x="316" y="73"/>
                          <a:pt x="230" y="174"/>
                        </a:cubicBezTo>
                        <a:cubicBezTo>
                          <a:pt x="70" y="357"/>
                          <a:pt x="1" y="1961"/>
                          <a:pt x="253" y="2076"/>
                        </a:cubicBezTo>
                        <a:cubicBezTo>
                          <a:pt x="596" y="2204"/>
                          <a:pt x="904" y="2261"/>
                          <a:pt x="1172" y="2261"/>
                        </a:cubicBezTo>
                        <a:cubicBezTo>
                          <a:pt x="1960" y="2261"/>
                          <a:pt x="2407" y="1769"/>
                          <a:pt x="2407" y="1136"/>
                        </a:cubicBezTo>
                        <a:cubicBezTo>
                          <a:pt x="2407" y="274"/>
                          <a:pt x="1567" y="1"/>
                          <a:pt x="92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455" name="Google Shape;455;p141"/>
                  <p:cNvSpPr/>
                  <p:nvPr/>
                </p:nvSpPr>
                <p:spPr>
                  <a:xfrm>
                    <a:off x="2575648" y="1086074"/>
                    <a:ext cx="186564" cy="140841"/>
                  </a:xfrm>
                  <a:custGeom>
                    <a:avLst/>
                    <a:gdLst/>
                    <a:ahLst/>
                    <a:cxnLst/>
                    <a:rect l="l" t="t" r="r" b="b"/>
                    <a:pathLst>
                      <a:path w="6553" h="4947" extrusionOk="0">
                        <a:moveTo>
                          <a:pt x="3277" y="1"/>
                        </a:moveTo>
                        <a:cubicBezTo>
                          <a:pt x="2807" y="1"/>
                          <a:pt x="2337" y="12"/>
                          <a:pt x="1879" y="35"/>
                        </a:cubicBezTo>
                        <a:cubicBezTo>
                          <a:pt x="825" y="81"/>
                          <a:pt x="161" y="356"/>
                          <a:pt x="92" y="1639"/>
                        </a:cubicBezTo>
                        <a:cubicBezTo>
                          <a:pt x="0" y="2738"/>
                          <a:pt x="321" y="3976"/>
                          <a:pt x="1306" y="4526"/>
                        </a:cubicBezTo>
                        <a:cubicBezTo>
                          <a:pt x="1827" y="4806"/>
                          <a:pt x="2419" y="4947"/>
                          <a:pt x="3019" y="4947"/>
                        </a:cubicBezTo>
                        <a:cubicBezTo>
                          <a:pt x="3105" y="4947"/>
                          <a:pt x="3191" y="4944"/>
                          <a:pt x="3277" y="4938"/>
                        </a:cubicBezTo>
                        <a:cubicBezTo>
                          <a:pt x="3363" y="4944"/>
                          <a:pt x="3448" y="4947"/>
                          <a:pt x="3534" y="4947"/>
                        </a:cubicBezTo>
                        <a:cubicBezTo>
                          <a:pt x="4134" y="4947"/>
                          <a:pt x="4726" y="4806"/>
                          <a:pt x="5247" y="4526"/>
                        </a:cubicBezTo>
                        <a:cubicBezTo>
                          <a:pt x="6232" y="3976"/>
                          <a:pt x="6553" y="2738"/>
                          <a:pt x="6484" y="1639"/>
                        </a:cubicBezTo>
                        <a:cubicBezTo>
                          <a:pt x="6393" y="356"/>
                          <a:pt x="5728" y="81"/>
                          <a:pt x="4674" y="35"/>
                        </a:cubicBezTo>
                        <a:cubicBezTo>
                          <a:pt x="4216" y="12"/>
                          <a:pt x="3746" y="1"/>
                          <a:pt x="327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456" name="Google Shape;456;p141"/>
                  <p:cNvSpPr/>
                  <p:nvPr/>
                </p:nvSpPr>
                <p:spPr>
                  <a:xfrm>
                    <a:off x="2640874" y="1225353"/>
                    <a:ext cx="891054" cy="558382"/>
                  </a:xfrm>
                  <a:custGeom>
                    <a:avLst/>
                    <a:gdLst/>
                    <a:ahLst/>
                    <a:cxnLst/>
                    <a:rect l="l" t="t" r="r" b="b"/>
                    <a:pathLst>
                      <a:path w="31298" h="19613" extrusionOk="0">
                        <a:moveTo>
                          <a:pt x="161" y="0"/>
                        </a:moveTo>
                        <a:lnTo>
                          <a:pt x="161" y="0"/>
                        </a:lnTo>
                        <a:cubicBezTo>
                          <a:pt x="0" y="1970"/>
                          <a:pt x="688" y="3918"/>
                          <a:pt x="2040" y="5361"/>
                        </a:cubicBezTo>
                        <a:cubicBezTo>
                          <a:pt x="3744" y="7102"/>
                          <a:pt x="6048" y="8066"/>
                          <a:pt x="8426" y="8066"/>
                        </a:cubicBezTo>
                        <a:cubicBezTo>
                          <a:pt x="9022" y="8066"/>
                          <a:pt x="9622" y="8005"/>
                          <a:pt x="10219" y="7882"/>
                        </a:cubicBezTo>
                        <a:cubicBezTo>
                          <a:pt x="11662" y="7561"/>
                          <a:pt x="13083" y="7148"/>
                          <a:pt x="14457" y="6644"/>
                        </a:cubicBezTo>
                        <a:cubicBezTo>
                          <a:pt x="16680" y="5911"/>
                          <a:pt x="18765" y="5224"/>
                          <a:pt x="21331" y="5155"/>
                        </a:cubicBezTo>
                        <a:cubicBezTo>
                          <a:pt x="21456" y="5150"/>
                          <a:pt x="21581" y="5147"/>
                          <a:pt x="21705" y="5147"/>
                        </a:cubicBezTo>
                        <a:cubicBezTo>
                          <a:pt x="24251" y="5147"/>
                          <a:pt x="26683" y="6256"/>
                          <a:pt x="28365" y="8157"/>
                        </a:cubicBezTo>
                        <a:cubicBezTo>
                          <a:pt x="29648" y="9692"/>
                          <a:pt x="30220" y="11662"/>
                          <a:pt x="29991" y="13655"/>
                        </a:cubicBezTo>
                        <a:cubicBezTo>
                          <a:pt x="29831" y="15511"/>
                          <a:pt x="28640" y="17115"/>
                          <a:pt x="26921" y="17848"/>
                        </a:cubicBezTo>
                        <a:cubicBezTo>
                          <a:pt x="26008" y="18246"/>
                          <a:pt x="25034" y="18447"/>
                          <a:pt x="24065" y="18447"/>
                        </a:cubicBezTo>
                        <a:cubicBezTo>
                          <a:pt x="23139" y="18447"/>
                          <a:pt x="22216" y="18263"/>
                          <a:pt x="21354" y="17894"/>
                        </a:cubicBezTo>
                        <a:cubicBezTo>
                          <a:pt x="21239" y="18100"/>
                          <a:pt x="21125" y="18306"/>
                          <a:pt x="20987" y="18490"/>
                        </a:cubicBezTo>
                        <a:cubicBezTo>
                          <a:pt x="20896" y="18627"/>
                          <a:pt x="20804" y="18742"/>
                          <a:pt x="20712" y="18856"/>
                        </a:cubicBezTo>
                        <a:cubicBezTo>
                          <a:pt x="21789" y="19337"/>
                          <a:pt x="22958" y="19589"/>
                          <a:pt x="24149" y="19612"/>
                        </a:cubicBezTo>
                        <a:cubicBezTo>
                          <a:pt x="25226" y="19612"/>
                          <a:pt x="26326" y="19360"/>
                          <a:pt x="27311" y="18925"/>
                        </a:cubicBezTo>
                        <a:cubicBezTo>
                          <a:pt x="29396" y="18008"/>
                          <a:pt x="30839" y="16038"/>
                          <a:pt x="31045" y="13770"/>
                        </a:cubicBezTo>
                        <a:cubicBezTo>
                          <a:pt x="31297" y="11456"/>
                          <a:pt x="30610" y="9142"/>
                          <a:pt x="29121" y="7378"/>
                        </a:cubicBezTo>
                        <a:cubicBezTo>
                          <a:pt x="27234" y="5206"/>
                          <a:pt x="24529" y="3979"/>
                          <a:pt x="21688" y="3979"/>
                        </a:cubicBezTo>
                        <a:cubicBezTo>
                          <a:pt x="21561" y="3979"/>
                          <a:pt x="21435" y="3982"/>
                          <a:pt x="21308" y="3987"/>
                        </a:cubicBezTo>
                        <a:cubicBezTo>
                          <a:pt x="18582" y="4055"/>
                          <a:pt x="16428" y="4766"/>
                          <a:pt x="14160" y="5522"/>
                        </a:cubicBezTo>
                        <a:cubicBezTo>
                          <a:pt x="12808" y="6003"/>
                          <a:pt x="11410" y="6415"/>
                          <a:pt x="10013" y="6736"/>
                        </a:cubicBezTo>
                        <a:cubicBezTo>
                          <a:pt x="9481" y="6847"/>
                          <a:pt x="8947" y="6901"/>
                          <a:pt x="8417" y="6901"/>
                        </a:cubicBezTo>
                        <a:cubicBezTo>
                          <a:pt x="6321" y="6901"/>
                          <a:pt x="4295" y="6055"/>
                          <a:pt x="2796" y="4537"/>
                        </a:cubicBezTo>
                        <a:cubicBezTo>
                          <a:pt x="1650" y="3322"/>
                          <a:pt x="1077" y="1696"/>
                          <a:pt x="1215" y="46"/>
                        </a:cubicBezTo>
                        <a:lnTo>
                          <a:pt x="986" y="46"/>
                        </a:lnTo>
                        <a:cubicBezTo>
                          <a:pt x="711" y="46"/>
                          <a:pt x="436" y="46"/>
                          <a:pt x="16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457" name="Google Shape;457;p141"/>
                  <p:cNvSpPr/>
                  <p:nvPr/>
                </p:nvSpPr>
                <p:spPr>
                  <a:xfrm>
                    <a:off x="3023037" y="1560284"/>
                    <a:ext cx="261041" cy="233084"/>
                  </a:xfrm>
                  <a:custGeom>
                    <a:avLst/>
                    <a:gdLst/>
                    <a:ahLst/>
                    <a:cxnLst/>
                    <a:rect l="l" t="t" r="r" b="b"/>
                    <a:pathLst>
                      <a:path w="9169" h="8187" extrusionOk="0">
                        <a:moveTo>
                          <a:pt x="4558" y="0"/>
                        </a:moveTo>
                        <a:cubicBezTo>
                          <a:pt x="2790" y="0"/>
                          <a:pt x="902" y="944"/>
                          <a:pt x="462" y="3564"/>
                        </a:cubicBezTo>
                        <a:cubicBezTo>
                          <a:pt x="1" y="6328"/>
                          <a:pt x="2341" y="8187"/>
                          <a:pt x="4610" y="8187"/>
                        </a:cubicBezTo>
                        <a:cubicBezTo>
                          <a:pt x="5725" y="8187"/>
                          <a:pt x="6824" y="7738"/>
                          <a:pt x="7564" y="6726"/>
                        </a:cubicBezTo>
                        <a:cubicBezTo>
                          <a:pt x="9168" y="4526"/>
                          <a:pt x="7908" y="494"/>
                          <a:pt x="5319" y="58"/>
                        </a:cubicBezTo>
                        <a:cubicBezTo>
                          <a:pt x="5071" y="20"/>
                          <a:pt x="4816" y="0"/>
                          <a:pt x="455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458" name="Google Shape;458;p141"/>
                  <p:cNvSpPr/>
                  <p:nvPr/>
                </p:nvSpPr>
                <p:spPr>
                  <a:xfrm>
                    <a:off x="3046041" y="1606947"/>
                    <a:ext cx="176713" cy="145026"/>
                  </a:xfrm>
                  <a:custGeom>
                    <a:avLst/>
                    <a:gdLst/>
                    <a:ahLst/>
                    <a:cxnLst/>
                    <a:rect l="l" t="t" r="r" b="b"/>
                    <a:pathLst>
                      <a:path w="6207" h="5094" extrusionOk="0">
                        <a:moveTo>
                          <a:pt x="3570" y="1"/>
                        </a:moveTo>
                        <a:cubicBezTo>
                          <a:pt x="1801" y="1"/>
                          <a:pt x="0" y="1718"/>
                          <a:pt x="1578" y="3964"/>
                        </a:cubicBezTo>
                        <a:cubicBezTo>
                          <a:pt x="2110" y="4687"/>
                          <a:pt x="3194" y="5094"/>
                          <a:pt x="3970" y="5094"/>
                        </a:cubicBezTo>
                        <a:cubicBezTo>
                          <a:pt x="4030" y="5094"/>
                          <a:pt x="4088" y="5091"/>
                          <a:pt x="4144" y="5087"/>
                        </a:cubicBezTo>
                        <a:cubicBezTo>
                          <a:pt x="5267" y="4949"/>
                          <a:pt x="6206" y="3414"/>
                          <a:pt x="6000" y="2200"/>
                        </a:cubicBezTo>
                        <a:cubicBezTo>
                          <a:pt x="5722" y="643"/>
                          <a:pt x="4652" y="1"/>
                          <a:pt x="357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459" name="Google Shape;459;p141"/>
                  <p:cNvSpPr/>
                  <p:nvPr/>
                </p:nvSpPr>
                <p:spPr>
                  <a:xfrm>
                    <a:off x="2749148" y="670514"/>
                    <a:ext cx="68527" cy="64456"/>
                  </a:xfrm>
                  <a:custGeom>
                    <a:avLst/>
                    <a:gdLst/>
                    <a:ahLst/>
                    <a:cxnLst/>
                    <a:rect l="l" t="t" r="r" b="b"/>
                    <a:pathLst>
                      <a:path w="2407" h="2264" extrusionOk="0">
                        <a:moveTo>
                          <a:pt x="1483" y="1"/>
                        </a:moveTo>
                        <a:cubicBezTo>
                          <a:pt x="840" y="1"/>
                          <a:pt x="1" y="274"/>
                          <a:pt x="1" y="1136"/>
                        </a:cubicBezTo>
                        <a:cubicBezTo>
                          <a:pt x="1" y="1782"/>
                          <a:pt x="442" y="2264"/>
                          <a:pt x="1222" y="2264"/>
                        </a:cubicBezTo>
                        <a:cubicBezTo>
                          <a:pt x="1493" y="2264"/>
                          <a:pt x="1805" y="2206"/>
                          <a:pt x="2154" y="2076"/>
                        </a:cubicBezTo>
                        <a:cubicBezTo>
                          <a:pt x="2406" y="1961"/>
                          <a:pt x="2315" y="357"/>
                          <a:pt x="2177" y="174"/>
                        </a:cubicBezTo>
                        <a:cubicBezTo>
                          <a:pt x="2092" y="73"/>
                          <a:pt x="1813" y="1"/>
                          <a:pt x="148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460" name="Google Shape;460;p141"/>
                  <p:cNvSpPr/>
                  <p:nvPr/>
                </p:nvSpPr>
                <p:spPr>
                  <a:xfrm>
                    <a:off x="2399528" y="684579"/>
                    <a:ext cx="181354" cy="460531"/>
                  </a:xfrm>
                  <a:custGeom>
                    <a:avLst/>
                    <a:gdLst/>
                    <a:ahLst/>
                    <a:cxnLst/>
                    <a:rect l="l" t="t" r="r" b="b"/>
                    <a:pathLst>
                      <a:path w="6370" h="16176" extrusionOk="0">
                        <a:moveTo>
                          <a:pt x="4330" y="1"/>
                        </a:moveTo>
                        <a:cubicBezTo>
                          <a:pt x="3070" y="161"/>
                          <a:pt x="1283" y="482"/>
                          <a:pt x="756" y="1971"/>
                        </a:cubicBezTo>
                        <a:cubicBezTo>
                          <a:pt x="481" y="2819"/>
                          <a:pt x="321" y="3712"/>
                          <a:pt x="252" y="4606"/>
                        </a:cubicBezTo>
                        <a:cubicBezTo>
                          <a:pt x="69" y="6370"/>
                          <a:pt x="0" y="8111"/>
                          <a:pt x="0" y="9875"/>
                        </a:cubicBezTo>
                        <a:cubicBezTo>
                          <a:pt x="0" y="11548"/>
                          <a:pt x="92" y="13518"/>
                          <a:pt x="1283" y="14756"/>
                        </a:cubicBezTo>
                        <a:cubicBezTo>
                          <a:pt x="2039" y="15580"/>
                          <a:pt x="4583" y="16039"/>
                          <a:pt x="6232" y="16176"/>
                        </a:cubicBezTo>
                        <a:lnTo>
                          <a:pt x="6232" y="15741"/>
                        </a:lnTo>
                        <a:cubicBezTo>
                          <a:pt x="6232" y="15489"/>
                          <a:pt x="6278" y="15260"/>
                          <a:pt x="6370" y="15030"/>
                        </a:cubicBezTo>
                        <a:cubicBezTo>
                          <a:pt x="4720" y="14893"/>
                          <a:pt x="2475" y="14412"/>
                          <a:pt x="2016" y="13931"/>
                        </a:cubicBezTo>
                        <a:lnTo>
                          <a:pt x="2039" y="13908"/>
                        </a:lnTo>
                        <a:cubicBezTo>
                          <a:pt x="1237" y="13083"/>
                          <a:pt x="1192" y="11548"/>
                          <a:pt x="1169" y="10402"/>
                        </a:cubicBezTo>
                        <a:cubicBezTo>
                          <a:pt x="1100" y="8867"/>
                          <a:pt x="1123" y="7355"/>
                          <a:pt x="1237" y="5843"/>
                        </a:cubicBezTo>
                        <a:cubicBezTo>
                          <a:pt x="1329" y="4720"/>
                          <a:pt x="1375" y="3460"/>
                          <a:pt x="1764" y="2406"/>
                        </a:cubicBezTo>
                        <a:cubicBezTo>
                          <a:pt x="2035" y="1657"/>
                          <a:pt x="3119" y="1154"/>
                          <a:pt x="4071" y="1154"/>
                        </a:cubicBezTo>
                        <a:cubicBezTo>
                          <a:pt x="4167" y="1154"/>
                          <a:pt x="4261" y="1159"/>
                          <a:pt x="4353" y="1169"/>
                        </a:cubicBezTo>
                        <a:cubicBezTo>
                          <a:pt x="4330" y="917"/>
                          <a:pt x="4330" y="665"/>
                          <a:pt x="4330" y="390"/>
                        </a:cubicBezTo>
                        <a:lnTo>
                          <a:pt x="4330" y="230"/>
                        </a:lnTo>
                        <a:cubicBezTo>
                          <a:pt x="4330" y="207"/>
                          <a:pt x="4330" y="184"/>
                          <a:pt x="4330" y="161"/>
                        </a:cubicBezTo>
                        <a:lnTo>
                          <a:pt x="4330" y="115"/>
                        </a:lnTo>
                        <a:lnTo>
                          <a:pt x="433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461" name="Google Shape;461;p141"/>
                  <p:cNvSpPr/>
                  <p:nvPr/>
                </p:nvSpPr>
                <p:spPr>
                  <a:xfrm>
                    <a:off x="2755668" y="686544"/>
                    <a:ext cx="182037" cy="461186"/>
                  </a:xfrm>
                  <a:custGeom>
                    <a:avLst/>
                    <a:gdLst/>
                    <a:ahLst/>
                    <a:cxnLst/>
                    <a:rect l="l" t="t" r="r" b="b"/>
                    <a:pathLst>
                      <a:path w="6394" h="16199" extrusionOk="0">
                        <a:moveTo>
                          <a:pt x="2040" y="0"/>
                        </a:moveTo>
                        <a:cubicBezTo>
                          <a:pt x="2040" y="69"/>
                          <a:pt x="2040" y="138"/>
                          <a:pt x="2063" y="184"/>
                        </a:cubicBezTo>
                        <a:cubicBezTo>
                          <a:pt x="2063" y="207"/>
                          <a:pt x="2063" y="207"/>
                          <a:pt x="2063" y="229"/>
                        </a:cubicBezTo>
                        <a:lnTo>
                          <a:pt x="2063" y="413"/>
                        </a:lnTo>
                        <a:cubicBezTo>
                          <a:pt x="2086" y="665"/>
                          <a:pt x="2063" y="917"/>
                          <a:pt x="2040" y="1192"/>
                        </a:cubicBezTo>
                        <a:cubicBezTo>
                          <a:pt x="2147" y="1177"/>
                          <a:pt x="2258" y="1170"/>
                          <a:pt x="2370" y="1170"/>
                        </a:cubicBezTo>
                        <a:cubicBezTo>
                          <a:pt x="3310" y="1170"/>
                          <a:pt x="4363" y="1669"/>
                          <a:pt x="4629" y="2406"/>
                        </a:cubicBezTo>
                        <a:cubicBezTo>
                          <a:pt x="5018" y="3460"/>
                          <a:pt x="5064" y="4720"/>
                          <a:pt x="5156" y="5843"/>
                        </a:cubicBezTo>
                        <a:cubicBezTo>
                          <a:pt x="5270" y="7355"/>
                          <a:pt x="5293" y="8890"/>
                          <a:pt x="5248" y="10402"/>
                        </a:cubicBezTo>
                        <a:cubicBezTo>
                          <a:pt x="5202" y="11548"/>
                          <a:pt x="5156" y="13083"/>
                          <a:pt x="4354" y="13908"/>
                        </a:cubicBezTo>
                        <a:lnTo>
                          <a:pt x="4354" y="13930"/>
                        </a:lnTo>
                        <a:cubicBezTo>
                          <a:pt x="3896" y="14434"/>
                          <a:pt x="1650" y="14893"/>
                          <a:pt x="1" y="15053"/>
                        </a:cubicBezTo>
                        <a:cubicBezTo>
                          <a:pt x="92" y="15259"/>
                          <a:pt x="138" y="15511"/>
                          <a:pt x="138" y="15740"/>
                        </a:cubicBezTo>
                        <a:cubicBezTo>
                          <a:pt x="161" y="15901"/>
                          <a:pt x="161" y="16038"/>
                          <a:pt x="138" y="16199"/>
                        </a:cubicBezTo>
                        <a:cubicBezTo>
                          <a:pt x="1788" y="16038"/>
                          <a:pt x="4331" y="15580"/>
                          <a:pt x="5087" y="14755"/>
                        </a:cubicBezTo>
                        <a:cubicBezTo>
                          <a:pt x="6279" y="13518"/>
                          <a:pt x="6370" y="11548"/>
                          <a:pt x="6370" y="9898"/>
                        </a:cubicBezTo>
                        <a:cubicBezTo>
                          <a:pt x="6393" y="8134"/>
                          <a:pt x="6301" y="6370"/>
                          <a:pt x="6118" y="4628"/>
                        </a:cubicBezTo>
                        <a:cubicBezTo>
                          <a:pt x="6049" y="3712"/>
                          <a:pt x="5889" y="2841"/>
                          <a:pt x="5637" y="1971"/>
                        </a:cubicBezTo>
                        <a:cubicBezTo>
                          <a:pt x="5087" y="504"/>
                          <a:pt x="3300" y="161"/>
                          <a:pt x="2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grpSp>
              <p:nvGrpSpPr>
                <p:cNvPr id="462" name="Google Shape;462;p141"/>
                <p:cNvGrpSpPr/>
                <p:nvPr/>
              </p:nvGrpSpPr>
              <p:grpSpPr>
                <a:xfrm>
                  <a:off x="8431913" y="2856519"/>
                  <a:ext cx="345743" cy="281058"/>
                  <a:chOff x="4045279" y="974526"/>
                  <a:chExt cx="345743" cy="281058"/>
                </a:xfrm>
              </p:grpSpPr>
              <p:sp>
                <p:nvSpPr>
                  <p:cNvPr id="463" name="Google Shape;463;p141"/>
                  <p:cNvSpPr/>
                  <p:nvPr/>
                </p:nvSpPr>
                <p:spPr>
                  <a:xfrm>
                    <a:off x="4045279" y="974526"/>
                    <a:ext cx="212671" cy="195390"/>
                  </a:xfrm>
                  <a:custGeom>
                    <a:avLst/>
                    <a:gdLst/>
                    <a:ahLst/>
                    <a:cxnLst/>
                    <a:rect l="l" t="t" r="r" b="b"/>
                    <a:pathLst>
                      <a:path w="7470" h="6863" extrusionOk="0">
                        <a:moveTo>
                          <a:pt x="2982" y="1"/>
                        </a:moveTo>
                        <a:cubicBezTo>
                          <a:pt x="1529" y="1"/>
                          <a:pt x="802" y="1593"/>
                          <a:pt x="802" y="1593"/>
                        </a:cubicBezTo>
                        <a:cubicBezTo>
                          <a:pt x="1" y="3174"/>
                          <a:pt x="1994" y="5144"/>
                          <a:pt x="3873" y="6863"/>
                        </a:cubicBezTo>
                        <a:cubicBezTo>
                          <a:pt x="4377" y="5648"/>
                          <a:pt x="5476" y="3701"/>
                          <a:pt x="7470" y="2739"/>
                        </a:cubicBezTo>
                        <a:cubicBezTo>
                          <a:pt x="6484" y="1914"/>
                          <a:pt x="5453" y="1135"/>
                          <a:pt x="4377" y="447"/>
                        </a:cubicBezTo>
                        <a:cubicBezTo>
                          <a:pt x="3854" y="126"/>
                          <a:pt x="3389" y="1"/>
                          <a:pt x="298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464" name="Google Shape;464;p141"/>
                  <p:cNvSpPr/>
                  <p:nvPr/>
                </p:nvSpPr>
                <p:spPr>
                  <a:xfrm>
                    <a:off x="4155518" y="1052479"/>
                    <a:ext cx="235504" cy="203105"/>
                  </a:xfrm>
                  <a:custGeom>
                    <a:avLst/>
                    <a:gdLst/>
                    <a:ahLst/>
                    <a:cxnLst/>
                    <a:rect l="l" t="t" r="r" b="b"/>
                    <a:pathLst>
                      <a:path w="8272" h="7134" extrusionOk="0">
                        <a:moveTo>
                          <a:pt x="3598" y="1"/>
                        </a:moveTo>
                        <a:cubicBezTo>
                          <a:pt x="1604" y="963"/>
                          <a:pt x="505" y="2910"/>
                          <a:pt x="1" y="4125"/>
                        </a:cubicBezTo>
                        <a:lnTo>
                          <a:pt x="596" y="4675"/>
                        </a:lnTo>
                        <a:cubicBezTo>
                          <a:pt x="2662" y="6525"/>
                          <a:pt x="3933" y="7133"/>
                          <a:pt x="4820" y="7133"/>
                        </a:cubicBezTo>
                        <a:cubicBezTo>
                          <a:pt x="5438" y="7133"/>
                          <a:pt x="5870" y="6838"/>
                          <a:pt x="6255" y="6462"/>
                        </a:cubicBezTo>
                        <a:cubicBezTo>
                          <a:pt x="8272" y="4514"/>
                          <a:pt x="6393" y="2475"/>
                          <a:pt x="4033" y="367"/>
                        </a:cubicBezTo>
                        <a:cubicBezTo>
                          <a:pt x="3941" y="276"/>
                          <a:pt x="3781" y="161"/>
                          <a:pt x="359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sp>
              <p:nvSpPr>
                <p:cNvPr id="465" name="Google Shape;465;p141"/>
                <p:cNvSpPr/>
                <p:nvPr/>
              </p:nvSpPr>
              <p:spPr>
                <a:xfrm rot="1122035">
                  <a:off x="7240443" y="3459098"/>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466" name="Google Shape;466;p141"/>
                <p:cNvSpPr/>
                <p:nvPr/>
              </p:nvSpPr>
              <p:spPr>
                <a:xfrm rot="621898" flipH="1">
                  <a:off x="7417610" y="3931579"/>
                  <a:ext cx="266329" cy="17237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141"/>
                <p:cNvSpPr/>
                <p:nvPr/>
              </p:nvSpPr>
              <p:spPr>
                <a:xfrm rot="-1471198" flipH="1">
                  <a:off x="8608632" y="3564612"/>
                  <a:ext cx="266325" cy="172391"/>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141"/>
                <p:cNvSpPr/>
                <p:nvPr/>
              </p:nvSpPr>
              <p:spPr>
                <a:xfrm rot="-7304935" flipH="1">
                  <a:off x="8075492" y="4391009"/>
                  <a:ext cx="266305" cy="172403"/>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69" name="Google Shape;469;p141"/>
              <p:cNvGrpSpPr/>
              <p:nvPr/>
            </p:nvGrpSpPr>
            <p:grpSpPr>
              <a:xfrm flipH="1">
                <a:off x="137373" y="157114"/>
                <a:ext cx="1717128" cy="1270529"/>
                <a:chOff x="7109428" y="197972"/>
                <a:chExt cx="1717128" cy="1270529"/>
              </a:xfrm>
            </p:grpSpPr>
            <p:sp>
              <p:nvSpPr>
                <p:cNvPr id="470" name="Google Shape;470;p141"/>
                <p:cNvSpPr/>
                <p:nvPr/>
              </p:nvSpPr>
              <p:spPr>
                <a:xfrm rot="1122035">
                  <a:off x="7138646" y="851555"/>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471" name="Google Shape;471;p141"/>
                <p:cNvSpPr/>
                <p:nvPr/>
              </p:nvSpPr>
              <p:spPr>
                <a:xfrm rot="10604852" flipH="1">
                  <a:off x="7563923" y="1288715"/>
                  <a:ext cx="266331" cy="172370"/>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141"/>
                <p:cNvSpPr/>
                <p:nvPr/>
              </p:nvSpPr>
              <p:spPr>
                <a:xfrm rot="4740224" flipH="1">
                  <a:off x="7125174" y="258933"/>
                  <a:ext cx="266321" cy="172393"/>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141"/>
                <p:cNvSpPr/>
                <p:nvPr/>
              </p:nvSpPr>
              <p:spPr>
                <a:xfrm rot="-8099754" flipH="1">
                  <a:off x="8538305" y="973408"/>
                  <a:ext cx="266300" cy="172400"/>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74" name="Google Shape;474;p141"/>
                <p:cNvGrpSpPr/>
                <p:nvPr/>
              </p:nvGrpSpPr>
              <p:grpSpPr>
                <a:xfrm>
                  <a:off x="8237833" y="339919"/>
                  <a:ext cx="309215" cy="272430"/>
                  <a:chOff x="3890683" y="1390057"/>
                  <a:chExt cx="309215" cy="272430"/>
                </a:xfrm>
              </p:grpSpPr>
              <p:sp>
                <p:nvSpPr>
                  <p:cNvPr id="475" name="Google Shape;475;p141"/>
                  <p:cNvSpPr/>
                  <p:nvPr/>
                </p:nvSpPr>
                <p:spPr>
                  <a:xfrm>
                    <a:off x="3987227" y="1415168"/>
                    <a:ext cx="212671" cy="247319"/>
                  </a:xfrm>
                  <a:custGeom>
                    <a:avLst/>
                    <a:gdLst/>
                    <a:ahLst/>
                    <a:cxnLst/>
                    <a:rect l="l" t="t" r="r" b="b"/>
                    <a:pathLst>
                      <a:path w="7470" h="8687" extrusionOk="0">
                        <a:moveTo>
                          <a:pt x="4422" y="0"/>
                        </a:moveTo>
                        <a:lnTo>
                          <a:pt x="0" y="8409"/>
                        </a:lnTo>
                        <a:cubicBezTo>
                          <a:pt x="557" y="8594"/>
                          <a:pt x="1134" y="8686"/>
                          <a:pt x="1708" y="8686"/>
                        </a:cubicBezTo>
                        <a:cubicBezTo>
                          <a:pt x="2763" y="8686"/>
                          <a:pt x="3807" y="8376"/>
                          <a:pt x="4697" y="7767"/>
                        </a:cubicBezTo>
                        <a:cubicBezTo>
                          <a:pt x="7011" y="6232"/>
                          <a:pt x="7470" y="1994"/>
                          <a:pt x="44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476" name="Google Shape;476;p141"/>
                  <p:cNvSpPr/>
                  <p:nvPr/>
                </p:nvSpPr>
                <p:spPr>
                  <a:xfrm>
                    <a:off x="3949390" y="1396890"/>
                    <a:ext cx="163759" cy="257682"/>
                  </a:xfrm>
                  <a:custGeom>
                    <a:avLst/>
                    <a:gdLst/>
                    <a:ahLst/>
                    <a:cxnLst/>
                    <a:rect l="l" t="t" r="r" b="b"/>
                    <a:pathLst>
                      <a:path w="5752" h="9051" extrusionOk="0">
                        <a:moveTo>
                          <a:pt x="4377" y="1"/>
                        </a:moveTo>
                        <a:lnTo>
                          <a:pt x="1" y="8363"/>
                        </a:lnTo>
                        <a:cubicBezTo>
                          <a:pt x="413" y="8661"/>
                          <a:pt x="848" y="8890"/>
                          <a:pt x="1329" y="9051"/>
                        </a:cubicBezTo>
                        <a:lnTo>
                          <a:pt x="5751" y="642"/>
                        </a:lnTo>
                        <a:cubicBezTo>
                          <a:pt x="5568" y="528"/>
                          <a:pt x="5385" y="413"/>
                          <a:pt x="5201" y="322"/>
                        </a:cubicBezTo>
                        <a:cubicBezTo>
                          <a:pt x="4926" y="207"/>
                          <a:pt x="4674" y="92"/>
                          <a:pt x="437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477" name="Google Shape;477;p141"/>
                  <p:cNvSpPr/>
                  <p:nvPr/>
                </p:nvSpPr>
                <p:spPr>
                  <a:xfrm>
                    <a:off x="3890683" y="1390057"/>
                    <a:ext cx="183318" cy="244956"/>
                  </a:xfrm>
                  <a:custGeom>
                    <a:avLst/>
                    <a:gdLst/>
                    <a:ahLst/>
                    <a:cxnLst/>
                    <a:rect l="l" t="t" r="r" b="b"/>
                    <a:pathLst>
                      <a:path w="6439" h="8604" extrusionOk="0">
                        <a:moveTo>
                          <a:pt x="4938" y="1"/>
                        </a:moveTo>
                        <a:cubicBezTo>
                          <a:pt x="2517" y="1"/>
                          <a:pt x="351" y="1846"/>
                          <a:pt x="161" y="4434"/>
                        </a:cubicBezTo>
                        <a:cubicBezTo>
                          <a:pt x="1" y="6060"/>
                          <a:pt x="734" y="7641"/>
                          <a:pt x="2063" y="8603"/>
                        </a:cubicBezTo>
                        <a:lnTo>
                          <a:pt x="6439" y="241"/>
                        </a:lnTo>
                        <a:cubicBezTo>
                          <a:pt x="5938" y="78"/>
                          <a:pt x="5433" y="1"/>
                          <a:pt x="49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grpSp>
              <p:nvGrpSpPr>
                <p:cNvPr id="478" name="Google Shape;478;p141"/>
                <p:cNvGrpSpPr/>
                <p:nvPr/>
              </p:nvGrpSpPr>
              <p:grpSpPr>
                <a:xfrm flipH="1">
                  <a:off x="7617675" y="339921"/>
                  <a:ext cx="757996" cy="1065817"/>
                  <a:chOff x="1580225" y="1798159"/>
                  <a:chExt cx="757996" cy="1065817"/>
                </a:xfrm>
              </p:grpSpPr>
              <p:sp>
                <p:nvSpPr>
                  <p:cNvPr id="479" name="Google Shape;479;p141"/>
                  <p:cNvSpPr/>
                  <p:nvPr/>
                </p:nvSpPr>
                <p:spPr>
                  <a:xfrm>
                    <a:off x="2115359" y="1798159"/>
                    <a:ext cx="211931" cy="136087"/>
                  </a:xfrm>
                  <a:custGeom>
                    <a:avLst/>
                    <a:gdLst/>
                    <a:ahLst/>
                    <a:cxnLst/>
                    <a:rect l="l" t="t" r="r" b="b"/>
                    <a:pathLst>
                      <a:path w="7444" h="4780" extrusionOk="0">
                        <a:moveTo>
                          <a:pt x="1734" y="0"/>
                        </a:moveTo>
                        <a:cubicBezTo>
                          <a:pt x="1412" y="0"/>
                          <a:pt x="1104" y="52"/>
                          <a:pt x="825" y="172"/>
                        </a:cubicBezTo>
                        <a:cubicBezTo>
                          <a:pt x="504" y="310"/>
                          <a:pt x="0" y="310"/>
                          <a:pt x="0" y="1134"/>
                        </a:cubicBezTo>
                        <a:cubicBezTo>
                          <a:pt x="573" y="1845"/>
                          <a:pt x="1558" y="2624"/>
                          <a:pt x="3185" y="3426"/>
                        </a:cubicBezTo>
                        <a:cubicBezTo>
                          <a:pt x="4353" y="4021"/>
                          <a:pt x="5568" y="4480"/>
                          <a:pt x="6851" y="4777"/>
                        </a:cubicBezTo>
                        <a:cubicBezTo>
                          <a:pt x="6857" y="4779"/>
                          <a:pt x="6864" y="4780"/>
                          <a:pt x="6871" y="4780"/>
                        </a:cubicBezTo>
                        <a:cubicBezTo>
                          <a:pt x="7062" y="4780"/>
                          <a:pt x="7444" y="4189"/>
                          <a:pt x="7378" y="3769"/>
                        </a:cubicBezTo>
                        <a:cubicBezTo>
                          <a:pt x="7332" y="3426"/>
                          <a:pt x="7194" y="3105"/>
                          <a:pt x="7011" y="2830"/>
                        </a:cubicBezTo>
                        <a:cubicBezTo>
                          <a:pt x="6530" y="2211"/>
                          <a:pt x="5934" y="1684"/>
                          <a:pt x="5247" y="1272"/>
                        </a:cubicBezTo>
                        <a:cubicBezTo>
                          <a:pt x="4360" y="729"/>
                          <a:pt x="2944" y="0"/>
                          <a:pt x="17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480" name="Google Shape;480;p141"/>
                  <p:cNvSpPr/>
                  <p:nvPr/>
                </p:nvSpPr>
                <p:spPr>
                  <a:xfrm>
                    <a:off x="2089681" y="1826115"/>
                    <a:ext cx="225710" cy="179389"/>
                  </a:xfrm>
                  <a:custGeom>
                    <a:avLst/>
                    <a:gdLst/>
                    <a:ahLst/>
                    <a:cxnLst/>
                    <a:rect l="l" t="t" r="r" b="b"/>
                    <a:pathLst>
                      <a:path w="7928" h="6301" extrusionOk="0">
                        <a:moveTo>
                          <a:pt x="1100" y="0"/>
                        </a:moveTo>
                        <a:cubicBezTo>
                          <a:pt x="825" y="504"/>
                          <a:pt x="596" y="1031"/>
                          <a:pt x="413" y="1581"/>
                        </a:cubicBezTo>
                        <a:cubicBezTo>
                          <a:pt x="207" y="2108"/>
                          <a:pt x="92" y="2612"/>
                          <a:pt x="0" y="2910"/>
                        </a:cubicBezTo>
                        <a:cubicBezTo>
                          <a:pt x="665" y="3827"/>
                          <a:pt x="2292" y="5430"/>
                          <a:pt x="5934" y="6301"/>
                        </a:cubicBezTo>
                        <a:cubicBezTo>
                          <a:pt x="6416" y="5934"/>
                          <a:pt x="6805" y="5499"/>
                          <a:pt x="7126" y="4995"/>
                        </a:cubicBezTo>
                        <a:cubicBezTo>
                          <a:pt x="7424" y="4560"/>
                          <a:pt x="7699" y="4102"/>
                          <a:pt x="7928" y="3620"/>
                        </a:cubicBezTo>
                        <a:cubicBezTo>
                          <a:pt x="6668" y="3323"/>
                          <a:pt x="5430" y="2864"/>
                          <a:pt x="4262" y="2292"/>
                        </a:cubicBezTo>
                        <a:cubicBezTo>
                          <a:pt x="2635" y="1467"/>
                          <a:pt x="1673" y="688"/>
                          <a:pt x="11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481" name="Google Shape;481;p141"/>
                  <p:cNvSpPr/>
                  <p:nvPr/>
                </p:nvSpPr>
                <p:spPr>
                  <a:xfrm>
                    <a:off x="1995585" y="1865633"/>
                    <a:ext cx="342636" cy="209368"/>
                  </a:xfrm>
                  <a:custGeom>
                    <a:avLst/>
                    <a:gdLst/>
                    <a:ahLst/>
                    <a:cxnLst/>
                    <a:rect l="l" t="t" r="r" b="b"/>
                    <a:pathLst>
                      <a:path w="12035" h="7354" extrusionOk="0">
                        <a:moveTo>
                          <a:pt x="2693" y="1"/>
                        </a:moveTo>
                        <a:cubicBezTo>
                          <a:pt x="1172" y="1"/>
                          <a:pt x="0" y="1148"/>
                          <a:pt x="1129" y="2897"/>
                        </a:cubicBezTo>
                        <a:cubicBezTo>
                          <a:pt x="1220" y="3034"/>
                          <a:pt x="1335" y="3195"/>
                          <a:pt x="1450" y="3332"/>
                        </a:cubicBezTo>
                        <a:cubicBezTo>
                          <a:pt x="2733" y="4959"/>
                          <a:pt x="5047" y="6127"/>
                          <a:pt x="6902" y="6746"/>
                        </a:cubicBezTo>
                        <a:cubicBezTo>
                          <a:pt x="7590" y="6998"/>
                          <a:pt x="8300" y="7181"/>
                          <a:pt x="9010" y="7319"/>
                        </a:cubicBezTo>
                        <a:cubicBezTo>
                          <a:pt x="9179" y="7341"/>
                          <a:pt x="9346" y="7353"/>
                          <a:pt x="9510" y="7353"/>
                        </a:cubicBezTo>
                        <a:cubicBezTo>
                          <a:pt x="10354" y="7353"/>
                          <a:pt x="11131" y="7036"/>
                          <a:pt x="11668" y="6173"/>
                        </a:cubicBezTo>
                        <a:cubicBezTo>
                          <a:pt x="12035" y="5555"/>
                          <a:pt x="11920" y="4501"/>
                          <a:pt x="10431" y="3607"/>
                        </a:cubicBezTo>
                        <a:cubicBezTo>
                          <a:pt x="10110" y="4111"/>
                          <a:pt x="9721" y="4546"/>
                          <a:pt x="9239" y="4890"/>
                        </a:cubicBezTo>
                        <a:cubicBezTo>
                          <a:pt x="5597" y="4019"/>
                          <a:pt x="3970" y="2439"/>
                          <a:pt x="3305" y="1522"/>
                        </a:cubicBezTo>
                        <a:cubicBezTo>
                          <a:pt x="3397" y="1201"/>
                          <a:pt x="3534" y="720"/>
                          <a:pt x="3718" y="170"/>
                        </a:cubicBezTo>
                        <a:cubicBezTo>
                          <a:pt x="3373" y="55"/>
                          <a:pt x="3025" y="1"/>
                          <a:pt x="269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482" name="Google Shape;482;p141"/>
                  <p:cNvSpPr/>
                  <p:nvPr/>
                </p:nvSpPr>
                <p:spPr>
                  <a:xfrm>
                    <a:off x="1580225" y="1961152"/>
                    <a:ext cx="671892" cy="902812"/>
                  </a:xfrm>
                  <a:custGeom>
                    <a:avLst/>
                    <a:gdLst/>
                    <a:ahLst/>
                    <a:cxnLst/>
                    <a:rect l="l" t="t" r="r" b="b"/>
                    <a:pathLst>
                      <a:path w="23600" h="31711" extrusionOk="0">
                        <a:moveTo>
                          <a:pt x="16039" y="0"/>
                        </a:moveTo>
                        <a:cubicBezTo>
                          <a:pt x="14297" y="3070"/>
                          <a:pt x="6095" y="17596"/>
                          <a:pt x="3094" y="23095"/>
                        </a:cubicBezTo>
                        <a:cubicBezTo>
                          <a:pt x="2200" y="24744"/>
                          <a:pt x="1" y="28295"/>
                          <a:pt x="3781" y="30793"/>
                        </a:cubicBezTo>
                        <a:cubicBezTo>
                          <a:pt x="3781" y="30793"/>
                          <a:pt x="4913" y="31710"/>
                          <a:pt x="6478" y="31710"/>
                        </a:cubicBezTo>
                        <a:cubicBezTo>
                          <a:pt x="7982" y="31710"/>
                          <a:pt x="9887" y="30863"/>
                          <a:pt x="11571" y="27539"/>
                        </a:cubicBezTo>
                        <a:cubicBezTo>
                          <a:pt x="12396" y="25913"/>
                          <a:pt x="21354" y="8386"/>
                          <a:pt x="23599" y="3964"/>
                        </a:cubicBezTo>
                        <a:cubicBezTo>
                          <a:pt x="22889" y="3826"/>
                          <a:pt x="22156" y="3643"/>
                          <a:pt x="21469" y="3391"/>
                        </a:cubicBezTo>
                        <a:cubicBezTo>
                          <a:pt x="19636" y="2795"/>
                          <a:pt x="17322" y="1604"/>
                          <a:pt x="1603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483" name="Google Shape;483;p141"/>
                  <p:cNvSpPr/>
                  <p:nvPr/>
                </p:nvSpPr>
                <p:spPr>
                  <a:xfrm>
                    <a:off x="1821572" y="2325123"/>
                    <a:ext cx="235504" cy="146393"/>
                  </a:xfrm>
                  <a:custGeom>
                    <a:avLst/>
                    <a:gdLst/>
                    <a:ahLst/>
                    <a:cxnLst/>
                    <a:rect l="l" t="t" r="r" b="b"/>
                    <a:pathLst>
                      <a:path w="8272" h="5142" extrusionOk="0">
                        <a:moveTo>
                          <a:pt x="367" y="1"/>
                        </a:moveTo>
                        <a:cubicBezTo>
                          <a:pt x="230" y="207"/>
                          <a:pt x="115" y="436"/>
                          <a:pt x="1" y="665"/>
                        </a:cubicBezTo>
                        <a:cubicBezTo>
                          <a:pt x="70" y="917"/>
                          <a:pt x="207" y="1146"/>
                          <a:pt x="367" y="1352"/>
                        </a:cubicBezTo>
                        <a:cubicBezTo>
                          <a:pt x="1307" y="2567"/>
                          <a:pt x="3781" y="4445"/>
                          <a:pt x="7218" y="5087"/>
                        </a:cubicBezTo>
                        <a:cubicBezTo>
                          <a:pt x="7402" y="5120"/>
                          <a:pt x="7599" y="5142"/>
                          <a:pt x="7799" y="5142"/>
                        </a:cubicBezTo>
                        <a:cubicBezTo>
                          <a:pt x="7872" y="5142"/>
                          <a:pt x="7946" y="5139"/>
                          <a:pt x="8020" y="5133"/>
                        </a:cubicBezTo>
                        <a:cubicBezTo>
                          <a:pt x="8111" y="4949"/>
                          <a:pt x="8203" y="4789"/>
                          <a:pt x="8272" y="4629"/>
                        </a:cubicBezTo>
                        <a:cubicBezTo>
                          <a:pt x="7722" y="3827"/>
                          <a:pt x="7035" y="3116"/>
                          <a:pt x="6233" y="2567"/>
                        </a:cubicBezTo>
                        <a:cubicBezTo>
                          <a:pt x="3277" y="642"/>
                          <a:pt x="1444" y="92"/>
                          <a:pt x="3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484" name="Google Shape;484;p141"/>
                  <p:cNvSpPr/>
                  <p:nvPr/>
                </p:nvSpPr>
                <p:spPr>
                  <a:xfrm>
                    <a:off x="1580225" y="2344028"/>
                    <a:ext cx="469670" cy="519948"/>
                  </a:xfrm>
                  <a:custGeom>
                    <a:avLst/>
                    <a:gdLst/>
                    <a:ahLst/>
                    <a:cxnLst/>
                    <a:rect l="l" t="t" r="r" b="b"/>
                    <a:pathLst>
                      <a:path w="16497" h="18263" extrusionOk="0">
                        <a:moveTo>
                          <a:pt x="8455" y="1"/>
                        </a:moveTo>
                        <a:cubicBezTo>
                          <a:pt x="6347" y="3781"/>
                          <a:pt x="4308" y="7447"/>
                          <a:pt x="3094" y="9647"/>
                        </a:cubicBezTo>
                        <a:cubicBezTo>
                          <a:pt x="2200" y="11296"/>
                          <a:pt x="1" y="14870"/>
                          <a:pt x="3781" y="17345"/>
                        </a:cubicBezTo>
                        <a:cubicBezTo>
                          <a:pt x="3781" y="17345"/>
                          <a:pt x="4919" y="18262"/>
                          <a:pt x="6490" y="18262"/>
                        </a:cubicBezTo>
                        <a:cubicBezTo>
                          <a:pt x="8000" y="18262"/>
                          <a:pt x="9910" y="17415"/>
                          <a:pt x="11594" y="14091"/>
                        </a:cubicBezTo>
                        <a:lnTo>
                          <a:pt x="16497" y="4446"/>
                        </a:lnTo>
                        <a:lnTo>
                          <a:pt x="16497" y="4446"/>
                        </a:lnTo>
                        <a:cubicBezTo>
                          <a:pt x="16383" y="4455"/>
                          <a:pt x="16269" y="4461"/>
                          <a:pt x="16157" y="4461"/>
                        </a:cubicBezTo>
                        <a:cubicBezTo>
                          <a:pt x="15998" y="4461"/>
                          <a:pt x="15843" y="4450"/>
                          <a:pt x="15695" y="4423"/>
                        </a:cubicBezTo>
                        <a:cubicBezTo>
                          <a:pt x="12258" y="3781"/>
                          <a:pt x="9784" y="1903"/>
                          <a:pt x="8844" y="688"/>
                        </a:cubicBezTo>
                        <a:cubicBezTo>
                          <a:pt x="8684" y="482"/>
                          <a:pt x="8547" y="230"/>
                          <a:pt x="845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grpSp>
        </p:grpSp>
        <p:grpSp>
          <p:nvGrpSpPr>
            <p:cNvPr id="485" name="Google Shape;485;p141"/>
            <p:cNvGrpSpPr/>
            <p:nvPr/>
          </p:nvGrpSpPr>
          <p:grpSpPr>
            <a:xfrm>
              <a:off x="7983598" y="371692"/>
              <a:ext cx="744568" cy="790047"/>
              <a:chOff x="8060975" y="371271"/>
              <a:chExt cx="744568" cy="790047"/>
            </a:xfrm>
          </p:grpSpPr>
          <p:sp>
            <p:nvSpPr>
              <p:cNvPr id="486" name="Google Shape;486;p141"/>
              <p:cNvSpPr/>
              <p:nvPr/>
            </p:nvSpPr>
            <p:spPr>
              <a:xfrm rot="659822">
                <a:off x="8403186" y="404760"/>
                <a:ext cx="378598" cy="285541"/>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nvGrpSpPr>
              <p:cNvPr id="487" name="Google Shape;487;p141"/>
              <p:cNvGrpSpPr/>
              <p:nvPr/>
            </p:nvGrpSpPr>
            <p:grpSpPr>
              <a:xfrm rot="2552886">
                <a:off x="8074001" y="700954"/>
                <a:ext cx="631326" cy="284342"/>
                <a:chOff x="3929266" y="1226037"/>
                <a:chExt cx="631334" cy="284345"/>
              </a:xfrm>
            </p:grpSpPr>
            <p:sp>
              <p:nvSpPr>
                <p:cNvPr id="488" name="Google Shape;488;p141"/>
                <p:cNvSpPr/>
                <p:nvPr/>
              </p:nvSpPr>
              <p:spPr>
                <a:xfrm rot="5004499" flipH="1">
                  <a:off x="3897021" y="1282012"/>
                  <a:ext cx="266316" cy="172395"/>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141"/>
                <p:cNvSpPr/>
                <p:nvPr/>
              </p:nvSpPr>
              <p:spPr>
                <a:xfrm rot="10690808" flipH="1">
                  <a:off x="4291611" y="1304578"/>
                  <a:ext cx="266319" cy="172388"/>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490" name="Google Shape;490;p141"/>
            <p:cNvGrpSpPr/>
            <p:nvPr/>
          </p:nvGrpSpPr>
          <p:grpSpPr>
            <a:xfrm>
              <a:off x="415835" y="4077017"/>
              <a:ext cx="808005" cy="694791"/>
              <a:chOff x="493212" y="4076596"/>
              <a:chExt cx="808005" cy="694791"/>
            </a:xfrm>
          </p:grpSpPr>
          <p:grpSp>
            <p:nvGrpSpPr>
              <p:cNvPr id="491" name="Google Shape;491;p141"/>
              <p:cNvGrpSpPr/>
              <p:nvPr/>
            </p:nvGrpSpPr>
            <p:grpSpPr>
              <a:xfrm rot="-8247114">
                <a:off x="656865" y="4252618"/>
                <a:ext cx="631326" cy="284342"/>
                <a:chOff x="3929266" y="1226037"/>
                <a:chExt cx="631334" cy="284345"/>
              </a:xfrm>
            </p:grpSpPr>
            <p:sp>
              <p:nvSpPr>
                <p:cNvPr id="492" name="Google Shape;492;p141"/>
                <p:cNvSpPr/>
                <p:nvPr/>
              </p:nvSpPr>
              <p:spPr>
                <a:xfrm rot="5004499" flipH="1">
                  <a:off x="3897021" y="1282012"/>
                  <a:ext cx="266316" cy="172395"/>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141"/>
                <p:cNvSpPr/>
                <p:nvPr/>
              </p:nvSpPr>
              <p:spPr>
                <a:xfrm rot="10690808" flipH="1">
                  <a:off x="4291611" y="1304578"/>
                  <a:ext cx="266319" cy="172388"/>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94" name="Google Shape;494;p141"/>
              <p:cNvGrpSpPr/>
              <p:nvPr/>
            </p:nvGrpSpPr>
            <p:grpSpPr>
              <a:xfrm rot="-2429664">
                <a:off x="543062" y="4411718"/>
                <a:ext cx="345756" cy="281069"/>
                <a:chOff x="4045279" y="974526"/>
                <a:chExt cx="345743" cy="281058"/>
              </a:xfrm>
            </p:grpSpPr>
            <p:sp>
              <p:nvSpPr>
                <p:cNvPr id="495" name="Google Shape;495;p141"/>
                <p:cNvSpPr/>
                <p:nvPr/>
              </p:nvSpPr>
              <p:spPr>
                <a:xfrm>
                  <a:off x="4045279" y="974526"/>
                  <a:ext cx="212671" cy="195390"/>
                </a:xfrm>
                <a:custGeom>
                  <a:avLst/>
                  <a:gdLst/>
                  <a:ahLst/>
                  <a:cxnLst/>
                  <a:rect l="l" t="t" r="r" b="b"/>
                  <a:pathLst>
                    <a:path w="7470" h="6863" extrusionOk="0">
                      <a:moveTo>
                        <a:pt x="2982" y="1"/>
                      </a:moveTo>
                      <a:cubicBezTo>
                        <a:pt x="1529" y="1"/>
                        <a:pt x="802" y="1593"/>
                        <a:pt x="802" y="1593"/>
                      </a:cubicBezTo>
                      <a:cubicBezTo>
                        <a:pt x="1" y="3174"/>
                        <a:pt x="1994" y="5144"/>
                        <a:pt x="3873" y="6863"/>
                      </a:cubicBezTo>
                      <a:cubicBezTo>
                        <a:pt x="4377" y="5648"/>
                        <a:pt x="5476" y="3701"/>
                        <a:pt x="7470" y="2739"/>
                      </a:cubicBezTo>
                      <a:cubicBezTo>
                        <a:pt x="6484" y="1914"/>
                        <a:pt x="5453" y="1135"/>
                        <a:pt x="4377" y="447"/>
                      </a:cubicBezTo>
                      <a:cubicBezTo>
                        <a:pt x="3854" y="126"/>
                        <a:pt x="3389" y="1"/>
                        <a:pt x="298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496" name="Google Shape;496;p141"/>
                <p:cNvSpPr/>
                <p:nvPr/>
              </p:nvSpPr>
              <p:spPr>
                <a:xfrm>
                  <a:off x="4155518" y="1052479"/>
                  <a:ext cx="235504" cy="203105"/>
                </a:xfrm>
                <a:custGeom>
                  <a:avLst/>
                  <a:gdLst/>
                  <a:ahLst/>
                  <a:cxnLst/>
                  <a:rect l="l" t="t" r="r" b="b"/>
                  <a:pathLst>
                    <a:path w="8272" h="7134" extrusionOk="0">
                      <a:moveTo>
                        <a:pt x="3598" y="1"/>
                      </a:moveTo>
                      <a:cubicBezTo>
                        <a:pt x="1604" y="963"/>
                        <a:pt x="505" y="2910"/>
                        <a:pt x="1" y="4125"/>
                      </a:cubicBezTo>
                      <a:lnTo>
                        <a:pt x="596" y="4675"/>
                      </a:lnTo>
                      <a:cubicBezTo>
                        <a:pt x="2662" y="6525"/>
                        <a:pt x="3933" y="7133"/>
                        <a:pt x="4820" y="7133"/>
                      </a:cubicBezTo>
                      <a:cubicBezTo>
                        <a:pt x="5438" y="7133"/>
                        <a:pt x="5870" y="6838"/>
                        <a:pt x="6255" y="6462"/>
                      </a:cubicBezTo>
                      <a:cubicBezTo>
                        <a:pt x="8272" y="4514"/>
                        <a:pt x="6393" y="2475"/>
                        <a:pt x="4033" y="367"/>
                      </a:cubicBezTo>
                      <a:cubicBezTo>
                        <a:pt x="3941" y="276"/>
                        <a:pt x="3781" y="161"/>
                        <a:pt x="359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grpSp>
      </p:grpSp>
      <p:sp>
        <p:nvSpPr>
          <p:cNvPr id="497" name="Google Shape;497;p141"/>
          <p:cNvSpPr txBox="1">
            <a:spLocks noGrp="1"/>
          </p:cNvSpPr>
          <p:nvPr>
            <p:ph type="title"/>
          </p:nvPr>
        </p:nvSpPr>
        <p:spPr>
          <a:xfrm>
            <a:off x="5356500" y="3318600"/>
            <a:ext cx="7575000" cy="3649800"/>
          </a:xfrm>
          <a:prstGeom prst="rect">
            <a:avLst/>
          </a:prstGeom>
          <a:noFill/>
          <a:ln>
            <a:noFill/>
          </a:ln>
        </p:spPr>
        <p:txBody>
          <a:bodyPr spcFirstLastPara="1" wrap="square" lIns="91425" tIns="91425" rIns="91425" bIns="91425" anchor="ctr" anchorCtr="0">
            <a:noAutofit/>
          </a:bodyPr>
          <a:lstStyle>
            <a:lvl1pPr lvl="0" algn="ctr">
              <a:lnSpc>
                <a:spcPct val="80000"/>
              </a:lnSpc>
              <a:spcBef>
                <a:spcPts val="0"/>
              </a:spcBef>
              <a:spcAft>
                <a:spcPts val="0"/>
              </a:spcAft>
              <a:buSzPts val="8400"/>
              <a:buNone/>
              <a:defRPr sz="16800"/>
            </a:lvl1pPr>
            <a:lvl2pPr lvl="1" algn="l">
              <a:lnSpc>
                <a:spcPct val="100000"/>
              </a:lnSpc>
              <a:spcBef>
                <a:spcPts val="0"/>
              </a:spcBef>
              <a:spcAft>
                <a:spcPts val="0"/>
              </a:spcAft>
              <a:buSzPts val="4800"/>
              <a:buNone/>
              <a:defRPr sz="9600"/>
            </a:lvl2pPr>
            <a:lvl3pPr lvl="2" algn="l">
              <a:lnSpc>
                <a:spcPct val="100000"/>
              </a:lnSpc>
              <a:spcBef>
                <a:spcPts val="0"/>
              </a:spcBef>
              <a:spcAft>
                <a:spcPts val="0"/>
              </a:spcAft>
              <a:buSzPts val="4800"/>
              <a:buNone/>
              <a:defRPr sz="9600"/>
            </a:lvl3pPr>
            <a:lvl4pPr lvl="3" algn="l">
              <a:lnSpc>
                <a:spcPct val="100000"/>
              </a:lnSpc>
              <a:spcBef>
                <a:spcPts val="0"/>
              </a:spcBef>
              <a:spcAft>
                <a:spcPts val="0"/>
              </a:spcAft>
              <a:buSzPts val="4800"/>
              <a:buNone/>
              <a:defRPr sz="9600"/>
            </a:lvl4pPr>
            <a:lvl5pPr lvl="4" algn="l">
              <a:lnSpc>
                <a:spcPct val="100000"/>
              </a:lnSpc>
              <a:spcBef>
                <a:spcPts val="0"/>
              </a:spcBef>
              <a:spcAft>
                <a:spcPts val="0"/>
              </a:spcAft>
              <a:buSzPts val="4800"/>
              <a:buNone/>
              <a:defRPr sz="9600"/>
            </a:lvl5pPr>
            <a:lvl6pPr lvl="5" algn="l">
              <a:lnSpc>
                <a:spcPct val="100000"/>
              </a:lnSpc>
              <a:spcBef>
                <a:spcPts val="0"/>
              </a:spcBef>
              <a:spcAft>
                <a:spcPts val="0"/>
              </a:spcAft>
              <a:buSzPts val="4800"/>
              <a:buNone/>
              <a:defRPr sz="9600"/>
            </a:lvl6pPr>
            <a:lvl7pPr lvl="6" algn="l">
              <a:lnSpc>
                <a:spcPct val="100000"/>
              </a:lnSpc>
              <a:spcBef>
                <a:spcPts val="0"/>
              </a:spcBef>
              <a:spcAft>
                <a:spcPts val="0"/>
              </a:spcAft>
              <a:buSzPts val="4800"/>
              <a:buNone/>
              <a:defRPr sz="9600"/>
            </a:lvl7pPr>
            <a:lvl8pPr lvl="7" algn="l">
              <a:lnSpc>
                <a:spcPct val="100000"/>
              </a:lnSpc>
              <a:spcBef>
                <a:spcPts val="0"/>
              </a:spcBef>
              <a:spcAft>
                <a:spcPts val="0"/>
              </a:spcAft>
              <a:buSzPts val="4800"/>
              <a:buNone/>
              <a:defRPr sz="9600"/>
            </a:lvl8pPr>
            <a:lvl9pPr lvl="8" algn="l">
              <a:lnSpc>
                <a:spcPct val="100000"/>
              </a:lnSpc>
              <a:spcBef>
                <a:spcPts val="0"/>
              </a:spcBef>
              <a:spcAft>
                <a:spcPts val="0"/>
              </a:spcAft>
              <a:buSzPts val="4800"/>
              <a:buNone/>
              <a:defRPr sz="9600"/>
            </a:lvl9p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498"/>
        <p:cNvGrpSpPr/>
        <p:nvPr/>
      </p:nvGrpSpPr>
      <p:grpSpPr>
        <a:xfrm>
          <a:off x="0" y="0"/>
          <a:ext cx="0" cy="0"/>
          <a:chOff x="0" y="0"/>
          <a:chExt cx="0" cy="0"/>
        </a:xfrm>
      </p:grpSpPr>
      <p:sp>
        <p:nvSpPr>
          <p:cNvPr id="499" name="Google Shape;499;p142"/>
          <p:cNvSpPr txBox="1">
            <a:spLocks noGrp="1"/>
          </p:cNvSpPr>
          <p:nvPr>
            <p:ph type="title"/>
          </p:nvPr>
        </p:nvSpPr>
        <p:spPr>
          <a:xfrm>
            <a:off x="10206584" y="3117026"/>
            <a:ext cx="5369400" cy="1145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00" name="Google Shape;500;p142"/>
          <p:cNvSpPr txBox="1">
            <a:spLocks noGrp="1"/>
          </p:cNvSpPr>
          <p:nvPr>
            <p:ph type="subTitle" idx="1"/>
          </p:nvPr>
        </p:nvSpPr>
        <p:spPr>
          <a:xfrm>
            <a:off x="10206584" y="4366026"/>
            <a:ext cx="5369400" cy="27798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500"/>
              <a:buNone/>
              <a:defRPr sz="3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grpSp>
        <p:nvGrpSpPr>
          <p:cNvPr id="501" name="Google Shape;501;p142"/>
          <p:cNvGrpSpPr/>
          <p:nvPr/>
        </p:nvGrpSpPr>
        <p:grpSpPr>
          <a:xfrm>
            <a:off x="2018981" y="1677742"/>
            <a:ext cx="8247131" cy="7057969"/>
            <a:chOff x="1009490" y="838870"/>
            <a:chExt cx="4123566" cy="3528984"/>
          </a:xfrm>
        </p:grpSpPr>
        <p:grpSp>
          <p:nvGrpSpPr>
            <p:cNvPr id="502" name="Google Shape;502;p142"/>
            <p:cNvGrpSpPr/>
            <p:nvPr/>
          </p:nvGrpSpPr>
          <p:grpSpPr>
            <a:xfrm rot="9899963">
              <a:off x="4493701" y="3855004"/>
              <a:ext cx="595146" cy="419957"/>
              <a:chOff x="542314" y="1273316"/>
              <a:chExt cx="280381" cy="197868"/>
            </a:xfrm>
          </p:grpSpPr>
          <p:sp>
            <p:nvSpPr>
              <p:cNvPr id="503" name="Google Shape;503;p142"/>
              <p:cNvSpPr/>
              <p:nvPr/>
            </p:nvSpPr>
            <p:spPr>
              <a:xfrm>
                <a:off x="542314" y="1384009"/>
                <a:ext cx="134675" cy="87175"/>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142"/>
              <p:cNvSpPr/>
              <p:nvPr/>
            </p:nvSpPr>
            <p:spPr>
              <a:xfrm rot="4016074">
                <a:off x="688867" y="1308761"/>
                <a:ext cx="134681" cy="87179"/>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5" name="Google Shape;505;p142"/>
            <p:cNvGrpSpPr/>
            <p:nvPr/>
          </p:nvGrpSpPr>
          <p:grpSpPr>
            <a:xfrm>
              <a:off x="1009490" y="838870"/>
              <a:ext cx="668345" cy="711491"/>
              <a:chOff x="857090" y="686470"/>
              <a:chExt cx="668345" cy="711491"/>
            </a:xfrm>
          </p:grpSpPr>
          <p:sp>
            <p:nvSpPr>
              <p:cNvPr id="506" name="Google Shape;506;p142"/>
              <p:cNvSpPr/>
              <p:nvPr/>
            </p:nvSpPr>
            <p:spPr>
              <a:xfrm rot="-2500393">
                <a:off x="882428" y="1141321"/>
                <a:ext cx="285866" cy="18501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142"/>
              <p:cNvSpPr/>
              <p:nvPr/>
            </p:nvSpPr>
            <p:spPr>
              <a:xfrm rot="2753945">
                <a:off x="1216604" y="760972"/>
                <a:ext cx="285848" cy="185048"/>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08" name="Google Shape;508;p142"/>
              <p:cNvGrpSpPr/>
              <p:nvPr/>
            </p:nvGrpSpPr>
            <p:grpSpPr>
              <a:xfrm>
                <a:off x="966613" y="860271"/>
                <a:ext cx="227022" cy="200116"/>
                <a:chOff x="1603713" y="1935899"/>
                <a:chExt cx="227022" cy="200116"/>
              </a:xfrm>
            </p:grpSpPr>
            <p:sp>
              <p:nvSpPr>
                <p:cNvPr id="509" name="Google Shape;509;p142"/>
                <p:cNvSpPr/>
                <p:nvPr/>
              </p:nvSpPr>
              <p:spPr>
                <a:xfrm>
                  <a:off x="1674805" y="1954604"/>
                  <a:ext cx="155930" cy="181411"/>
                </a:xfrm>
                <a:custGeom>
                  <a:avLst/>
                  <a:gdLst/>
                  <a:ahLst/>
                  <a:cxnLst/>
                  <a:rect l="l" t="t" r="r" b="b"/>
                  <a:pathLst>
                    <a:path w="5477" h="6372" extrusionOk="0">
                      <a:moveTo>
                        <a:pt x="3254" y="1"/>
                      </a:moveTo>
                      <a:lnTo>
                        <a:pt x="1" y="6164"/>
                      </a:lnTo>
                      <a:cubicBezTo>
                        <a:pt x="418" y="6303"/>
                        <a:pt x="846" y="6372"/>
                        <a:pt x="1271" y="6372"/>
                      </a:cubicBezTo>
                      <a:cubicBezTo>
                        <a:pt x="2036" y="6372"/>
                        <a:pt x="2789" y="6148"/>
                        <a:pt x="3437" y="5706"/>
                      </a:cubicBezTo>
                      <a:cubicBezTo>
                        <a:pt x="5133" y="4560"/>
                        <a:pt x="5477" y="1467"/>
                        <a:pt x="325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510" name="Google Shape;510;p142"/>
                <p:cNvSpPr/>
                <p:nvPr/>
              </p:nvSpPr>
              <p:spPr>
                <a:xfrm>
                  <a:off x="1646761" y="1940910"/>
                  <a:ext cx="120713" cy="189212"/>
                </a:xfrm>
                <a:custGeom>
                  <a:avLst/>
                  <a:gdLst/>
                  <a:ahLst/>
                  <a:cxnLst/>
                  <a:rect l="l" t="t" r="r" b="b"/>
                  <a:pathLst>
                    <a:path w="4240" h="6646" extrusionOk="0">
                      <a:moveTo>
                        <a:pt x="3231" y="1"/>
                      </a:moveTo>
                      <a:lnTo>
                        <a:pt x="1" y="6141"/>
                      </a:lnTo>
                      <a:cubicBezTo>
                        <a:pt x="298" y="6347"/>
                        <a:pt x="642" y="6531"/>
                        <a:pt x="986" y="6645"/>
                      </a:cubicBezTo>
                      <a:lnTo>
                        <a:pt x="4239" y="482"/>
                      </a:lnTo>
                      <a:cubicBezTo>
                        <a:pt x="4102" y="390"/>
                        <a:pt x="3964" y="322"/>
                        <a:pt x="3827" y="253"/>
                      </a:cubicBezTo>
                      <a:cubicBezTo>
                        <a:pt x="3621" y="138"/>
                        <a:pt x="3437" y="70"/>
                        <a:pt x="323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511" name="Google Shape;511;p142"/>
                <p:cNvSpPr/>
                <p:nvPr/>
              </p:nvSpPr>
              <p:spPr>
                <a:xfrm>
                  <a:off x="1603713" y="1935899"/>
                  <a:ext cx="135062" cy="179873"/>
                </a:xfrm>
                <a:custGeom>
                  <a:avLst/>
                  <a:gdLst/>
                  <a:ahLst/>
                  <a:cxnLst/>
                  <a:rect l="l" t="t" r="r" b="b"/>
                  <a:pathLst>
                    <a:path w="4744" h="6318" extrusionOk="0">
                      <a:moveTo>
                        <a:pt x="3641" y="0"/>
                      </a:moveTo>
                      <a:cubicBezTo>
                        <a:pt x="1858" y="0"/>
                        <a:pt x="267" y="1363"/>
                        <a:pt x="115" y="3247"/>
                      </a:cubicBezTo>
                      <a:cubicBezTo>
                        <a:pt x="0" y="4438"/>
                        <a:pt x="550" y="5607"/>
                        <a:pt x="1513" y="6317"/>
                      </a:cubicBezTo>
                      <a:lnTo>
                        <a:pt x="4743" y="177"/>
                      </a:lnTo>
                      <a:cubicBezTo>
                        <a:pt x="4375" y="57"/>
                        <a:pt x="4004" y="0"/>
                        <a:pt x="364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grpSp>
        <p:sp>
          <p:nvSpPr>
            <p:cNvPr id="512" name="Google Shape;512;p142"/>
            <p:cNvSpPr/>
            <p:nvPr/>
          </p:nvSpPr>
          <p:spPr>
            <a:xfrm rot="1122035">
              <a:off x="4794684" y="4091292"/>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grpSp>
        <p:nvGrpSpPr>
          <p:cNvPr id="513" name="Google Shape;513;p142"/>
          <p:cNvGrpSpPr/>
          <p:nvPr/>
        </p:nvGrpSpPr>
        <p:grpSpPr>
          <a:xfrm>
            <a:off x="14578152" y="351743"/>
            <a:ext cx="3225217" cy="3030879"/>
            <a:chOff x="7136675" y="328270"/>
            <a:chExt cx="1612608" cy="1515440"/>
          </a:xfrm>
        </p:grpSpPr>
        <p:sp>
          <p:nvSpPr>
            <p:cNvPr id="514" name="Google Shape;514;p142"/>
            <p:cNvSpPr/>
            <p:nvPr/>
          </p:nvSpPr>
          <p:spPr>
            <a:xfrm rot="4277965" flipH="1">
              <a:off x="7142087" y="558920"/>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515" name="Google Shape;515;p142"/>
            <p:cNvSpPr/>
            <p:nvPr/>
          </p:nvSpPr>
          <p:spPr>
            <a:xfrm rot="-9699895">
              <a:off x="7982375" y="1602920"/>
              <a:ext cx="266333" cy="172372"/>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142"/>
            <p:cNvSpPr/>
            <p:nvPr/>
          </p:nvSpPr>
          <p:spPr>
            <a:xfrm rot="659776">
              <a:off x="8468966" y="352087"/>
              <a:ext cx="266321" cy="172393"/>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142"/>
            <p:cNvSpPr/>
            <p:nvPr/>
          </p:nvSpPr>
          <p:spPr>
            <a:xfrm rot="-4629471">
              <a:off x="7796298" y="431207"/>
              <a:ext cx="266301" cy="17240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8" name="Google Shape;518;p142"/>
            <p:cNvGrpSpPr/>
            <p:nvPr/>
          </p:nvGrpSpPr>
          <p:grpSpPr>
            <a:xfrm rot="-5400000" flipH="1">
              <a:off x="7664504" y="390962"/>
              <a:ext cx="662112" cy="1322578"/>
              <a:chOff x="6933061" y="1619764"/>
              <a:chExt cx="662112" cy="1322578"/>
            </a:xfrm>
          </p:grpSpPr>
          <p:sp>
            <p:nvSpPr>
              <p:cNvPr id="519" name="Google Shape;519;p142"/>
              <p:cNvSpPr/>
              <p:nvPr/>
            </p:nvSpPr>
            <p:spPr>
              <a:xfrm>
                <a:off x="7047855" y="1924771"/>
                <a:ext cx="533585" cy="803253"/>
              </a:xfrm>
              <a:custGeom>
                <a:avLst/>
                <a:gdLst/>
                <a:ahLst/>
                <a:cxnLst/>
                <a:rect l="l" t="t" r="r" b="b"/>
                <a:pathLst>
                  <a:path w="18742" h="28214" extrusionOk="0">
                    <a:moveTo>
                      <a:pt x="11211" y="1"/>
                    </a:moveTo>
                    <a:cubicBezTo>
                      <a:pt x="9211" y="1"/>
                      <a:pt x="8936" y="1293"/>
                      <a:pt x="8936" y="1293"/>
                    </a:cubicBezTo>
                    <a:lnTo>
                      <a:pt x="230" y="23746"/>
                    </a:lnTo>
                    <a:lnTo>
                      <a:pt x="0" y="24341"/>
                    </a:lnTo>
                    <a:cubicBezTo>
                      <a:pt x="3556" y="28191"/>
                      <a:pt x="8857" y="28213"/>
                      <a:pt x="8979" y="28213"/>
                    </a:cubicBezTo>
                    <a:cubicBezTo>
                      <a:pt x="8981" y="28213"/>
                      <a:pt x="8982" y="28213"/>
                      <a:pt x="8982" y="28213"/>
                    </a:cubicBezTo>
                    <a:lnTo>
                      <a:pt x="9257" y="27526"/>
                    </a:lnTo>
                    <a:lnTo>
                      <a:pt x="18238" y="4798"/>
                    </a:lnTo>
                    <a:cubicBezTo>
                      <a:pt x="18238" y="4798"/>
                      <a:pt x="18742" y="3332"/>
                      <a:pt x="16611" y="1842"/>
                    </a:cubicBezTo>
                    <a:cubicBezTo>
                      <a:pt x="15901" y="1384"/>
                      <a:pt x="15168" y="995"/>
                      <a:pt x="14389" y="720"/>
                    </a:cubicBezTo>
                    <a:cubicBezTo>
                      <a:pt x="13701" y="445"/>
                      <a:pt x="12991" y="239"/>
                      <a:pt x="12258" y="101"/>
                    </a:cubicBezTo>
                    <a:cubicBezTo>
                      <a:pt x="11865" y="31"/>
                      <a:pt x="11518" y="1"/>
                      <a:pt x="1121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520" name="Google Shape;520;p142"/>
              <p:cNvSpPr/>
              <p:nvPr/>
            </p:nvSpPr>
            <p:spPr>
              <a:xfrm>
                <a:off x="6933061" y="2589507"/>
                <a:ext cx="463150" cy="205496"/>
              </a:xfrm>
              <a:custGeom>
                <a:avLst/>
                <a:gdLst/>
                <a:ahLst/>
                <a:cxnLst/>
                <a:rect l="l" t="t" r="r" b="b"/>
                <a:pathLst>
                  <a:path w="16268" h="7218" extrusionOk="0">
                    <a:moveTo>
                      <a:pt x="1582" y="0"/>
                    </a:moveTo>
                    <a:cubicBezTo>
                      <a:pt x="818" y="0"/>
                      <a:pt x="209" y="171"/>
                      <a:pt x="229" y="718"/>
                    </a:cubicBezTo>
                    <a:cubicBezTo>
                      <a:pt x="229" y="718"/>
                      <a:pt x="0" y="1543"/>
                      <a:pt x="4926" y="3972"/>
                    </a:cubicBezTo>
                    <a:cubicBezTo>
                      <a:pt x="6049" y="4499"/>
                      <a:pt x="7400" y="5117"/>
                      <a:pt x="9096" y="5851"/>
                    </a:cubicBezTo>
                    <a:cubicBezTo>
                      <a:pt x="9439" y="5988"/>
                      <a:pt x="9966" y="6171"/>
                      <a:pt x="10562" y="6355"/>
                    </a:cubicBezTo>
                    <a:cubicBezTo>
                      <a:pt x="11932" y="6776"/>
                      <a:pt x="13736" y="7217"/>
                      <a:pt x="14897" y="7217"/>
                    </a:cubicBezTo>
                    <a:cubicBezTo>
                      <a:pt x="15504" y="7217"/>
                      <a:pt x="15936" y="7097"/>
                      <a:pt x="16038" y="6790"/>
                    </a:cubicBezTo>
                    <a:cubicBezTo>
                      <a:pt x="16038" y="6790"/>
                      <a:pt x="16267" y="5599"/>
                      <a:pt x="13289" y="4178"/>
                    </a:cubicBezTo>
                    <a:lnTo>
                      <a:pt x="13014" y="4865"/>
                    </a:lnTo>
                    <a:cubicBezTo>
                      <a:pt x="13014" y="4865"/>
                      <a:pt x="13013" y="4865"/>
                      <a:pt x="13011" y="4865"/>
                    </a:cubicBezTo>
                    <a:cubicBezTo>
                      <a:pt x="12889" y="4865"/>
                      <a:pt x="7588" y="4843"/>
                      <a:pt x="4032" y="993"/>
                    </a:cubicBezTo>
                    <a:lnTo>
                      <a:pt x="4262" y="398"/>
                    </a:lnTo>
                    <a:cubicBezTo>
                      <a:pt x="3751" y="270"/>
                      <a:pt x="2543" y="0"/>
                      <a:pt x="158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521" name="Google Shape;521;p142"/>
              <p:cNvSpPr/>
              <p:nvPr/>
            </p:nvSpPr>
            <p:spPr>
              <a:xfrm>
                <a:off x="7212871" y="2183770"/>
                <a:ext cx="263575" cy="108528"/>
              </a:xfrm>
              <a:custGeom>
                <a:avLst/>
                <a:gdLst/>
                <a:ahLst/>
                <a:cxnLst/>
                <a:rect l="l" t="t" r="r" b="b"/>
                <a:pathLst>
                  <a:path w="9258" h="3812" extrusionOk="0">
                    <a:moveTo>
                      <a:pt x="468" y="0"/>
                    </a:moveTo>
                    <a:cubicBezTo>
                      <a:pt x="257" y="0"/>
                      <a:pt x="120" y="27"/>
                      <a:pt x="70" y="77"/>
                    </a:cubicBezTo>
                    <a:lnTo>
                      <a:pt x="1" y="283"/>
                    </a:lnTo>
                    <a:cubicBezTo>
                      <a:pt x="688" y="833"/>
                      <a:pt x="1948" y="1612"/>
                      <a:pt x="4240" y="2552"/>
                    </a:cubicBezTo>
                    <a:cubicBezTo>
                      <a:pt x="5843" y="3170"/>
                      <a:pt x="7516" y="3583"/>
                      <a:pt x="9234" y="3812"/>
                    </a:cubicBezTo>
                    <a:lnTo>
                      <a:pt x="9257" y="3697"/>
                    </a:lnTo>
                    <a:cubicBezTo>
                      <a:pt x="9005" y="3056"/>
                      <a:pt x="7539" y="2231"/>
                      <a:pt x="4217" y="925"/>
                    </a:cubicBezTo>
                    <a:cubicBezTo>
                      <a:pt x="2515" y="265"/>
                      <a:pt x="1130" y="0"/>
                      <a:pt x="4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522" name="Google Shape;522;p142"/>
              <p:cNvSpPr/>
              <p:nvPr/>
            </p:nvSpPr>
            <p:spPr>
              <a:xfrm>
                <a:off x="7047855" y="2191827"/>
                <a:ext cx="427278" cy="536204"/>
              </a:xfrm>
              <a:custGeom>
                <a:avLst/>
                <a:gdLst/>
                <a:ahLst/>
                <a:cxnLst/>
                <a:rect l="l" t="t" r="r" b="b"/>
                <a:pathLst>
                  <a:path w="15008" h="18834" extrusionOk="0">
                    <a:moveTo>
                      <a:pt x="5797" y="0"/>
                    </a:moveTo>
                    <a:lnTo>
                      <a:pt x="0" y="14961"/>
                    </a:lnTo>
                    <a:cubicBezTo>
                      <a:pt x="3556" y="18811"/>
                      <a:pt x="8857" y="18833"/>
                      <a:pt x="8979" y="18833"/>
                    </a:cubicBezTo>
                    <a:cubicBezTo>
                      <a:pt x="8981" y="18833"/>
                      <a:pt x="8982" y="18833"/>
                      <a:pt x="8982" y="18833"/>
                    </a:cubicBezTo>
                    <a:lnTo>
                      <a:pt x="15007" y="3529"/>
                    </a:lnTo>
                    <a:cubicBezTo>
                      <a:pt x="13312" y="3300"/>
                      <a:pt x="11639" y="2887"/>
                      <a:pt x="10036" y="2269"/>
                    </a:cubicBezTo>
                    <a:cubicBezTo>
                      <a:pt x="7744" y="1329"/>
                      <a:pt x="6484" y="573"/>
                      <a:pt x="579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523" name="Google Shape;523;p142"/>
              <p:cNvSpPr/>
              <p:nvPr/>
            </p:nvSpPr>
            <p:spPr>
              <a:xfrm>
                <a:off x="7396821" y="1870705"/>
                <a:ext cx="140272" cy="106535"/>
              </a:xfrm>
              <a:custGeom>
                <a:avLst/>
                <a:gdLst/>
                <a:ahLst/>
                <a:cxnLst/>
                <a:rect l="l" t="t" r="r" b="b"/>
                <a:pathLst>
                  <a:path w="4927" h="3742" extrusionOk="0">
                    <a:moveTo>
                      <a:pt x="1681" y="1"/>
                    </a:moveTo>
                    <a:cubicBezTo>
                      <a:pt x="1338" y="1"/>
                      <a:pt x="1051" y="68"/>
                      <a:pt x="872" y="236"/>
                    </a:cubicBezTo>
                    <a:cubicBezTo>
                      <a:pt x="528" y="557"/>
                      <a:pt x="161" y="1473"/>
                      <a:pt x="1" y="2000"/>
                    </a:cubicBezTo>
                    <a:cubicBezTo>
                      <a:pt x="711" y="2138"/>
                      <a:pt x="1444" y="2344"/>
                      <a:pt x="2132" y="2619"/>
                    </a:cubicBezTo>
                    <a:cubicBezTo>
                      <a:pt x="2911" y="2894"/>
                      <a:pt x="3644" y="3283"/>
                      <a:pt x="4331" y="3741"/>
                    </a:cubicBezTo>
                    <a:cubicBezTo>
                      <a:pt x="4583" y="3169"/>
                      <a:pt x="4927" y="2298"/>
                      <a:pt x="4881" y="1794"/>
                    </a:cubicBezTo>
                    <a:cubicBezTo>
                      <a:pt x="4812" y="1267"/>
                      <a:pt x="4262" y="786"/>
                      <a:pt x="3575" y="465"/>
                    </a:cubicBezTo>
                    <a:cubicBezTo>
                      <a:pt x="3300" y="328"/>
                      <a:pt x="3025" y="236"/>
                      <a:pt x="2727" y="144"/>
                    </a:cubicBezTo>
                    <a:cubicBezTo>
                      <a:pt x="2356" y="57"/>
                      <a:pt x="1995" y="1"/>
                      <a:pt x="168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524" name="Google Shape;524;p142"/>
              <p:cNvSpPr/>
              <p:nvPr/>
            </p:nvSpPr>
            <p:spPr>
              <a:xfrm>
                <a:off x="7049819" y="2702565"/>
                <a:ext cx="183973" cy="193140"/>
              </a:xfrm>
              <a:custGeom>
                <a:avLst/>
                <a:gdLst/>
                <a:ahLst/>
                <a:cxnLst/>
                <a:rect l="l" t="t" r="r" b="b"/>
                <a:pathLst>
                  <a:path w="6462" h="6784" extrusionOk="0">
                    <a:moveTo>
                      <a:pt x="848" y="1"/>
                    </a:moveTo>
                    <a:lnTo>
                      <a:pt x="115" y="4537"/>
                    </a:lnTo>
                    <a:lnTo>
                      <a:pt x="0" y="5270"/>
                    </a:lnTo>
                    <a:cubicBezTo>
                      <a:pt x="1145" y="6236"/>
                      <a:pt x="2598" y="6783"/>
                      <a:pt x="4101" y="6783"/>
                    </a:cubicBezTo>
                    <a:cubicBezTo>
                      <a:pt x="4131" y="6783"/>
                      <a:pt x="4162" y="6783"/>
                      <a:pt x="4193" y="6783"/>
                    </a:cubicBezTo>
                    <a:lnTo>
                      <a:pt x="4422" y="6301"/>
                    </a:lnTo>
                    <a:lnTo>
                      <a:pt x="6461" y="2384"/>
                    </a:lnTo>
                    <a:cubicBezTo>
                      <a:pt x="5865" y="2200"/>
                      <a:pt x="5338" y="2017"/>
                      <a:pt x="5018" y="1880"/>
                    </a:cubicBezTo>
                    <a:cubicBezTo>
                      <a:pt x="3322" y="1146"/>
                      <a:pt x="1948" y="528"/>
                      <a:pt x="84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525" name="Google Shape;525;p142"/>
              <p:cNvSpPr/>
              <p:nvPr/>
            </p:nvSpPr>
            <p:spPr>
              <a:xfrm>
                <a:off x="6973461" y="2819836"/>
                <a:ext cx="267504" cy="122506"/>
              </a:xfrm>
              <a:custGeom>
                <a:avLst/>
                <a:gdLst/>
                <a:ahLst/>
                <a:cxnLst/>
                <a:rect l="l" t="t" r="r" b="b"/>
                <a:pathLst>
                  <a:path w="9396" h="4303" extrusionOk="0">
                    <a:moveTo>
                      <a:pt x="704" y="1"/>
                    </a:moveTo>
                    <a:cubicBezTo>
                      <a:pt x="285" y="1"/>
                      <a:pt x="1" y="115"/>
                      <a:pt x="47" y="441"/>
                    </a:cubicBezTo>
                    <a:cubicBezTo>
                      <a:pt x="185" y="1472"/>
                      <a:pt x="3415" y="2916"/>
                      <a:pt x="4446" y="3191"/>
                    </a:cubicBezTo>
                    <a:cubicBezTo>
                      <a:pt x="4446" y="3191"/>
                      <a:pt x="7094" y="4303"/>
                      <a:pt x="8475" y="4303"/>
                    </a:cubicBezTo>
                    <a:cubicBezTo>
                      <a:pt x="8911" y="4303"/>
                      <a:pt x="9220" y="4192"/>
                      <a:pt x="9281" y="3901"/>
                    </a:cubicBezTo>
                    <a:cubicBezTo>
                      <a:pt x="9395" y="3351"/>
                      <a:pt x="8204" y="2664"/>
                      <a:pt x="7104" y="2182"/>
                    </a:cubicBezTo>
                    <a:lnTo>
                      <a:pt x="6875" y="2641"/>
                    </a:lnTo>
                    <a:cubicBezTo>
                      <a:pt x="6816" y="2642"/>
                      <a:pt x="6756" y="2643"/>
                      <a:pt x="6697" y="2643"/>
                    </a:cubicBezTo>
                    <a:cubicBezTo>
                      <a:pt x="5225" y="2643"/>
                      <a:pt x="3805" y="2099"/>
                      <a:pt x="2682" y="1151"/>
                    </a:cubicBezTo>
                    <a:lnTo>
                      <a:pt x="2797" y="418"/>
                    </a:lnTo>
                    <a:cubicBezTo>
                      <a:pt x="2213" y="242"/>
                      <a:pt x="1315" y="1"/>
                      <a:pt x="70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526" name="Google Shape;526;p142"/>
              <p:cNvSpPr/>
              <p:nvPr/>
            </p:nvSpPr>
            <p:spPr>
              <a:xfrm>
                <a:off x="7474460" y="1619764"/>
                <a:ext cx="120713" cy="264202"/>
              </a:xfrm>
              <a:custGeom>
                <a:avLst/>
                <a:gdLst/>
                <a:ahLst/>
                <a:cxnLst/>
                <a:rect l="l" t="t" r="r" b="b"/>
                <a:pathLst>
                  <a:path w="4240" h="9280" extrusionOk="0">
                    <a:moveTo>
                      <a:pt x="4239" y="0"/>
                    </a:moveTo>
                    <a:cubicBezTo>
                      <a:pt x="2841" y="2108"/>
                      <a:pt x="779" y="7057"/>
                      <a:pt x="0" y="8981"/>
                    </a:cubicBezTo>
                    <a:cubicBezTo>
                      <a:pt x="298" y="9050"/>
                      <a:pt x="573" y="9142"/>
                      <a:pt x="848" y="9279"/>
                    </a:cubicBezTo>
                    <a:cubicBezTo>
                      <a:pt x="2612" y="5041"/>
                      <a:pt x="4239" y="0"/>
                      <a:pt x="42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nvGrpSpPr>
              <p:cNvPr id="527" name="Google Shape;527;p142"/>
              <p:cNvGrpSpPr/>
              <p:nvPr/>
            </p:nvGrpSpPr>
            <p:grpSpPr>
              <a:xfrm>
                <a:off x="7258538" y="2052890"/>
                <a:ext cx="294869" cy="580973"/>
                <a:chOff x="3454938" y="1923315"/>
                <a:chExt cx="294869" cy="580973"/>
              </a:xfrm>
            </p:grpSpPr>
            <p:sp>
              <p:nvSpPr>
                <p:cNvPr id="528" name="Google Shape;528;p142"/>
                <p:cNvSpPr/>
                <p:nvPr/>
              </p:nvSpPr>
              <p:spPr>
                <a:xfrm>
                  <a:off x="3649991" y="1923315"/>
                  <a:ext cx="99816" cy="47089"/>
                </a:xfrm>
                <a:custGeom>
                  <a:avLst/>
                  <a:gdLst/>
                  <a:ahLst/>
                  <a:cxnLst/>
                  <a:rect l="l" t="t" r="r" b="b"/>
                  <a:pathLst>
                    <a:path w="3506" h="1654" extrusionOk="0">
                      <a:moveTo>
                        <a:pt x="95" y="0"/>
                      </a:moveTo>
                      <a:cubicBezTo>
                        <a:pt x="49" y="0"/>
                        <a:pt x="23" y="8"/>
                        <a:pt x="23" y="23"/>
                      </a:cubicBezTo>
                      <a:cubicBezTo>
                        <a:pt x="0" y="69"/>
                        <a:pt x="206" y="138"/>
                        <a:pt x="527" y="275"/>
                      </a:cubicBezTo>
                      <a:cubicBezTo>
                        <a:pt x="848" y="413"/>
                        <a:pt x="1283" y="596"/>
                        <a:pt x="1764" y="825"/>
                      </a:cubicBezTo>
                      <a:cubicBezTo>
                        <a:pt x="2246" y="1054"/>
                        <a:pt x="2658" y="1260"/>
                        <a:pt x="2979" y="1421"/>
                      </a:cubicBezTo>
                      <a:cubicBezTo>
                        <a:pt x="3246" y="1565"/>
                        <a:pt x="3421" y="1653"/>
                        <a:pt x="3487" y="1653"/>
                      </a:cubicBezTo>
                      <a:cubicBezTo>
                        <a:pt x="3495" y="1653"/>
                        <a:pt x="3501" y="1652"/>
                        <a:pt x="3506" y="1650"/>
                      </a:cubicBezTo>
                      <a:cubicBezTo>
                        <a:pt x="3506" y="1627"/>
                        <a:pt x="3368" y="1467"/>
                        <a:pt x="3070" y="1237"/>
                      </a:cubicBezTo>
                      <a:cubicBezTo>
                        <a:pt x="2314" y="733"/>
                        <a:pt x="1467" y="344"/>
                        <a:pt x="596" y="92"/>
                      </a:cubicBezTo>
                      <a:cubicBezTo>
                        <a:pt x="367" y="31"/>
                        <a:pt x="189" y="0"/>
                        <a:pt x="9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529" name="Google Shape;529;p142"/>
                <p:cNvSpPr/>
                <p:nvPr/>
              </p:nvSpPr>
              <p:spPr>
                <a:xfrm>
                  <a:off x="3668241" y="1973338"/>
                  <a:ext cx="67218" cy="31943"/>
                </a:xfrm>
                <a:custGeom>
                  <a:avLst/>
                  <a:gdLst/>
                  <a:ahLst/>
                  <a:cxnLst/>
                  <a:rect l="l" t="t" r="r" b="b"/>
                  <a:pathLst>
                    <a:path w="2361" h="1122" extrusionOk="0">
                      <a:moveTo>
                        <a:pt x="53" y="0"/>
                      </a:moveTo>
                      <a:cubicBezTo>
                        <a:pt x="38" y="0"/>
                        <a:pt x="28" y="3"/>
                        <a:pt x="24" y="7"/>
                      </a:cubicBezTo>
                      <a:cubicBezTo>
                        <a:pt x="1" y="76"/>
                        <a:pt x="505" y="374"/>
                        <a:pt x="1123" y="672"/>
                      </a:cubicBezTo>
                      <a:cubicBezTo>
                        <a:pt x="1655" y="947"/>
                        <a:pt x="2119" y="1121"/>
                        <a:pt x="2268" y="1121"/>
                      </a:cubicBezTo>
                      <a:cubicBezTo>
                        <a:pt x="2292" y="1121"/>
                        <a:pt x="2308" y="1117"/>
                        <a:pt x="2315" y="1107"/>
                      </a:cubicBezTo>
                      <a:cubicBezTo>
                        <a:pt x="2361" y="1061"/>
                        <a:pt x="1857" y="741"/>
                        <a:pt x="1238" y="443"/>
                      </a:cubicBezTo>
                      <a:cubicBezTo>
                        <a:pt x="662" y="175"/>
                        <a:pt x="179" y="0"/>
                        <a:pt x="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530" name="Google Shape;530;p142"/>
                <p:cNvSpPr/>
                <p:nvPr/>
              </p:nvSpPr>
              <p:spPr>
                <a:xfrm>
                  <a:off x="3620638" y="1995061"/>
                  <a:ext cx="99816" cy="47061"/>
                </a:xfrm>
                <a:custGeom>
                  <a:avLst/>
                  <a:gdLst/>
                  <a:ahLst/>
                  <a:cxnLst/>
                  <a:rect l="l" t="t" r="r" b="b"/>
                  <a:pathLst>
                    <a:path w="3506" h="1653" extrusionOk="0">
                      <a:moveTo>
                        <a:pt x="72" y="0"/>
                      </a:moveTo>
                      <a:cubicBezTo>
                        <a:pt x="26" y="0"/>
                        <a:pt x="0" y="8"/>
                        <a:pt x="0" y="23"/>
                      </a:cubicBezTo>
                      <a:cubicBezTo>
                        <a:pt x="0" y="46"/>
                        <a:pt x="184" y="138"/>
                        <a:pt x="504" y="275"/>
                      </a:cubicBezTo>
                      <a:cubicBezTo>
                        <a:pt x="825" y="413"/>
                        <a:pt x="1260" y="596"/>
                        <a:pt x="1742" y="825"/>
                      </a:cubicBezTo>
                      <a:cubicBezTo>
                        <a:pt x="2223" y="1054"/>
                        <a:pt x="2658" y="1261"/>
                        <a:pt x="2956" y="1421"/>
                      </a:cubicBezTo>
                      <a:cubicBezTo>
                        <a:pt x="3249" y="1547"/>
                        <a:pt x="3427" y="1653"/>
                        <a:pt x="3473" y="1653"/>
                      </a:cubicBezTo>
                      <a:cubicBezTo>
                        <a:pt x="3478" y="1653"/>
                        <a:pt x="3481" y="1652"/>
                        <a:pt x="3483" y="1650"/>
                      </a:cubicBezTo>
                      <a:cubicBezTo>
                        <a:pt x="3506" y="1627"/>
                        <a:pt x="3345" y="1444"/>
                        <a:pt x="3070" y="1238"/>
                      </a:cubicBezTo>
                      <a:cubicBezTo>
                        <a:pt x="2681" y="986"/>
                        <a:pt x="2291" y="756"/>
                        <a:pt x="1856" y="573"/>
                      </a:cubicBezTo>
                      <a:cubicBezTo>
                        <a:pt x="1444" y="390"/>
                        <a:pt x="1008" y="207"/>
                        <a:pt x="573" y="92"/>
                      </a:cubicBezTo>
                      <a:cubicBezTo>
                        <a:pt x="344" y="31"/>
                        <a:pt x="166" y="0"/>
                        <a:pt x="7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531" name="Google Shape;531;p142"/>
                <p:cNvSpPr/>
                <p:nvPr/>
              </p:nvSpPr>
              <p:spPr>
                <a:xfrm>
                  <a:off x="3638233" y="2044885"/>
                  <a:ext cx="67218" cy="32114"/>
                </a:xfrm>
                <a:custGeom>
                  <a:avLst/>
                  <a:gdLst/>
                  <a:ahLst/>
                  <a:cxnLst/>
                  <a:rect l="l" t="t" r="r" b="b"/>
                  <a:pathLst>
                    <a:path w="2361" h="1128" extrusionOk="0">
                      <a:moveTo>
                        <a:pt x="86" y="0"/>
                      </a:moveTo>
                      <a:cubicBezTo>
                        <a:pt x="64" y="0"/>
                        <a:pt x="50" y="5"/>
                        <a:pt x="47" y="15"/>
                      </a:cubicBezTo>
                      <a:cubicBezTo>
                        <a:pt x="1" y="83"/>
                        <a:pt x="505" y="381"/>
                        <a:pt x="1124" y="679"/>
                      </a:cubicBezTo>
                      <a:cubicBezTo>
                        <a:pt x="1681" y="938"/>
                        <a:pt x="2152" y="1128"/>
                        <a:pt x="2296" y="1128"/>
                      </a:cubicBezTo>
                      <a:cubicBezTo>
                        <a:pt x="2318" y="1128"/>
                        <a:pt x="2332" y="1123"/>
                        <a:pt x="2338" y="1114"/>
                      </a:cubicBezTo>
                      <a:cubicBezTo>
                        <a:pt x="2361" y="1046"/>
                        <a:pt x="1880" y="748"/>
                        <a:pt x="1238" y="450"/>
                      </a:cubicBezTo>
                      <a:cubicBezTo>
                        <a:pt x="707" y="174"/>
                        <a:pt x="226" y="0"/>
                        <a:pt x="8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532" name="Google Shape;532;p142"/>
                <p:cNvSpPr/>
                <p:nvPr/>
              </p:nvSpPr>
              <p:spPr>
                <a:xfrm>
                  <a:off x="3592594" y="2068772"/>
                  <a:ext cx="99816" cy="47289"/>
                </a:xfrm>
                <a:custGeom>
                  <a:avLst/>
                  <a:gdLst/>
                  <a:ahLst/>
                  <a:cxnLst/>
                  <a:rect l="l" t="t" r="r" b="b"/>
                  <a:pathLst>
                    <a:path w="3506" h="1661" extrusionOk="0">
                      <a:moveTo>
                        <a:pt x="95" y="0"/>
                      </a:moveTo>
                      <a:cubicBezTo>
                        <a:pt x="48" y="0"/>
                        <a:pt x="23" y="8"/>
                        <a:pt x="23" y="23"/>
                      </a:cubicBezTo>
                      <a:cubicBezTo>
                        <a:pt x="0" y="69"/>
                        <a:pt x="206" y="161"/>
                        <a:pt x="527" y="275"/>
                      </a:cubicBezTo>
                      <a:cubicBezTo>
                        <a:pt x="848" y="413"/>
                        <a:pt x="1283" y="596"/>
                        <a:pt x="1764" y="825"/>
                      </a:cubicBezTo>
                      <a:cubicBezTo>
                        <a:pt x="2245" y="1054"/>
                        <a:pt x="2658" y="1261"/>
                        <a:pt x="2979" y="1421"/>
                      </a:cubicBezTo>
                      <a:cubicBezTo>
                        <a:pt x="3231" y="1557"/>
                        <a:pt x="3402" y="1660"/>
                        <a:pt x="3461" y="1660"/>
                      </a:cubicBezTo>
                      <a:cubicBezTo>
                        <a:pt x="3472" y="1660"/>
                        <a:pt x="3479" y="1657"/>
                        <a:pt x="3483" y="1650"/>
                      </a:cubicBezTo>
                      <a:cubicBezTo>
                        <a:pt x="3505" y="1627"/>
                        <a:pt x="3368" y="1467"/>
                        <a:pt x="3070" y="1261"/>
                      </a:cubicBezTo>
                      <a:cubicBezTo>
                        <a:pt x="2681" y="1009"/>
                        <a:pt x="2291" y="779"/>
                        <a:pt x="1879" y="596"/>
                      </a:cubicBezTo>
                      <a:cubicBezTo>
                        <a:pt x="1466" y="390"/>
                        <a:pt x="1031" y="230"/>
                        <a:pt x="596" y="92"/>
                      </a:cubicBezTo>
                      <a:cubicBezTo>
                        <a:pt x="367" y="31"/>
                        <a:pt x="188" y="0"/>
                        <a:pt x="9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533" name="Google Shape;533;p142"/>
                <p:cNvSpPr/>
                <p:nvPr/>
              </p:nvSpPr>
              <p:spPr>
                <a:xfrm>
                  <a:off x="3610844" y="2119251"/>
                  <a:ext cx="67218" cy="31943"/>
                </a:xfrm>
                <a:custGeom>
                  <a:avLst/>
                  <a:gdLst/>
                  <a:ahLst/>
                  <a:cxnLst/>
                  <a:rect l="l" t="t" r="r" b="b"/>
                  <a:pathLst>
                    <a:path w="2361" h="1122" extrusionOk="0">
                      <a:moveTo>
                        <a:pt x="71" y="0"/>
                      </a:moveTo>
                      <a:cubicBezTo>
                        <a:pt x="46" y="0"/>
                        <a:pt x="30" y="5"/>
                        <a:pt x="23" y="14"/>
                      </a:cubicBezTo>
                      <a:cubicBezTo>
                        <a:pt x="1" y="83"/>
                        <a:pt x="505" y="358"/>
                        <a:pt x="1123" y="679"/>
                      </a:cubicBezTo>
                      <a:cubicBezTo>
                        <a:pt x="1678" y="946"/>
                        <a:pt x="2160" y="1121"/>
                        <a:pt x="2286" y="1121"/>
                      </a:cubicBezTo>
                      <a:cubicBezTo>
                        <a:pt x="2300" y="1121"/>
                        <a:pt x="2310" y="1119"/>
                        <a:pt x="2315" y="1114"/>
                      </a:cubicBezTo>
                      <a:cubicBezTo>
                        <a:pt x="2360" y="1045"/>
                        <a:pt x="1856" y="725"/>
                        <a:pt x="1238" y="427"/>
                      </a:cubicBezTo>
                      <a:cubicBezTo>
                        <a:pt x="687" y="171"/>
                        <a:pt x="221" y="0"/>
                        <a:pt x="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534" name="Google Shape;534;p142"/>
                <p:cNvSpPr/>
                <p:nvPr/>
              </p:nvSpPr>
              <p:spPr>
                <a:xfrm>
                  <a:off x="3563241" y="2140945"/>
                  <a:ext cx="99816" cy="47317"/>
                </a:xfrm>
                <a:custGeom>
                  <a:avLst/>
                  <a:gdLst/>
                  <a:ahLst/>
                  <a:cxnLst/>
                  <a:rect l="l" t="t" r="r" b="b"/>
                  <a:pathLst>
                    <a:path w="3506" h="1662" extrusionOk="0">
                      <a:moveTo>
                        <a:pt x="37" y="0"/>
                      </a:moveTo>
                      <a:cubicBezTo>
                        <a:pt x="13" y="0"/>
                        <a:pt x="0" y="3"/>
                        <a:pt x="0" y="9"/>
                      </a:cubicBezTo>
                      <a:cubicBezTo>
                        <a:pt x="0" y="54"/>
                        <a:pt x="183" y="146"/>
                        <a:pt x="504" y="283"/>
                      </a:cubicBezTo>
                      <a:cubicBezTo>
                        <a:pt x="825" y="421"/>
                        <a:pt x="1260" y="604"/>
                        <a:pt x="1741" y="833"/>
                      </a:cubicBezTo>
                      <a:cubicBezTo>
                        <a:pt x="2222" y="1062"/>
                        <a:pt x="2635" y="1269"/>
                        <a:pt x="2956" y="1429"/>
                      </a:cubicBezTo>
                      <a:cubicBezTo>
                        <a:pt x="3249" y="1555"/>
                        <a:pt x="3427" y="1661"/>
                        <a:pt x="3473" y="1661"/>
                      </a:cubicBezTo>
                      <a:cubicBezTo>
                        <a:pt x="3477" y="1661"/>
                        <a:pt x="3481" y="1660"/>
                        <a:pt x="3483" y="1658"/>
                      </a:cubicBezTo>
                      <a:cubicBezTo>
                        <a:pt x="3505" y="1612"/>
                        <a:pt x="3345" y="1452"/>
                        <a:pt x="3070" y="1246"/>
                      </a:cubicBezTo>
                      <a:cubicBezTo>
                        <a:pt x="2291" y="742"/>
                        <a:pt x="1443" y="352"/>
                        <a:pt x="573" y="100"/>
                      </a:cubicBezTo>
                      <a:cubicBezTo>
                        <a:pt x="310" y="30"/>
                        <a:pt x="115" y="0"/>
                        <a:pt x="3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535" name="Google Shape;535;p142"/>
                <p:cNvSpPr/>
                <p:nvPr/>
              </p:nvSpPr>
              <p:spPr>
                <a:xfrm>
                  <a:off x="3580836" y="2190371"/>
                  <a:ext cx="67218" cy="32114"/>
                </a:xfrm>
                <a:custGeom>
                  <a:avLst/>
                  <a:gdLst/>
                  <a:ahLst/>
                  <a:cxnLst/>
                  <a:rect l="l" t="t" r="r" b="b"/>
                  <a:pathLst>
                    <a:path w="2361" h="1128" extrusionOk="0">
                      <a:moveTo>
                        <a:pt x="81" y="1"/>
                      </a:moveTo>
                      <a:cubicBezTo>
                        <a:pt x="61" y="1"/>
                        <a:pt x="49" y="5"/>
                        <a:pt x="46" y="14"/>
                      </a:cubicBezTo>
                      <a:cubicBezTo>
                        <a:pt x="1" y="83"/>
                        <a:pt x="505" y="380"/>
                        <a:pt x="1123" y="678"/>
                      </a:cubicBezTo>
                      <a:cubicBezTo>
                        <a:pt x="1655" y="954"/>
                        <a:pt x="2136" y="1128"/>
                        <a:pt x="2275" y="1128"/>
                      </a:cubicBezTo>
                      <a:cubicBezTo>
                        <a:pt x="2298" y="1128"/>
                        <a:pt x="2311" y="1123"/>
                        <a:pt x="2315" y="1114"/>
                      </a:cubicBezTo>
                      <a:cubicBezTo>
                        <a:pt x="2361" y="1068"/>
                        <a:pt x="1879" y="747"/>
                        <a:pt x="1238" y="449"/>
                      </a:cubicBezTo>
                      <a:cubicBezTo>
                        <a:pt x="700" y="190"/>
                        <a:pt x="214" y="1"/>
                        <a:pt x="8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536" name="Google Shape;536;p142"/>
                <p:cNvSpPr/>
                <p:nvPr/>
              </p:nvSpPr>
              <p:spPr>
                <a:xfrm>
                  <a:off x="3542343" y="2205090"/>
                  <a:ext cx="99844" cy="47089"/>
                </a:xfrm>
                <a:custGeom>
                  <a:avLst/>
                  <a:gdLst/>
                  <a:ahLst/>
                  <a:cxnLst/>
                  <a:rect l="l" t="t" r="r" b="b"/>
                  <a:pathLst>
                    <a:path w="3507" h="1654" extrusionOk="0">
                      <a:moveTo>
                        <a:pt x="83" y="1"/>
                      </a:moveTo>
                      <a:cubicBezTo>
                        <a:pt x="37" y="1"/>
                        <a:pt x="9" y="9"/>
                        <a:pt x="1" y="24"/>
                      </a:cubicBezTo>
                      <a:cubicBezTo>
                        <a:pt x="1" y="70"/>
                        <a:pt x="184" y="138"/>
                        <a:pt x="505" y="276"/>
                      </a:cubicBezTo>
                      <a:cubicBezTo>
                        <a:pt x="826" y="413"/>
                        <a:pt x="1284" y="597"/>
                        <a:pt x="1742" y="826"/>
                      </a:cubicBezTo>
                      <a:cubicBezTo>
                        <a:pt x="2223" y="1055"/>
                        <a:pt x="2659" y="1261"/>
                        <a:pt x="2956" y="1421"/>
                      </a:cubicBezTo>
                      <a:cubicBezTo>
                        <a:pt x="3244" y="1565"/>
                        <a:pt x="3422" y="1654"/>
                        <a:pt x="3471" y="1654"/>
                      </a:cubicBezTo>
                      <a:cubicBezTo>
                        <a:pt x="3477" y="1654"/>
                        <a:pt x="3481" y="1653"/>
                        <a:pt x="3483" y="1650"/>
                      </a:cubicBezTo>
                      <a:cubicBezTo>
                        <a:pt x="3506" y="1628"/>
                        <a:pt x="3369" y="1444"/>
                        <a:pt x="3071" y="1261"/>
                      </a:cubicBezTo>
                      <a:cubicBezTo>
                        <a:pt x="2682" y="986"/>
                        <a:pt x="2292" y="780"/>
                        <a:pt x="1880" y="574"/>
                      </a:cubicBezTo>
                      <a:cubicBezTo>
                        <a:pt x="1444" y="390"/>
                        <a:pt x="1032" y="230"/>
                        <a:pt x="574" y="93"/>
                      </a:cubicBezTo>
                      <a:cubicBezTo>
                        <a:pt x="345" y="31"/>
                        <a:pt x="177" y="1"/>
                        <a:pt x="8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537" name="Google Shape;537;p142"/>
                <p:cNvSpPr/>
                <p:nvPr/>
              </p:nvSpPr>
              <p:spPr>
                <a:xfrm>
                  <a:off x="3559967" y="2254942"/>
                  <a:ext cx="67218" cy="32143"/>
                </a:xfrm>
                <a:custGeom>
                  <a:avLst/>
                  <a:gdLst/>
                  <a:ahLst/>
                  <a:cxnLst/>
                  <a:rect l="l" t="t" r="r" b="b"/>
                  <a:pathLst>
                    <a:path w="2361" h="1129" extrusionOk="0">
                      <a:moveTo>
                        <a:pt x="81" y="1"/>
                      </a:moveTo>
                      <a:cubicBezTo>
                        <a:pt x="61" y="1"/>
                        <a:pt x="49" y="5"/>
                        <a:pt x="46" y="14"/>
                      </a:cubicBezTo>
                      <a:cubicBezTo>
                        <a:pt x="1" y="83"/>
                        <a:pt x="505" y="381"/>
                        <a:pt x="1146" y="678"/>
                      </a:cubicBezTo>
                      <a:cubicBezTo>
                        <a:pt x="1678" y="954"/>
                        <a:pt x="2141" y="1128"/>
                        <a:pt x="2291" y="1128"/>
                      </a:cubicBezTo>
                      <a:cubicBezTo>
                        <a:pt x="2315" y="1128"/>
                        <a:pt x="2331" y="1123"/>
                        <a:pt x="2337" y="1114"/>
                      </a:cubicBezTo>
                      <a:cubicBezTo>
                        <a:pt x="2360" y="1068"/>
                        <a:pt x="1879" y="747"/>
                        <a:pt x="1238" y="449"/>
                      </a:cubicBezTo>
                      <a:cubicBezTo>
                        <a:pt x="700" y="190"/>
                        <a:pt x="214" y="1"/>
                        <a:pt x="8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538" name="Google Shape;538;p142"/>
                <p:cNvSpPr/>
                <p:nvPr/>
              </p:nvSpPr>
              <p:spPr>
                <a:xfrm>
                  <a:off x="3512335" y="2276609"/>
                  <a:ext cx="100499" cy="47317"/>
                </a:xfrm>
                <a:custGeom>
                  <a:avLst/>
                  <a:gdLst/>
                  <a:ahLst/>
                  <a:cxnLst/>
                  <a:rect l="l" t="t" r="r" b="b"/>
                  <a:pathLst>
                    <a:path w="3530" h="1662" extrusionOk="0">
                      <a:moveTo>
                        <a:pt x="61" y="1"/>
                      </a:moveTo>
                      <a:cubicBezTo>
                        <a:pt x="37" y="1"/>
                        <a:pt x="24" y="4"/>
                        <a:pt x="24" y="9"/>
                      </a:cubicBezTo>
                      <a:cubicBezTo>
                        <a:pt x="1" y="55"/>
                        <a:pt x="207" y="147"/>
                        <a:pt x="528" y="284"/>
                      </a:cubicBezTo>
                      <a:cubicBezTo>
                        <a:pt x="849" y="422"/>
                        <a:pt x="1284" y="605"/>
                        <a:pt x="1765" y="834"/>
                      </a:cubicBezTo>
                      <a:cubicBezTo>
                        <a:pt x="2246" y="1063"/>
                        <a:pt x="2659" y="1269"/>
                        <a:pt x="2979" y="1430"/>
                      </a:cubicBezTo>
                      <a:cubicBezTo>
                        <a:pt x="3252" y="1555"/>
                        <a:pt x="3428" y="1662"/>
                        <a:pt x="3491" y="1662"/>
                      </a:cubicBezTo>
                      <a:cubicBezTo>
                        <a:pt x="3497" y="1662"/>
                        <a:pt x="3502" y="1661"/>
                        <a:pt x="3506" y="1659"/>
                      </a:cubicBezTo>
                      <a:cubicBezTo>
                        <a:pt x="3529" y="1636"/>
                        <a:pt x="3369" y="1475"/>
                        <a:pt x="3071" y="1246"/>
                      </a:cubicBezTo>
                      <a:cubicBezTo>
                        <a:pt x="2705" y="994"/>
                        <a:pt x="2292" y="765"/>
                        <a:pt x="1880" y="582"/>
                      </a:cubicBezTo>
                      <a:cubicBezTo>
                        <a:pt x="1467" y="399"/>
                        <a:pt x="1032" y="215"/>
                        <a:pt x="597" y="101"/>
                      </a:cubicBezTo>
                      <a:cubicBezTo>
                        <a:pt x="334" y="31"/>
                        <a:pt x="138" y="1"/>
                        <a:pt x="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539" name="Google Shape;539;p142"/>
                <p:cNvSpPr/>
                <p:nvPr/>
              </p:nvSpPr>
              <p:spPr>
                <a:xfrm>
                  <a:off x="3530613" y="2326660"/>
                  <a:ext cx="67218" cy="32143"/>
                </a:xfrm>
                <a:custGeom>
                  <a:avLst/>
                  <a:gdLst/>
                  <a:ahLst/>
                  <a:cxnLst/>
                  <a:rect l="l" t="t" r="r" b="b"/>
                  <a:pathLst>
                    <a:path w="2361" h="1129" extrusionOk="0">
                      <a:moveTo>
                        <a:pt x="71" y="1"/>
                      </a:moveTo>
                      <a:cubicBezTo>
                        <a:pt x="46" y="1"/>
                        <a:pt x="30" y="6"/>
                        <a:pt x="23" y="15"/>
                      </a:cubicBezTo>
                      <a:cubicBezTo>
                        <a:pt x="0" y="84"/>
                        <a:pt x="505" y="382"/>
                        <a:pt x="1123" y="680"/>
                      </a:cubicBezTo>
                      <a:cubicBezTo>
                        <a:pt x="1661" y="939"/>
                        <a:pt x="2129" y="1128"/>
                        <a:pt x="2273" y="1128"/>
                      </a:cubicBezTo>
                      <a:cubicBezTo>
                        <a:pt x="2294" y="1128"/>
                        <a:pt x="2309" y="1124"/>
                        <a:pt x="2315" y="1115"/>
                      </a:cubicBezTo>
                      <a:cubicBezTo>
                        <a:pt x="2360" y="1046"/>
                        <a:pt x="1856" y="726"/>
                        <a:pt x="1238" y="428"/>
                      </a:cubicBezTo>
                      <a:cubicBezTo>
                        <a:pt x="687" y="172"/>
                        <a:pt x="221" y="1"/>
                        <a:pt x="7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540" name="Google Shape;540;p142"/>
                <p:cNvSpPr/>
                <p:nvPr/>
              </p:nvSpPr>
              <p:spPr>
                <a:xfrm>
                  <a:off x="3484946" y="2350576"/>
                  <a:ext cx="99844" cy="47260"/>
                </a:xfrm>
                <a:custGeom>
                  <a:avLst/>
                  <a:gdLst/>
                  <a:ahLst/>
                  <a:cxnLst/>
                  <a:rect l="l" t="t" r="r" b="b"/>
                  <a:pathLst>
                    <a:path w="3507" h="1660" extrusionOk="0">
                      <a:moveTo>
                        <a:pt x="76" y="1"/>
                      </a:moveTo>
                      <a:cubicBezTo>
                        <a:pt x="34" y="1"/>
                        <a:pt x="8" y="8"/>
                        <a:pt x="1" y="23"/>
                      </a:cubicBezTo>
                      <a:cubicBezTo>
                        <a:pt x="1" y="69"/>
                        <a:pt x="184" y="138"/>
                        <a:pt x="505" y="275"/>
                      </a:cubicBezTo>
                      <a:cubicBezTo>
                        <a:pt x="826" y="412"/>
                        <a:pt x="1261" y="596"/>
                        <a:pt x="1742" y="825"/>
                      </a:cubicBezTo>
                      <a:cubicBezTo>
                        <a:pt x="2223" y="1054"/>
                        <a:pt x="2658" y="1283"/>
                        <a:pt x="2956" y="1421"/>
                      </a:cubicBezTo>
                      <a:cubicBezTo>
                        <a:pt x="3229" y="1557"/>
                        <a:pt x="3402" y="1660"/>
                        <a:pt x="3462" y="1660"/>
                      </a:cubicBezTo>
                      <a:cubicBezTo>
                        <a:pt x="3473" y="1660"/>
                        <a:pt x="3480" y="1657"/>
                        <a:pt x="3483" y="1650"/>
                      </a:cubicBezTo>
                      <a:cubicBezTo>
                        <a:pt x="3506" y="1627"/>
                        <a:pt x="3346" y="1466"/>
                        <a:pt x="3071" y="1260"/>
                      </a:cubicBezTo>
                      <a:cubicBezTo>
                        <a:pt x="2681" y="1008"/>
                        <a:pt x="2292" y="779"/>
                        <a:pt x="1857" y="596"/>
                      </a:cubicBezTo>
                      <a:cubicBezTo>
                        <a:pt x="1444" y="390"/>
                        <a:pt x="1009" y="229"/>
                        <a:pt x="573" y="115"/>
                      </a:cubicBezTo>
                      <a:cubicBezTo>
                        <a:pt x="339" y="36"/>
                        <a:pt x="168" y="1"/>
                        <a:pt x="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541" name="Google Shape;541;p142"/>
                <p:cNvSpPr/>
                <p:nvPr/>
              </p:nvSpPr>
              <p:spPr>
                <a:xfrm>
                  <a:off x="3502570" y="2401026"/>
                  <a:ext cx="67218" cy="31943"/>
                </a:xfrm>
                <a:custGeom>
                  <a:avLst/>
                  <a:gdLst/>
                  <a:ahLst/>
                  <a:cxnLst/>
                  <a:rect l="l" t="t" r="r" b="b"/>
                  <a:pathLst>
                    <a:path w="2361" h="1122" extrusionOk="0">
                      <a:moveTo>
                        <a:pt x="86" y="1"/>
                      </a:moveTo>
                      <a:cubicBezTo>
                        <a:pt x="63" y="1"/>
                        <a:pt x="49" y="5"/>
                        <a:pt x="46" y="15"/>
                      </a:cubicBezTo>
                      <a:cubicBezTo>
                        <a:pt x="0" y="61"/>
                        <a:pt x="504" y="359"/>
                        <a:pt x="1123" y="680"/>
                      </a:cubicBezTo>
                      <a:cubicBezTo>
                        <a:pt x="1699" y="947"/>
                        <a:pt x="2182" y="1122"/>
                        <a:pt x="2308" y="1122"/>
                      </a:cubicBezTo>
                      <a:cubicBezTo>
                        <a:pt x="2323" y="1122"/>
                        <a:pt x="2333" y="1120"/>
                        <a:pt x="2337" y="1115"/>
                      </a:cubicBezTo>
                      <a:cubicBezTo>
                        <a:pt x="2360" y="1046"/>
                        <a:pt x="1879" y="725"/>
                        <a:pt x="1238" y="428"/>
                      </a:cubicBezTo>
                      <a:cubicBezTo>
                        <a:pt x="707" y="172"/>
                        <a:pt x="226" y="1"/>
                        <a:pt x="8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542" name="Google Shape;542;p142"/>
                <p:cNvSpPr/>
                <p:nvPr/>
              </p:nvSpPr>
              <p:spPr>
                <a:xfrm>
                  <a:off x="3454938" y="2422322"/>
                  <a:ext cx="99844" cy="47089"/>
                </a:xfrm>
                <a:custGeom>
                  <a:avLst/>
                  <a:gdLst/>
                  <a:ahLst/>
                  <a:cxnLst/>
                  <a:rect l="l" t="t" r="r" b="b"/>
                  <a:pathLst>
                    <a:path w="3507" h="1654" extrusionOk="0">
                      <a:moveTo>
                        <a:pt x="96" y="0"/>
                      </a:moveTo>
                      <a:cubicBezTo>
                        <a:pt x="49" y="0"/>
                        <a:pt x="24" y="8"/>
                        <a:pt x="24" y="23"/>
                      </a:cubicBezTo>
                      <a:cubicBezTo>
                        <a:pt x="1" y="69"/>
                        <a:pt x="207" y="138"/>
                        <a:pt x="528" y="275"/>
                      </a:cubicBezTo>
                      <a:cubicBezTo>
                        <a:pt x="848" y="413"/>
                        <a:pt x="1284" y="596"/>
                        <a:pt x="1765" y="825"/>
                      </a:cubicBezTo>
                      <a:cubicBezTo>
                        <a:pt x="2246" y="1054"/>
                        <a:pt x="2658" y="1260"/>
                        <a:pt x="2979" y="1421"/>
                      </a:cubicBezTo>
                      <a:cubicBezTo>
                        <a:pt x="3247" y="1565"/>
                        <a:pt x="3422" y="1653"/>
                        <a:pt x="3471" y="1653"/>
                      </a:cubicBezTo>
                      <a:cubicBezTo>
                        <a:pt x="3477" y="1653"/>
                        <a:pt x="3481" y="1652"/>
                        <a:pt x="3483" y="1650"/>
                      </a:cubicBezTo>
                      <a:cubicBezTo>
                        <a:pt x="3506" y="1627"/>
                        <a:pt x="3369" y="1467"/>
                        <a:pt x="3071" y="1238"/>
                      </a:cubicBezTo>
                      <a:cubicBezTo>
                        <a:pt x="2315" y="733"/>
                        <a:pt x="1467" y="344"/>
                        <a:pt x="596" y="92"/>
                      </a:cubicBezTo>
                      <a:cubicBezTo>
                        <a:pt x="367" y="31"/>
                        <a:pt x="189" y="0"/>
                        <a:pt x="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543" name="Google Shape;543;p142"/>
                <p:cNvSpPr/>
                <p:nvPr/>
              </p:nvSpPr>
              <p:spPr>
                <a:xfrm>
                  <a:off x="3473216" y="2472345"/>
                  <a:ext cx="67218" cy="31943"/>
                </a:xfrm>
                <a:custGeom>
                  <a:avLst/>
                  <a:gdLst/>
                  <a:ahLst/>
                  <a:cxnLst/>
                  <a:rect l="l" t="t" r="r" b="b"/>
                  <a:pathLst>
                    <a:path w="2361" h="1122" extrusionOk="0">
                      <a:moveTo>
                        <a:pt x="69" y="1"/>
                      </a:moveTo>
                      <a:cubicBezTo>
                        <a:pt x="56" y="1"/>
                        <a:pt x="48" y="3"/>
                        <a:pt x="46" y="7"/>
                      </a:cubicBezTo>
                      <a:cubicBezTo>
                        <a:pt x="0" y="76"/>
                        <a:pt x="504" y="374"/>
                        <a:pt x="1123" y="672"/>
                      </a:cubicBezTo>
                      <a:cubicBezTo>
                        <a:pt x="1674" y="947"/>
                        <a:pt x="2141" y="1122"/>
                        <a:pt x="2290" y="1122"/>
                      </a:cubicBezTo>
                      <a:cubicBezTo>
                        <a:pt x="2315" y="1122"/>
                        <a:pt x="2331" y="1117"/>
                        <a:pt x="2337" y="1107"/>
                      </a:cubicBezTo>
                      <a:cubicBezTo>
                        <a:pt x="2360" y="1061"/>
                        <a:pt x="1879" y="741"/>
                        <a:pt x="1238" y="443"/>
                      </a:cubicBezTo>
                      <a:cubicBezTo>
                        <a:pt x="682" y="176"/>
                        <a:pt x="183" y="1"/>
                        <a:pt x="6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grpSp>
        <p:grpSp>
          <p:nvGrpSpPr>
            <p:cNvPr id="544" name="Google Shape;544;p142"/>
            <p:cNvGrpSpPr/>
            <p:nvPr/>
          </p:nvGrpSpPr>
          <p:grpSpPr>
            <a:xfrm rot="5400000" flipH="1">
              <a:off x="8403001" y="1552887"/>
              <a:ext cx="309215" cy="272430"/>
              <a:chOff x="3890683" y="1390057"/>
              <a:chExt cx="309215" cy="272430"/>
            </a:xfrm>
          </p:grpSpPr>
          <p:sp>
            <p:nvSpPr>
              <p:cNvPr id="545" name="Google Shape;545;p142"/>
              <p:cNvSpPr/>
              <p:nvPr/>
            </p:nvSpPr>
            <p:spPr>
              <a:xfrm>
                <a:off x="3987227" y="1415168"/>
                <a:ext cx="212671" cy="247319"/>
              </a:xfrm>
              <a:custGeom>
                <a:avLst/>
                <a:gdLst/>
                <a:ahLst/>
                <a:cxnLst/>
                <a:rect l="l" t="t" r="r" b="b"/>
                <a:pathLst>
                  <a:path w="7470" h="8687" extrusionOk="0">
                    <a:moveTo>
                      <a:pt x="4422" y="0"/>
                    </a:moveTo>
                    <a:lnTo>
                      <a:pt x="0" y="8409"/>
                    </a:lnTo>
                    <a:cubicBezTo>
                      <a:pt x="557" y="8594"/>
                      <a:pt x="1134" y="8686"/>
                      <a:pt x="1708" y="8686"/>
                    </a:cubicBezTo>
                    <a:cubicBezTo>
                      <a:pt x="2763" y="8686"/>
                      <a:pt x="3807" y="8376"/>
                      <a:pt x="4697" y="7767"/>
                    </a:cubicBezTo>
                    <a:cubicBezTo>
                      <a:pt x="7011" y="6232"/>
                      <a:pt x="7470" y="1994"/>
                      <a:pt x="44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546" name="Google Shape;546;p142"/>
              <p:cNvSpPr/>
              <p:nvPr/>
            </p:nvSpPr>
            <p:spPr>
              <a:xfrm>
                <a:off x="3949390" y="1396890"/>
                <a:ext cx="163759" cy="257682"/>
              </a:xfrm>
              <a:custGeom>
                <a:avLst/>
                <a:gdLst/>
                <a:ahLst/>
                <a:cxnLst/>
                <a:rect l="l" t="t" r="r" b="b"/>
                <a:pathLst>
                  <a:path w="5752" h="9051" extrusionOk="0">
                    <a:moveTo>
                      <a:pt x="4377" y="1"/>
                    </a:moveTo>
                    <a:lnTo>
                      <a:pt x="1" y="8363"/>
                    </a:lnTo>
                    <a:cubicBezTo>
                      <a:pt x="413" y="8661"/>
                      <a:pt x="848" y="8890"/>
                      <a:pt x="1329" y="9051"/>
                    </a:cubicBezTo>
                    <a:lnTo>
                      <a:pt x="5751" y="642"/>
                    </a:lnTo>
                    <a:cubicBezTo>
                      <a:pt x="5568" y="528"/>
                      <a:pt x="5385" y="413"/>
                      <a:pt x="5201" y="322"/>
                    </a:cubicBezTo>
                    <a:cubicBezTo>
                      <a:pt x="4926" y="207"/>
                      <a:pt x="4674" y="92"/>
                      <a:pt x="437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547" name="Google Shape;547;p142"/>
              <p:cNvSpPr/>
              <p:nvPr/>
            </p:nvSpPr>
            <p:spPr>
              <a:xfrm>
                <a:off x="3890683" y="1390057"/>
                <a:ext cx="183318" cy="244956"/>
              </a:xfrm>
              <a:custGeom>
                <a:avLst/>
                <a:gdLst/>
                <a:ahLst/>
                <a:cxnLst/>
                <a:rect l="l" t="t" r="r" b="b"/>
                <a:pathLst>
                  <a:path w="6439" h="8604" extrusionOk="0">
                    <a:moveTo>
                      <a:pt x="4938" y="1"/>
                    </a:moveTo>
                    <a:cubicBezTo>
                      <a:pt x="2517" y="1"/>
                      <a:pt x="351" y="1846"/>
                      <a:pt x="161" y="4434"/>
                    </a:cubicBezTo>
                    <a:cubicBezTo>
                      <a:pt x="1" y="6060"/>
                      <a:pt x="734" y="7641"/>
                      <a:pt x="2063" y="8603"/>
                    </a:cubicBezTo>
                    <a:lnTo>
                      <a:pt x="6439" y="241"/>
                    </a:lnTo>
                    <a:cubicBezTo>
                      <a:pt x="5938" y="78"/>
                      <a:pt x="5433" y="1"/>
                      <a:pt x="49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gr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48"/>
        <p:cNvGrpSpPr/>
        <p:nvPr/>
      </p:nvGrpSpPr>
      <p:grpSpPr>
        <a:xfrm>
          <a:off x="0" y="0"/>
          <a:ext cx="0" cy="0"/>
          <a:chOff x="0" y="0"/>
          <a:chExt cx="0" cy="0"/>
        </a:xfrm>
      </p:grpSpPr>
      <p:sp>
        <p:nvSpPr>
          <p:cNvPr id="549" name="Google Shape;549;p143"/>
          <p:cNvSpPr/>
          <p:nvPr/>
        </p:nvSpPr>
        <p:spPr>
          <a:xfrm>
            <a:off x="1053851" y="1720800"/>
            <a:ext cx="6845400" cy="6845400"/>
          </a:xfrm>
          <a:prstGeom prst="ellipse">
            <a:avLst/>
          </a:prstGeom>
          <a:solidFill>
            <a:srgbClr val="FFFFFF"/>
          </a:solidFill>
          <a:ln>
            <a:noFill/>
          </a:ln>
        </p:spPr>
        <p:txBody>
          <a:bodyPr spcFirstLastPara="1" wrap="square" lIns="182850" tIns="182850" rIns="182850" bIns="182850"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550" name="Google Shape;550;p143"/>
          <p:cNvSpPr txBox="1">
            <a:spLocks noGrp="1"/>
          </p:cNvSpPr>
          <p:nvPr>
            <p:ph type="title"/>
          </p:nvPr>
        </p:nvSpPr>
        <p:spPr>
          <a:xfrm>
            <a:off x="1630151" y="3414600"/>
            <a:ext cx="5692800" cy="3457800"/>
          </a:xfrm>
          <a:prstGeom prst="rect">
            <a:avLst/>
          </a:prstGeom>
          <a:noFill/>
          <a:ln>
            <a:noFill/>
          </a:ln>
        </p:spPr>
        <p:txBody>
          <a:bodyPr spcFirstLastPara="1" wrap="square" lIns="91425" tIns="91425" rIns="91425" bIns="91425" anchor="ctr" anchorCtr="0">
            <a:noAutofit/>
          </a:bodyPr>
          <a:lstStyle>
            <a:lvl1pPr lvl="0" algn="ctr">
              <a:lnSpc>
                <a:spcPct val="90000"/>
              </a:lnSpc>
              <a:spcBef>
                <a:spcPts val="0"/>
              </a:spcBef>
              <a:spcAft>
                <a:spcPts val="0"/>
              </a:spcAft>
              <a:buSzPts val="3600"/>
              <a:buNone/>
              <a:defRPr/>
            </a:lvl1pPr>
            <a:lvl2pPr lvl="1" algn="ctr">
              <a:lnSpc>
                <a:spcPct val="90000"/>
              </a:lnSpc>
              <a:spcBef>
                <a:spcPts val="0"/>
              </a:spcBef>
              <a:spcAft>
                <a:spcPts val="0"/>
              </a:spcAft>
              <a:buSzPts val="2800"/>
              <a:buNone/>
              <a:defRPr/>
            </a:lvl2pPr>
            <a:lvl3pPr lvl="2" algn="ctr">
              <a:lnSpc>
                <a:spcPct val="90000"/>
              </a:lnSpc>
              <a:spcBef>
                <a:spcPts val="0"/>
              </a:spcBef>
              <a:spcAft>
                <a:spcPts val="0"/>
              </a:spcAft>
              <a:buSzPts val="2800"/>
              <a:buNone/>
              <a:defRPr/>
            </a:lvl3pPr>
            <a:lvl4pPr lvl="3" algn="ctr">
              <a:lnSpc>
                <a:spcPct val="90000"/>
              </a:lnSpc>
              <a:spcBef>
                <a:spcPts val="0"/>
              </a:spcBef>
              <a:spcAft>
                <a:spcPts val="0"/>
              </a:spcAft>
              <a:buSzPts val="2800"/>
              <a:buNone/>
              <a:defRPr/>
            </a:lvl4pPr>
            <a:lvl5pPr lvl="4" algn="ctr">
              <a:lnSpc>
                <a:spcPct val="90000"/>
              </a:lnSpc>
              <a:spcBef>
                <a:spcPts val="0"/>
              </a:spcBef>
              <a:spcAft>
                <a:spcPts val="0"/>
              </a:spcAft>
              <a:buSzPts val="2800"/>
              <a:buNone/>
              <a:defRPr/>
            </a:lvl5pPr>
            <a:lvl6pPr lvl="5" algn="ctr">
              <a:lnSpc>
                <a:spcPct val="90000"/>
              </a:lnSpc>
              <a:spcBef>
                <a:spcPts val="0"/>
              </a:spcBef>
              <a:spcAft>
                <a:spcPts val="0"/>
              </a:spcAft>
              <a:buSzPts val="2800"/>
              <a:buNone/>
              <a:defRPr/>
            </a:lvl6pPr>
            <a:lvl7pPr lvl="6" algn="ctr">
              <a:lnSpc>
                <a:spcPct val="90000"/>
              </a:lnSpc>
              <a:spcBef>
                <a:spcPts val="0"/>
              </a:spcBef>
              <a:spcAft>
                <a:spcPts val="0"/>
              </a:spcAft>
              <a:buSzPts val="2800"/>
              <a:buNone/>
              <a:defRPr/>
            </a:lvl7pPr>
            <a:lvl8pPr lvl="7" algn="ctr">
              <a:lnSpc>
                <a:spcPct val="90000"/>
              </a:lnSpc>
              <a:spcBef>
                <a:spcPts val="0"/>
              </a:spcBef>
              <a:spcAft>
                <a:spcPts val="0"/>
              </a:spcAft>
              <a:buSzPts val="2800"/>
              <a:buNone/>
              <a:defRPr/>
            </a:lvl8pPr>
            <a:lvl9pPr lvl="8" algn="ctr">
              <a:lnSpc>
                <a:spcPct val="90000"/>
              </a:lnSpc>
              <a:spcBef>
                <a:spcPts val="0"/>
              </a:spcBef>
              <a:spcAft>
                <a:spcPts val="0"/>
              </a:spcAft>
              <a:buSzPts val="2800"/>
              <a:buNone/>
              <a:defRPr/>
            </a:lvl9pPr>
          </a:lstStyle>
          <a:p>
            <a:endParaRPr/>
          </a:p>
        </p:txBody>
      </p:sp>
      <p:grpSp>
        <p:nvGrpSpPr>
          <p:cNvPr id="551" name="Google Shape;551;p143"/>
          <p:cNvGrpSpPr/>
          <p:nvPr/>
        </p:nvGrpSpPr>
        <p:grpSpPr>
          <a:xfrm>
            <a:off x="3426471" y="7072647"/>
            <a:ext cx="2100169" cy="677715"/>
            <a:chOff x="1379851" y="3558569"/>
            <a:chExt cx="1050084" cy="338857"/>
          </a:xfrm>
        </p:grpSpPr>
        <p:sp>
          <p:nvSpPr>
            <p:cNvPr id="552" name="Google Shape;552;p143"/>
            <p:cNvSpPr/>
            <p:nvPr/>
          </p:nvSpPr>
          <p:spPr>
            <a:xfrm rot="-7714403" flipH="1">
              <a:off x="1398365" y="3635487"/>
              <a:ext cx="285866" cy="185022"/>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143"/>
            <p:cNvSpPr/>
            <p:nvPr/>
          </p:nvSpPr>
          <p:spPr>
            <a:xfrm rot="-10463231" flipH="1">
              <a:off x="2135713" y="3635472"/>
              <a:ext cx="285858" cy="185052"/>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143"/>
            <p:cNvSpPr/>
            <p:nvPr/>
          </p:nvSpPr>
          <p:spPr>
            <a:xfrm rot="-1122035" flipH="1">
              <a:off x="1760477" y="3611418"/>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grpSp>
        <p:nvGrpSpPr>
          <p:cNvPr id="555" name="Google Shape;555;p143"/>
          <p:cNvGrpSpPr/>
          <p:nvPr/>
        </p:nvGrpSpPr>
        <p:grpSpPr>
          <a:xfrm>
            <a:off x="1322863" y="1370583"/>
            <a:ext cx="6307381" cy="7545840"/>
            <a:chOff x="313052" y="663189"/>
            <a:chExt cx="3153691" cy="3772920"/>
          </a:xfrm>
        </p:grpSpPr>
        <p:grpSp>
          <p:nvGrpSpPr>
            <p:cNvPr id="556" name="Google Shape;556;p143"/>
            <p:cNvGrpSpPr/>
            <p:nvPr/>
          </p:nvGrpSpPr>
          <p:grpSpPr>
            <a:xfrm rot="-7798414">
              <a:off x="442348" y="699644"/>
              <a:ext cx="322877" cy="488089"/>
              <a:chOff x="3459084" y="804271"/>
              <a:chExt cx="322894" cy="488115"/>
            </a:xfrm>
          </p:grpSpPr>
          <p:sp>
            <p:nvSpPr>
              <p:cNvPr id="557" name="Google Shape;557;p143"/>
              <p:cNvSpPr/>
              <p:nvPr/>
            </p:nvSpPr>
            <p:spPr>
              <a:xfrm rot="7714403">
                <a:off x="3477598" y="881189"/>
                <a:ext cx="285866" cy="185022"/>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143"/>
              <p:cNvSpPr/>
              <p:nvPr/>
            </p:nvSpPr>
            <p:spPr>
              <a:xfrm rot="10463231">
                <a:off x="3477620" y="1093799"/>
                <a:ext cx="285858" cy="185052"/>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59" name="Google Shape;559;p143"/>
            <p:cNvGrpSpPr/>
            <p:nvPr/>
          </p:nvGrpSpPr>
          <p:grpSpPr>
            <a:xfrm rot="3003523">
              <a:off x="3014527" y="3911584"/>
              <a:ext cx="322893" cy="488114"/>
              <a:chOff x="3459084" y="804271"/>
              <a:chExt cx="322894" cy="488115"/>
            </a:xfrm>
          </p:grpSpPr>
          <p:sp>
            <p:nvSpPr>
              <p:cNvPr id="560" name="Google Shape;560;p143"/>
              <p:cNvSpPr/>
              <p:nvPr/>
            </p:nvSpPr>
            <p:spPr>
              <a:xfrm rot="7714403">
                <a:off x="3477598" y="881189"/>
                <a:ext cx="285866" cy="185022"/>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143"/>
              <p:cNvSpPr/>
              <p:nvPr/>
            </p:nvSpPr>
            <p:spPr>
              <a:xfrm rot="10463231">
                <a:off x="3477620" y="1093799"/>
                <a:ext cx="285858" cy="185052"/>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2"/>
        <p:cNvGrpSpPr/>
        <p:nvPr/>
      </p:nvGrpSpPr>
      <p:grpSpPr>
        <a:xfrm>
          <a:off x="0" y="0"/>
          <a:ext cx="0" cy="0"/>
          <a:chOff x="0" y="0"/>
          <a:chExt cx="0" cy="0"/>
        </a:xfrm>
      </p:grpSpPr>
      <p:sp>
        <p:nvSpPr>
          <p:cNvPr id="43" name="Google Shape;43;p62"/>
          <p:cNvSpPr txBox="1">
            <a:spLocks noGrp="1"/>
          </p:cNvSpPr>
          <p:nvPr>
            <p:ph type="title"/>
          </p:nvPr>
        </p:nvSpPr>
        <p:spPr>
          <a:xfrm>
            <a:off x="1259682"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4" name="Google Shape;44;p62"/>
          <p:cNvSpPr txBox="1">
            <a:spLocks noGrp="1"/>
          </p:cNvSpPr>
          <p:nvPr>
            <p:ph type="body" idx="1"/>
          </p:nvPr>
        </p:nvSpPr>
        <p:spPr>
          <a:xfrm>
            <a:off x="1259684" y="2521745"/>
            <a:ext cx="7736681" cy="1235868"/>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500"/>
              </a:spcBef>
              <a:spcAft>
                <a:spcPts val="0"/>
              </a:spcAft>
              <a:buClr>
                <a:schemeClr val="dk1"/>
              </a:buClr>
              <a:buSzPts val="3600"/>
              <a:buNone/>
              <a:defRPr sz="3600" b="1"/>
            </a:lvl1pPr>
            <a:lvl2pPr marL="914400" lvl="1" indent="-228600" algn="l">
              <a:lnSpc>
                <a:spcPct val="90000"/>
              </a:lnSpc>
              <a:spcBef>
                <a:spcPts val="750"/>
              </a:spcBef>
              <a:spcAft>
                <a:spcPts val="0"/>
              </a:spcAft>
              <a:buClr>
                <a:schemeClr val="dk1"/>
              </a:buClr>
              <a:buSzPts val="3000"/>
              <a:buNone/>
              <a:defRPr sz="3000" b="1"/>
            </a:lvl2pPr>
            <a:lvl3pPr marL="1371600" lvl="2" indent="-228600" algn="l">
              <a:lnSpc>
                <a:spcPct val="90000"/>
              </a:lnSpc>
              <a:spcBef>
                <a:spcPts val="750"/>
              </a:spcBef>
              <a:spcAft>
                <a:spcPts val="0"/>
              </a:spcAft>
              <a:buClr>
                <a:schemeClr val="dk1"/>
              </a:buClr>
              <a:buSzPts val="2700"/>
              <a:buNone/>
              <a:defRPr sz="2700" b="1"/>
            </a:lvl3pPr>
            <a:lvl4pPr marL="1828800" lvl="3" indent="-228600" algn="l">
              <a:lnSpc>
                <a:spcPct val="90000"/>
              </a:lnSpc>
              <a:spcBef>
                <a:spcPts val="750"/>
              </a:spcBef>
              <a:spcAft>
                <a:spcPts val="0"/>
              </a:spcAft>
              <a:buClr>
                <a:schemeClr val="dk1"/>
              </a:buClr>
              <a:buSzPts val="2400"/>
              <a:buNone/>
              <a:defRPr sz="2400" b="1"/>
            </a:lvl4pPr>
            <a:lvl5pPr marL="2286000" lvl="4" indent="-228600" algn="l">
              <a:lnSpc>
                <a:spcPct val="90000"/>
              </a:lnSpc>
              <a:spcBef>
                <a:spcPts val="750"/>
              </a:spcBef>
              <a:spcAft>
                <a:spcPts val="0"/>
              </a:spcAft>
              <a:buClr>
                <a:schemeClr val="dk1"/>
              </a:buClr>
              <a:buSzPts val="2400"/>
              <a:buNone/>
              <a:defRPr sz="2400" b="1"/>
            </a:lvl5pPr>
            <a:lvl6pPr marL="2743200" lvl="5" indent="-228600" algn="l">
              <a:lnSpc>
                <a:spcPct val="90000"/>
              </a:lnSpc>
              <a:spcBef>
                <a:spcPts val="750"/>
              </a:spcBef>
              <a:spcAft>
                <a:spcPts val="0"/>
              </a:spcAft>
              <a:buClr>
                <a:schemeClr val="dk1"/>
              </a:buClr>
              <a:buSzPts val="2400"/>
              <a:buNone/>
              <a:defRPr sz="2400" b="1"/>
            </a:lvl6pPr>
            <a:lvl7pPr marL="3200400" lvl="6" indent="-228600" algn="l">
              <a:lnSpc>
                <a:spcPct val="90000"/>
              </a:lnSpc>
              <a:spcBef>
                <a:spcPts val="750"/>
              </a:spcBef>
              <a:spcAft>
                <a:spcPts val="0"/>
              </a:spcAft>
              <a:buClr>
                <a:schemeClr val="dk1"/>
              </a:buClr>
              <a:buSzPts val="2400"/>
              <a:buNone/>
              <a:defRPr sz="2400" b="1"/>
            </a:lvl7pPr>
            <a:lvl8pPr marL="3657600" lvl="7" indent="-228600" algn="l">
              <a:lnSpc>
                <a:spcPct val="90000"/>
              </a:lnSpc>
              <a:spcBef>
                <a:spcPts val="750"/>
              </a:spcBef>
              <a:spcAft>
                <a:spcPts val="0"/>
              </a:spcAft>
              <a:buClr>
                <a:schemeClr val="dk1"/>
              </a:buClr>
              <a:buSzPts val="2400"/>
              <a:buNone/>
              <a:defRPr sz="2400" b="1"/>
            </a:lvl8pPr>
            <a:lvl9pPr marL="4114800" lvl="8" indent="-228600" algn="l">
              <a:lnSpc>
                <a:spcPct val="90000"/>
              </a:lnSpc>
              <a:spcBef>
                <a:spcPts val="750"/>
              </a:spcBef>
              <a:spcAft>
                <a:spcPts val="0"/>
              </a:spcAft>
              <a:buClr>
                <a:schemeClr val="dk1"/>
              </a:buClr>
              <a:buSzPts val="2400"/>
              <a:buNone/>
              <a:defRPr sz="2400" b="1"/>
            </a:lvl9pPr>
          </a:lstStyle>
          <a:p>
            <a:endParaRPr/>
          </a:p>
        </p:txBody>
      </p:sp>
      <p:sp>
        <p:nvSpPr>
          <p:cNvPr id="45" name="Google Shape;45;p62"/>
          <p:cNvSpPr txBox="1">
            <a:spLocks noGrp="1"/>
          </p:cNvSpPr>
          <p:nvPr>
            <p:ph type="body" idx="2"/>
          </p:nvPr>
        </p:nvSpPr>
        <p:spPr>
          <a:xfrm>
            <a:off x="1259684" y="3757613"/>
            <a:ext cx="7736681" cy="552688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46" name="Google Shape;46;p62"/>
          <p:cNvSpPr txBox="1">
            <a:spLocks noGrp="1"/>
          </p:cNvSpPr>
          <p:nvPr>
            <p:ph type="body" idx="3"/>
          </p:nvPr>
        </p:nvSpPr>
        <p:spPr>
          <a:xfrm>
            <a:off x="9258302" y="2521745"/>
            <a:ext cx="7774782" cy="1235868"/>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500"/>
              </a:spcBef>
              <a:spcAft>
                <a:spcPts val="0"/>
              </a:spcAft>
              <a:buClr>
                <a:schemeClr val="dk1"/>
              </a:buClr>
              <a:buSzPts val="3600"/>
              <a:buNone/>
              <a:defRPr sz="3600" b="1"/>
            </a:lvl1pPr>
            <a:lvl2pPr marL="914400" lvl="1" indent="-228600" algn="l">
              <a:lnSpc>
                <a:spcPct val="90000"/>
              </a:lnSpc>
              <a:spcBef>
                <a:spcPts val="750"/>
              </a:spcBef>
              <a:spcAft>
                <a:spcPts val="0"/>
              </a:spcAft>
              <a:buClr>
                <a:schemeClr val="dk1"/>
              </a:buClr>
              <a:buSzPts val="3000"/>
              <a:buNone/>
              <a:defRPr sz="3000" b="1"/>
            </a:lvl2pPr>
            <a:lvl3pPr marL="1371600" lvl="2" indent="-228600" algn="l">
              <a:lnSpc>
                <a:spcPct val="90000"/>
              </a:lnSpc>
              <a:spcBef>
                <a:spcPts val="750"/>
              </a:spcBef>
              <a:spcAft>
                <a:spcPts val="0"/>
              </a:spcAft>
              <a:buClr>
                <a:schemeClr val="dk1"/>
              </a:buClr>
              <a:buSzPts val="2700"/>
              <a:buNone/>
              <a:defRPr sz="2700" b="1"/>
            </a:lvl3pPr>
            <a:lvl4pPr marL="1828800" lvl="3" indent="-228600" algn="l">
              <a:lnSpc>
                <a:spcPct val="90000"/>
              </a:lnSpc>
              <a:spcBef>
                <a:spcPts val="750"/>
              </a:spcBef>
              <a:spcAft>
                <a:spcPts val="0"/>
              </a:spcAft>
              <a:buClr>
                <a:schemeClr val="dk1"/>
              </a:buClr>
              <a:buSzPts val="2400"/>
              <a:buNone/>
              <a:defRPr sz="2400" b="1"/>
            </a:lvl4pPr>
            <a:lvl5pPr marL="2286000" lvl="4" indent="-228600" algn="l">
              <a:lnSpc>
                <a:spcPct val="90000"/>
              </a:lnSpc>
              <a:spcBef>
                <a:spcPts val="750"/>
              </a:spcBef>
              <a:spcAft>
                <a:spcPts val="0"/>
              </a:spcAft>
              <a:buClr>
                <a:schemeClr val="dk1"/>
              </a:buClr>
              <a:buSzPts val="2400"/>
              <a:buNone/>
              <a:defRPr sz="2400" b="1"/>
            </a:lvl5pPr>
            <a:lvl6pPr marL="2743200" lvl="5" indent="-228600" algn="l">
              <a:lnSpc>
                <a:spcPct val="90000"/>
              </a:lnSpc>
              <a:spcBef>
                <a:spcPts val="750"/>
              </a:spcBef>
              <a:spcAft>
                <a:spcPts val="0"/>
              </a:spcAft>
              <a:buClr>
                <a:schemeClr val="dk1"/>
              </a:buClr>
              <a:buSzPts val="2400"/>
              <a:buNone/>
              <a:defRPr sz="2400" b="1"/>
            </a:lvl6pPr>
            <a:lvl7pPr marL="3200400" lvl="6" indent="-228600" algn="l">
              <a:lnSpc>
                <a:spcPct val="90000"/>
              </a:lnSpc>
              <a:spcBef>
                <a:spcPts val="750"/>
              </a:spcBef>
              <a:spcAft>
                <a:spcPts val="0"/>
              </a:spcAft>
              <a:buClr>
                <a:schemeClr val="dk1"/>
              </a:buClr>
              <a:buSzPts val="2400"/>
              <a:buNone/>
              <a:defRPr sz="2400" b="1"/>
            </a:lvl7pPr>
            <a:lvl8pPr marL="3657600" lvl="7" indent="-228600" algn="l">
              <a:lnSpc>
                <a:spcPct val="90000"/>
              </a:lnSpc>
              <a:spcBef>
                <a:spcPts val="750"/>
              </a:spcBef>
              <a:spcAft>
                <a:spcPts val="0"/>
              </a:spcAft>
              <a:buClr>
                <a:schemeClr val="dk1"/>
              </a:buClr>
              <a:buSzPts val="2400"/>
              <a:buNone/>
              <a:defRPr sz="2400" b="1"/>
            </a:lvl8pPr>
            <a:lvl9pPr marL="4114800" lvl="8" indent="-228600" algn="l">
              <a:lnSpc>
                <a:spcPct val="90000"/>
              </a:lnSpc>
              <a:spcBef>
                <a:spcPts val="750"/>
              </a:spcBef>
              <a:spcAft>
                <a:spcPts val="0"/>
              </a:spcAft>
              <a:buClr>
                <a:schemeClr val="dk1"/>
              </a:buClr>
              <a:buSzPts val="2400"/>
              <a:buNone/>
              <a:defRPr sz="2400" b="1"/>
            </a:lvl9pPr>
          </a:lstStyle>
          <a:p>
            <a:endParaRPr/>
          </a:p>
        </p:txBody>
      </p:sp>
      <p:sp>
        <p:nvSpPr>
          <p:cNvPr id="47" name="Google Shape;47;p62"/>
          <p:cNvSpPr txBox="1">
            <a:spLocks noGrp="1"/>
          </p:cNvSpPr>
          <p:nvPr>
            <p:ph type="body" idx="4"/>
          </p:nvPr>
        </p:nvSpPr>
        <p:spPr>
          <a:xfrm>
            <a:off x="9258302" y="3757613"/>
            <a:ext cx="7774782" cy="552688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48" name="Google Shape;48;p62"/>
          <p:cNvSpPr txBox="1">
            <a:spLocks noGrp="1"/>
          </p:cNvSpPr>
          <p:nvPr>
            <p:ph type="dt" idx="10"/>
          </p:nvPr>
        </p:nvSpPr>
        <p:spPr>
          <a:xfrm>
            <a:off x="1257300" y="9534527"/>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9" name="Google Shape;49;p62"/>
          <p:cNvSpPr txBox="1">
            <a:spLocks noGrp="1"/>
          </p:cNvSpPr>
          <p:nvPr>
            <p:ph type="ftr" idx="11"/>
          </p:nvPr>
        </p:nvSpPr>
        <p:spPr>
          <a:xfrm>
            <a:off x="6057900" y="9534527"/>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62"/>
          <p:cNvSpPr txBox="1">
            <a:spLocks noGrp="1"/>
          </p:cNvSpPr>
          <p:nvPr>
            <p:ph type="sldNum" idx="12"/>
          </p:nvPr>
        </p:nvSpPr>
        <p:spPr>
          <a:xfrm>
            <a:off x="12915900" y="9534527"/>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62"/>
        <p:cNvGrpSpPr/>
        <p:nvPr/>
      </p:nvGrpSpPr>
      <p:grpSpPr>
        <a:xfrm>
          <a:off x="0" y="0"/>
          <a:ext cx="0" cy="0"/>
          <a:chOff x="0" y="0"/>
          <a:chExt cx="0" cy="0"/>
        </a:xfrm>
      </p:grpSpPr>
      <p:sp>
        <p:nvSpPr>
          <p:cNvPr id="563" name="Google Shape;563;p144"/>
          <p:cNvSpPr/>
          <p:nvPr/>
        </p:nvSpPr>
        <p:spPr>
          <a:xfrm flipH="1">
            <a:off x="9063101" y="2108155"/>
            <a:ext cx="6963600" cy="6963600"/>
          </a:xfrm>
          <a:prstGeom prst="ellipse">
            <a:avLst/>
          </a:prstGeom>
          <a:solidFill>
            <a:schemeClr val="accent6"/>
          </a:solidFill>
          <a:ln>
            <a:noFill/>
          </a:ln>
        </p:spPr>
        <p:txBody>
          <a:bodyPr spcFirstLastPara="1" wrap="square" lIns="182850" tIns="182850" rIns="182850" bIns="182850"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564" name="Google Shape;564;p144"/>
          <p:cNvSpPr txBox="1">
            <a:spLocks noGrp="1"/>
          </p:cNvSpPr>
          <p:nvPr>
            <p:ph type="subTitle" idx="1"/>
          </p:nvPr>
        </p:nvSpPr>
        <p:spPr>
          <a:xfrm>
            <a:off x="9629501" y="5603342"/>
            <a:ext cx="5830800" cy="2032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sz="3600"/>
            </a:lvl2pPr>
            <a:lvl3pPr lvl="2" algn="ctr">
              <a:lnSpc>
                <a:spcPct val="100000"/>
              </a:lnSpc>
              <a:spcBef>
                <a:spcPts val="0"/>
              </a:spcBef>
              <a:spcAft>
                <a:spcPts val="0"/>
              </a:spcAft>
              <a:buSzPts val="1800"/>
              <a:buNone/>
              <a:defRPr sz="3600"/>
            </a:lvl3pPr>
            <a:lvl4pPr lvl="3" algn="ctr">
              <a:lnSpc>
                <a:spcPct val="100000"/>
              </a:lnSpc>
              <a:spcBef>
                <a:spcPts val="0"/>
              </a:spcBef>
              <a:spcAft>
                <a:spcPts val="0"/>
              </a:spcAft>
              <a:buSzPts val="1800"/>
              <a:buNone/>
              <a:defRPr sz="3600"/>
            </a:lvl4pPr>
            <a:lvl5pPr lvl="4" algn="ctr">
              <a:lnSpc>
                <a:spcPct val="100000"/>
              </a:lnSpc>
              <a:spcBef>
                <a:spcPts val="0"/>
              </a:spcBef>
              <a:spcAft>
                <a:spcPts val="0"/>
              </a:spcAft>
              <a:buSzPts val="1800"/>
              <a:buNone/>
              <a:defRPr sz="3600"/>
            </a:lvl5pPr>
            <a:lvl6pPr lvl="5" algn="ctr">
              <a:lnSpc>
                <a:spcPct val="100000"/>
              </a:lnSpc>
              <a:spcBef>
                <a:spcPts val="0"/>
              </a:spcBef>
              <a:spcAft>
                <a:spcPts val="0"/>
              </a:spcAft>
              <a:buSzPts val="1800"/>
              <a:buNone/>
              <a:defRPr sz="3600"/>
            </a:lvl6pPr>
            <a:lvl7pPr lvl="6" algn="ctr">
              <a:lnSpc>
                <a:spcPct val="100000"/>
              </a:lnSpc>
              <a:spcBef>
                <a:spcPts val="0"/>
              </a:spcBef>
              <a:spcAft>
                <a:spcPts val="0"/>
              </a:spcAft>
              <a:buSzPts val="1800"/>
              <a:buNone/>
              <a:defRPr sz="3600"/>
            </a:lvl7pPr>
            <a:lvl8pPr lvl="7" algn="ctr">
              <a:lnSpc>
                <a:spcPct val="100000"/>
              </a:lnSpc>
              <a:spcBef>
                <a:spcPts val="0"/>
              </a:spcBef>
              <a:spcAft>
                <a:spcPts val="0"/>
              </a:spcAft>
              <a:buSzPts val="1800"/>
              <a:buNone/>
              <a:defRPr sz="3600"/>
            </a:lvl8pPr>
            <a:lvl9pPr lvl="8" algn="ctr">
              <a:lnSpc>
                <a:spcPct val="100000"/>
              </a:lnSpc>
              <a:spcBef>
                <a:spcPts val="0"/>
              </a:spcBef>
              <a:spcAft>
                <a:spcPts val="0"/>
              </a:spcAft>
              <a:buSzPts val="1800"/>
              <a:buNone/>
              <a:defRPr sz="3600"/>
            </a:lvl9pPr>
          </a:lstStyle>
          <a:p>
            <a:endParaRPr/>
          </a:p>
        </p:txBody>
      </p:sp>
      <p:sp>
        <p:nvSpPr>
          <p:cNvPr id="565" name="Google Shape;565;p144"/>
          <p:cNvSpPr txBox="1">
            <a:spLocks noGrp="1"/>
          </p:cNvSpPr>
          <p:nvPr>
            <p:ph type="title"/>
          </p:nvPr>
        </p:nvSpPr>
        <p:spPr>
          <a:xfrm>
            <a:off x="10590401" y="3570594"/>
            <a:ext cx="3909000" cy="2337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SzPts val="6200"/>
              <a:buNone/>
              <a:defRPr sz="12399"/>
            </a:lvl1pPr>
            <a:lvl2pPr lvl="1" algn="ctr">
              <a:lnSpc>
                <a:spcPct val="100000"/>
              </a:lnSpc>
              <a:spcBef>
                <a:spcPts val="0"/>
              </a:spcBef>
              <a:spcAft>
                <a:spcPts val="0"/>
              </a:spcAft>
              <a:buSzPts val="6400"/>
              <a:buNone/>
              <a:defRPr sz="12800"/>
            </a:lvl2pPr>
            <a:lvl3pPr lvl="2" algn="ctr">
              <a:lnSpc>
                <a:spcPct val="100000"/>
              </a:lnSpc>
              <a:spcBef>
                <a:spcPts val="0"/>
              </a:spcBef>
              <a:spcAft>
                <a:spcPts val="0"/>
              </a:spcAft>
              <a:buSzPts val="6400"/>
              <a:buNone/>
              <a:defRPr sz="12800"/>
            </a:lvl3pPr>
            <a:lvl4pPr lvl="3" algn="ctr">
              <a:lnSpc>
                <a:spcPct val="100000"/>
              </a:lnSpc>
              <a:spcBef>
                <a:spcPts val="0"/>
              </a:spcBef>
              <a:spcAft>
                <a:spcPts val="0"/>
              </a:spcAft>
              <a:buSzPts val="6400"/>
              <a:buNone/>
              <a:defRPr sz="12800"/>
            </a:lvl4pPr>
            <a:lvl5pPr lvl="4" algn="ctr">
              <a:lnSpc>
                <a:spcPct val="100000"/>
              </a:lnSpc>
              <a:spcBef>
                <a:spcPts val="0"/>
              </a:spcBef>
              <a:spcAft>
                <a:spcPts val="0"/>
              </a:spcAft>
              <a:buSzPts val="6400"/>
              <a:buNone/>
              <a:defRPr sz="12800"/>
            </a:lvl5pPr>
            <a:lvl6pPr lvl="5" algn="ctr">
              <a:lnSpc>
                <a:spcPct val="100000"/>
              </a:lnSpc>
              <a:spcBef>
                <a:spcPts val="0"/>
              </a:spcBef>
              <a:spcAft>
                <a:spcPts val="0"/>
              </a:spcAft>
              <a:buSzPts val="6400"/>
              <a:buNone/>
              <a:defRPr sz="12800"/>
            </a:lvl6pPr>
            <a:lvl7pPr lvl="6" algn="ctr">
              <a:lnSpc>
                <a:spcPct val="100000"/>
              </a:lnSpc>
              <a:spcBef>
                <a:spcPts val="0"/>
              </a:spcBef>
              <a:spcAft>
                <a:spcPts val="0"/>
              </a:spcAft>
              <a:buSzPts val="6400"/>
              <a:buNone/>
              <a:defRPr sz="12800"/>
            </a:lvl7pPr>
            <a:lvl8pPr lvl="7" algn="ctr">
              <a:lnSpc>
                <a:spcPct val="100000"/>
              </a:lnSpc>
              <a:spcBef>
                <a:spcPts val="0"/>
              </a:spcBef>
              <a:spcAft>
                <a:spcPts val="0"/>
              </a:spcAft>
              <a:buSzPts val="6400"/>
              <a:buNone/>
              <a:defRPr sz="12800"/>
            </a:lvl8pPr>
            <a:lvl9pPr lvl="8" algn="ctr">
              <a:lnSpc>
                <a:spcPct val="100000"/>
              </a:lnSpc>
              <a:spcBef>
                <a:spcPts val="0"/>
              </a:spcBef>
              <a:spcAft>
                <a:spcPts val="0"/>
              </a:spcAft>
              <a:buSzPts val="6400"/>
              <a:buNone/>
              <a:defRPr sz="12800"/>
            </a:lvl9pPr>
          </a:lstStyle>
          <a:p>
            <a:endParaRPr/>
          </a:p>
        </p:txBody>
      </p:sp>
      <p:sp>
        <p:nvSpPr>
          <p:cNvPr id="566" name="Google Shape;566;p144"/>
          <p:cNvSpPr/>
          <p:nvPr/>
        </p:nvSpPr>
        <p:spPr>
          <a:xfrm>
            <a:off x="0" y="8255000"/>
            <a:ext cx="18288000" cy="2032200"/>
          </a:xfrm>
          <a:prstGeom prst="rect">
            <a:avLst/>
          </a:prstGeom>
          <a:solidFill>
            <a:srgbClr val="AAF1F1"/>
          </a:solidFill>
          <a:ln>
            <a:noFill/>
          </a:ln>
        </p:spPr>
        <p:txBody>
          <a:bodyPr spcFirstLastPara="1" wrap="square" lIns="182850" tIns="182850" rIns="182850" bIns="182850"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567"/>
        <p:cNvGrpSpPr/>
        <p:nvPr/>
      </p:nvGrpSpPr>
      <p:grpSpPr>
        <a:xfrm>
          <a:off x="0" y="0"/>
          <a:ext cx="0" cy="0"/>
          <a:chOff x="0" y="0"/>
          <a:chExt cx="0" cy="0"/>
        </a:xfrm>
      </p:grpSpPr>
      <p:sp>
        <p:nvSpPr>
          <p:cNvPr id="568" name="Google Shape;568;p145"/>
          <p:cNvSpPr txBox="1">
            <a:spLocks noGrp="1"/>
          </p:cNvSpPr>
          <p:nvPr>
            <p:ph type="title"/>
          </p:nvPr>
        </p:nvSpPr>
        <p:spPr>
          <a:xfrm>
            <a:off x="1426451" y="774200"/>
            <a:ext cx="15435000" cy="1145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569" name="Google Shape;569;p145"/>
          <p:cNvSpPr txBox="1">
            <a:spLocks noGrp="1"/>
          </p:cNvSpPr>
          <p:nvPr>
            <p:ph type="title" idx="2"/>
          </p:nvPr>
        </p:nvSpPr>
        <p:spPr>
          <a:xfrm flipH="1">
            <a:off x="3435734" y="2649116"/>
            <a:ext cx="1225200" cy="760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rgbClr val="FFFFFF"/>
              </a:buClr>
              <a:buSzPts val="2600"/>
              <a:buNone/>
              <a:defRPr sz="5201">
                <a:solidFill>
                  <a:srgbClr val="FFFFFF"/>
                </a:solidFill>
              </a:defRPr>
            </a:lvl1pPr>
            <a:lvl2pPr lvl="1" algn="ctr">
              <a:lnSpc>
                <a:spcPct val="100000"/>
              </a:lnSpc>
              <a:spcBef>
                <a:spcPts val="0"/>
              </a:spcBef>
              <a:spcAft>
                <a:spcPts val="0"/>
              </a:spcAft>
              <a:buClr>
                <a:srgbClr val="FFFFFF"/>
              </a:buClr>
              <a:buSzPts val="2600"/>
              <a:buNone/>
              <a:defRPr sz="5201">
                <a:solidFill>
                  <a:srgbClr val="FFFFFF"/>
                </a:solidFill>
              </a:defRPr>
            </a:lvl2pPr>
            <a:lvl3pPr lvl="2" algn="ctr">
              <a:lnSpc>
                <a:spcPct val="100000"/>
              </a:lnSpc>
              <a:spcBef>
                <a:spcPts val="0"/>
              </a:spcBef>
              <a:spcAft>
                <a:spcPts val="0"/>
              </a:spcAft>
              <a:buClr>
                <a:srgbClr val="FFFFFF"/>
              </a:buClr>
              <a:buSzPts val="2600"/>
              <a:buNone/>
              <a:defRPr sz="5201">
                <a:solidFill>
                  <a:srgbClr val="FFFFFF"/>
                </a:solidFill>
              </a:defRPr>
            </a:lvl3pPr>
            <a:lvl4pPr lvl="3" algn="ctr">
              <a:lnSpc>
                <a:spcPct val="100000"/>
              </a:lnSpc>
              <a:spcBef>
                <a:spcPts val="0"/>
              </a:spcBef>
              <a:spcAft>
                <a:spcPts val="0"/>
              </a:spcAft>
              <a:buClr>
                <a:srgbClr val="FFFFFF"/>
              </a:buClr>
              <a:buSzPts val="2600"/>
              <a:buNone/>
              <a:defRPr sz="5201">
                <a:solidFill>
                  <a:srgbClr val="FFFFFF"/>
                </a:solidFill>
              </a:defRPr>
            </a:lvl4pPr>
            <a:lvl5pPr lvl="4" algn="ctr">
              <a:lnSpc>
                <a:spcPct val="100000"/>
              </a:lnSpc>
              <a:spcBef>
                <a:spcPts val="0"/>
              </a:spcBef>
              <a:spcAft>
                <a:spcPts val="0"/>
              </a:spcAft>
              <a:buClr>
                <a:srgbClr val="FFFFFF"/>
              </a:buClr>
              <a:buSzPts val="2600"/>
              <a:buNone/>
              <a:defRPr sz="5201">
                <a:solidFill>
                  <a:srgbClr val="FFFFFF"/>
                </a:solidFill>
              </a:defRPr>
            </a:lvl5pPr>
            <a:lvl6pPr lvl="5" algn="ctr">
              <a:lnSpc>
                <a:spcPct val="100000"/>
              </a:lnSpc>
              <a:spcBef>
                <a:spcPts val="0"/>
              </a:spcBef>
              <a:spcAft>
                <a:spcPts val="0"/>
              </a:spcAft>
              <a:buClr>
                <a:srgbClr val="FFFFFF"/>
              </a:buClr>
              <a:buSzPts val="2600"/>
              <a:buNone/>
              <a:defRPr sz="5201">
                <a:solidFill>
                  <a:srgbClr val="FFFFFF"/>
                </a:solidFill>
              </a:defRPr>
            </a:lvl6pPr>
            <a:lvl7pPr lvl="6" algn="ctr">
              <a:lnSpc>
                <a:spcPct val="100000"/>
              </a:lnSpc>
              <a:spcBef>
                <a:spcPts val="0"/>
              </a:spcBef>
              <a:spcAft>
                <a:spcPts val="0"/>
              </a:spcAft>
              <a:buClr>
                <a:srgbClr val="FFFFFF"/>
              </a:buClr>
              <a:buSzPts val="2600"/>
              <a:buNone/>
              <a:defRPr sz="5201">
                <a:solidFill>
                  <a:srgbClr val="FFFFFF"/>
                </a:solidFill>
              </a:defRPr>
            </a:lvl7pPr>
            <a:lvl8pPr lvl="7" algn="ctr">
              <a:lnSpc>
                <a:spcPct val="100000"/>
              </a:lnSpc>
              <a:spcBef>
                <a:spcPts val="0"/>
              </a:spcBef>
              <a:spcAft>
                <a:spcPts val="0"/>
              </a:spcAft>
              <a:buClr>
                <a:srgbClr val="FFFFFF"/>
              </a:buClr>
              <a:buSzPts val="2600"/>
              <a:buNone/>
              <a:defRPr sz="5201">
                <a:solidFill>
                  <a:srgbClr val="FFFFFF"/>
                </a:solidFill>
              </a:defRPr>
            </a:lvl8pPr>
            <a:lvl9pPr lvl="8" algn="ctr">
              <a:lnSpc>
                <a:spcPct val="100000"/>
              </a:lnSpc>
              <a:spcBef>
                <a:spcPts val="0"/>
              </a:spcBef>
              <a:spcAft>
                <a:spcPts val="0"/>
              </a:spcAft>
              <a:buClr>
                <a:srgbClr val="FFFFFF"/>
              </a:buClr>
              <a:buSzPts val="2600"/>
              <a:buNone/>
              <a:defRPr sz="5201">
                <a:solidFill>
                  <a:srgbClr val="FFFFFF"/>
                </a:solidFill>
              </a:defRPr>
            </a:lvl9pPr>
          </a:lstStyle>
          <a:p>
            <a:endParaRPr/>
          </a:p>
        </p:txBody>
      </p:sp>
      <p:sp>
        <p:nvSpPr>
          <p:cNvPr id="570" name="Google Shape;570;p145"/>
          <p:cNvSpPr txBox="1">
            <a:spLocks noGrp="1"/>
          </p:cNvSpPr>
          <p:nvPr>
            <p:ph type="title" idx="3"/>
          </p:nvPr>
        </p:nvSpPr>
        <p:spPr>
          <a:xfrm>
            <a:off x="1434434" y="3902567"/>
            <a:ext cx="5227800" cy="760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1"/>
              </a:buClr>
              <a:buSzPts val="2400"/>
              <a:buNone/>
              <a:defRPr sz="4800">
                <a:solidFill>
                  <a:schemeClr val="accent1"/>
                </a:solidFill>
              </a:defRPr>
            </a:lvl1pPr>
            <a:lvl2pPr lvl="1" algn="ctr">
              <a:lnSpc>
                <a:spcPct val="100000"/>
              </a:lnSpc>
              <a:spcBef>
                <a:spcPts val="0"/>
              </a:spcBef>
              <a:spcAft>
                <a:spcPts val="0"/>
              </a:spcAft>
              <a:buClr>
                <a:schemeClr val="accent1"/>
              </a:buClr>
              <a:buSzPts val="2400"/>
              <a:buNone/>
              <a:defRPr sz="4800">
                <a:solidFill>
                  <a:schemeClr val="accent1"/>
                </a:solidFill>
              </a:defRPr>
            </a:lvl2pPr>
            <a:lvl3pPr lvl="2" algn="ctr">
              <a:lnSpc>
                <a:spcPct val="100000"/>
              </a:lnSpc>
              <a:spcBef>
                <a:spcPts val="0"/>
              </a:spcBef>
              <a:spcAft>
                <a:spcPts val="0"/>
              </a:spcAft>
              <a:buClr>
                <a:schemeClr val="accent1"/>
              </a:buClr>
              <a:buSzPts val="2400"/>
              <a:buNone/>
              <a:defRPr sz="4800">
                <a:solidFill>
                  <a:schemeClr val="accent1"/>
                </a:solidFill>
              </a:defRPr>
            </a:lvl3pPr>
            <a:lvl4pPr lvl="3" algn="ctr">
              <a:lnSpc>
                <a:spcPct val="100000"/>
              </a:lnSpc>
              <a:spcBef>
                <a:spcPts val="0"/>
              </a:spcBef>
              <a:spcAft>
                <a:spcPts val="0"/>
              </a:spcAft>
              <a:buClr>
                <a:schemeClr val="accent1"/>
              </a:buClr>
              <a:buSzPts val="2400"/>
              <a:buNone/>
              <a:defRPr sz="4800">
                <a:solidFill>
                  <a:schemeClr val="accent1"/>
                </a:solidFill>
              </a:defRPr>
            </a:lvl4pPr>
            <a:lvl5pPr lvl="4" algn="ctr">
              <a:lnSpc>
                <a:spcPct val="100000"/>
              </a:lnSpc>
              <a:spcBef>
                <a:spcPts val="0"/>
              </a:spcBef>
              <a:spcAft>
                <a:spcPts val="0"/>
              </a:spcAft>
              <a:buClr>
                <a:schemeClr val="accent1"/>
              </a:buClr>
              <a:buSzPts val="2400"/>
              <a:buNone/>
              <a:defRPr sz="4800">
                <a:solidFill>
                  <a:schemeClr val="accent1"/>
                </a:solidFill>
              </a:defRPr>
            </a:lvl5pPr>
            <a:lvl6pPr lvl="5" algn="ctr">
              <a:lnSpc>
                <a:spcPct val="100000"/>
              </a:lnSpc>
              <a:spcBef>
                <a:spcPts val="0"/>
              </a:spcBef>
              <a:spcAft>
                <a:spcPts val="0"/>
              </a:spcAft>
              <a:buClr>
                <a:schemeClr val="accent1"/>
              </a:buClr>
              <a:buSzPts val="2400"/>
              <a:buNone/>
              <a:defRPr sz="4800">
                <a:solidFill>
                  <a:schemeClr val="accent1"/>
                </a:solidFill>
              </a:defRPr>
            </a:lvl6pPr>
            <a:lvl7pPr lvl="6" algn="ctr">
              <a:lnSpc>
                <a:spcPct val="100000"/>
              </a:lnSpc>
              <a:spcBef>
                <a:spcPts val="0"/>
              </a:spcBef>
              <a:spcAft>
                <a:spcPts val="0"/>
              </a:spcAft>
              <a:buClr>
                <a:schemeClr val="accent1"/>
              </a:buClr>
              <a:buSzPts val="2400"/>
              <a:buNone/>
              <a:defRPr sz="4800">
                <a:solidFill>
                  <a:schemeClr val="accent1"/>
                </a:solidFill>
              </a:defRPr>
            </a:lvl7pPr>
            <a:lvl8pPr lvl="7" algn="ctr">
              <a:lnSpc>
                <a:spcPct val="100000"/>
              </a:lnSpc>
              <a:spcBef>
                <a:spcPts val="0"/>
              </a:spcBef>
              <a:spcAft>
                <a:spcPts val="0"/>
              </a:spcAft>
              <a:buClr>
                <a:schemeClr val="accent1"/>
              </a:buClr>
              <a:buSzPts val="2400"/>
              <a:buNone/>
              <a:defRPr sz="4800">
                <a:solidFill>
                  <a:schemeClr val="accent1"/>
                </a:solidFill>
              </a:defRPr>
            </a:lvl8pPr>
            <a:lvl9pPr lvl="8" algn="ctr">
              <a:lnSpc>
                <a:spcPct val="100000"/>
              </a:lnSpc>
              <a:spcBef>
                <a:spcPts val="0"/>
              </a:spcBef>
              <a:spcAft>
                <a:spcPts val="0"/>
              </a:spcAft>
              <a:buClr>
                <a:schemeClr val="accent1"/>
              </a:buClr>
              <a:buSzPts val="2400"/>
              <a:buNone/>
              <a:defRPr sz="4800">
                <a:solidFill>
                  <a:schemeClr val="accent1"/>
                </a:solidFill>
              </a:defRPr>
            </a:lvl9pPr>
          </a:lstStyle>
          <a:p>
            <a:endParaRPr/>
          </a:p>
        </p:txBody>
      </p:sp>
      <p:sp>
        <p:nvSpPr>
          <p:cNvPr id="571" name="Google Shape;571;p145"/>
          <p:cNvSpPr txBox="1">
            <a:spLocks noGrp="1"/>
          </p:cNvSpPr>
          <p:nvPr>
            <p:ph type="subTitle" idx="1"/>
          </p:nvPr>
        </p:nvSpPr>
        <p:spPr>
          <a:xfrm>
            <a:off x="1434450" y="4612262"/>
            <a:ext cx="5227800" cy="1357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500"/>
              <a:buNone/>
              <a:defRPr sz="3000"/>
            </a:lvl1pPr>
            <a:lvl2pPr lvl="1" algn="ctr">
              <a:lnSpc>
                <a:spcPct val="100000"/>
              </a:lnSpc>
              <a:spcBef>
                <a:spcPts val="0"/>
              </a:spcBef>
              <a:spcAft>
                <a:spcPts val="0"/>
              </a:spcAft>
              <a:buSzPts val="1500"/>
              <a:buNone/>
              <a:defRPr sz="3000"/>
            </a:lvl2pPr>
            <a:lvl3pPr lvl="2" algn="ctr">
              <a:lnSpc>
                <a:spcPct val="100000"/>
              </a:lnSpc>
              <a:spcBef>
                <a:spcPts val="0"/>
              </a:spcBef>
              <a:spcAft>
                <a:spcPts val="0"/>
              </a:spcAft>
              <a:buSzPts val="1500"/>
              <a:buNone/>
              <a:defRPr sz="3000"/>
            </a:lvl3pPr>
            <a:lvl4pPr lvl="3" algn="ctr">
              <a:lnSpc>
                <a:spcPct val="100000"/>
              </a:lnSpc>
              <a:spcBef>
                <a:spcPts val="0"/>
              </a:spcBef>
              <a:spcAft>
                <a:spcPts val="0"/>
              </a:spcAft>
              <a:buSzPts val="1500"/>
              <a:buNone/>
              <a:defRPr sz="3000"/>
            </a:lvl4pPr>
            <a:lvl5pPr lvl="4" algn="ctr">
              <a:lnSpc>
                <a:spcPct val="100000"/>
              </a:lnSpc>
              <a:spcBef>
                <a:spcPts val="0"/>
              </a:spcBef>
              <a:spcAft>
                <a:spcPts val="0"/>
              </a:spcAft>
              <a:buSzPts val="1500"/>
              <a:buNone/>
              <a:defRPr sz="3000"/>
            </a:lvl5pPr>
            <a:lvl6pPr lvl="5" algn="ctr">
              <a:lnSpc>
                <a:spcPct val="100000"/>
              </a:lnSpc>
              <a:spcBef>
                <a:spcPts val="0"/>
              </a:spcBef>
              <a:spcAft>
                <a:spcPts val="0"/>
              </a:spcAft>
              <a:buSzPts val="1500"/>
              <a:buNone/>
              <a:defRPr sz="3000"/>
            </a:lvl6pPr>
            <a:lvl7pPr lvl="6" algn="ctr">
              <a:lnSpc>
                <a:spcPct val="100000"/>
              </a:lnSpc>
              <a:spcBef>
                <a:spcPts val="0"/>
              </a:spcBef>
              <a:spcAft>
                <a:spcPts val="0"/>
              </a:spcAft>
              <a:buSzPts val="1500"/>
              <a:buNone/>
              <a:defRPr sz="3000"/>
            </a:lvl7pPr>
            <a:lvl8pPr lvl="7" algn="ctr">
              <a:lnSpc>
                <a:spcPct val="100000"/>
              </a:lnSpc>
              <a:spcBef>
                <a:spcPts val="0"/>
              </a:spcBef>
              <a:spcAft>
                <a:spcPts val="0"/>
              </a:spcAft>
              <a:buSzPts val="1500"/>
              <a:buNone/>
              <a:defRPr sz="3000"/>
            </a:lvl8pPr>
            <a:lvl9pPr lvl="8" algn="ctr">
              <a:lnSpc>
                <a:spcPct val="100000"/>
              </a:lnSpc>
              <a:spcBef>
                <a:spcPts val="0"/>
              </a:spcBef>
              <a:spcAft>
                <a:spcPts val="0"/>
              </a:spcAft>
              <a:buSzPts val="1500"/>
              <a:buNone/>
              <a:defRPr sz="3000"/>
            </a:lvl9pPr>
          </a:lstStyle>
          <a:p>
            <a:endParaRPr/>
          </a:p>
        </p:txBody>
      </p:sp>
      <p:sp>
        <p:nvSpPr>
          <p:cNvPr id="572" name="Google Shape;572;p145"/>
          <p:cNvSpPr txBox="1">
            <a:spLocks noGrp="1"/>
          </p:cNvSpPr>
          <p:nvPr>
            <p:ph type="title" idx="4"/>
          </p:nvPr>
        </p:nvSpPr>
        <p:spPr>
          <a:xfrm>
            <a:off x="3435734" y="6185141"/>
            <a:ext cx="1225200" cy="760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rgbClr val="FFFFFF"/>
              </a:buClr>
              <a:buSzPts val="2600"/>
              <a:buNone/>
              <a:defRPr sz="5201">
                <a:solidFill>
                  <a:srgbClr val="FFFFFF"/>
                </a:solidFill>
              </a:defRPr>
            </a:lvl1pPr>
            <a:lvl2pPr lvl="1" algn="ctr">
              <a:lnSpc>
                <a:spcPct val="100000"/>
              </a:lnSpc>
              <a:spcBef>
                <a:spcPts val="0"/>
              </a:spcBef>
              <a:spcAft>
                <a:spcPts val="0"/>
              </a:spcAft>
              <a:buClr>
                <a:srgbClr val="FFFFFF"/>
              </a:buClr>
              <a:buSzPts val="2600"/>
              <a:buNone/>
              <a:defRPr sz="5201">
                <a:solidFill>
                  <a:srgbClr val="FFFFFF"/>
                </a:solidFill>
              </a:defRPr>
            </a:lvl2pPr>
            <a:lvl3pPr lvl="2" algn="ctr">
              <a:lnSpc>
                <a:spcPct val="100000"/>
              </a:lnSpc>
              <a:spcBef>
                <a:spcPts val="0"/>
              </a:spcBef>
              <a:spcAft>
                <a:spcPts val="0"/>
              </a:spcAft>
              <a:buClr>
                <a:srgbClr val="FFFFFF"/>
              </a:buClr>
              <a:buSzPts val="2600"/>
              <a:buNone/>
              <a:defRPr sz="5201">
                <a:solidFill>
                  <a:srgbClr val="FFFFFF"/>
                </a:solidFill>
              </a:defRPr>
            </a:lvl3pPr>
            <a:lvl4pPr lvl="3" algn="ctr">
              <a:lnSpc>
                <a:spcPct val="100000"/>
              </a:lnSpc>
              <a:spcBef>
                <a:spcPts val="0"/>
              </a:spcBef>
              <a:spcAft>
                <a:spcPts val="0"/>
              </a:spcAft>
              <a:buClr>
                <a:srgbClr val="FFFFFF"/>
              </a:buClr>
              <a:buSzPts val="2600"/>
              <a:buNone/>
              <a:defRPr sz="5201">
                <a:solidFill>
                  <a:srgbClr val="FFFFFF"/>
                </a:solidFill>
              </a:defRPr>
            </a:lvl4pPr>
            <a:lvl5pPr lvl="4" algn="ctr">
              <a:lnSpc>
                <a:spcPct val="100000"/>
              </a:lnSpc>
              <a:spcBef>
                <a:spcPts val="0"/>
              </a:spcBef>
              <a:spcAft>
                <a:spcPts val="0"/>
              </a:spcAft>
              <a:buClr>
                <a:srgbClr val="FFFFFF"/>
              </a:buClr>
              <a:buSzPts val="2600"/>
              <a:buNone/>
              <a:defRPr sz="5201">
                <a:solidFill>
                  <a:srgbClr val="FFFFFF"/>
                </a:solidFill>
              </a:defRPr>
            </a:lvl5pPr>
            <a:lvl6pPr lvl="5" algn="ctr">
              <a:lnSpc>
                <a:spcPct val="100000"/>
              </a:lnSpc>
              <a:spcBef>
                <a:spcPts val="0"/>
              </a:spcBef>
              <a:spcAft>
                <a:spcPts val="0"/>
              </a:spcAft>
              <a:buClr>
                <a:srgbClr val="FFFFFF"/>
              </a:buClr>
              <a:buSzPts val="2600"/>
              <a:buNone/>
              <a:defRPr sz="5201">
                <a:solidFill>
                  <a:srgbClr val="FFFFFF"/>
                </a:solidFill>
              </a:defRPr>
            </a:lvl6pPr>
            <a:lvl7pPr lvl="6" algn="ctr">
              <a:lnSpc>
                <a:spcPct val="100000"/>
              </a:lnSpc>
              <a:spcBef>
                <a:spcPts val="0"/>
              </a:spcBef>
              <a:spcAft>
                <a:spcPts val="0"/>
              </a:spcAft>
              <a:buClr>
                <a:srgbClr val="FFFFFF"/>
              </a:buClr>
              <a:buSzPts val="2600"/>
              <a:buNone/>
              <a:defRPr sz="5201">
                <a:solidFill>
                  <a:srgbClr val="FFFFFF"/>
                </a:solidFill>
              </a:defRPr>
            </a:lvl7pPr>
            <a:lvl8pPr lvl="7" algn="ctr">
              <a:lnSpc>
                <a:spcPct val="100000"/>
              </a:lnSpc>
              <a:spcBef>
                <a:spcPts val="0"/>
              </a:spcBef>
              <a:spcAft>
                <a:spcPts val="0"/>
              </a:spcAft>
              <a:buClr>
                <a:srgbClr val="FFFFFF"/>
              </a:buClr>
              <a:buSzPts val="2600"/>
              <a:buNone/>
              <a:defRPr sz="5201">
                <a:solidFill>
                  <a:srgbClr val="FFFFFF"/>
                </a:solidFill>
              </a:defRPr>
            </a:lvl8pPr>
            <a:lvl9pPr lvl="8" algn="ctr">
              <a:lnSpc>
                <a:spcPct val="100000"/>
              </a:lnSpc>
              <a:spcBef>
                <a:spcPts val="0"/>
              </a:spcBef>
              <a:spcAft>
                <a:spcPts val="0"/>
              </a:spcAft>
              <a:buClr>
                <a:srgbClr val="FFFFFF"/>
              </a:buClr>
              <a:buSzPts val="2600"/>
              <a:buNone/>
              <a:defRPr sz="5201">
                <a:solidFill>
                  <a:srgbClr val="FFFFFF"/>
                </a:solidFill>
              </a:defRPr>
            </a:lvl9pPr>
          </a:lstStyle>
          <a:p>
            <a:endParaRPr/>
          </a:p>
        </p:txBody>
      </p:sp>
      <p:sp>
        <p:nvSpPr>
          <p:cNvPr id="573" name="Google Shape;573;p145"/>
          <p:cNvSpPr txBox="1">
            <a:spLocks noGrp="1"/>
          </p:cNvSpPr>
          <p:nvPr>
            <p:ph type="title" idx="5"/>
          </p:nvPr>
        </p:nvSpPr>
        <p:spPr>
          <a:xfrm>
            <a:off x="1434434" y="7438608"/>
            <a:ext cx="5227800" cy="760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1"/>
              </a:buClr>
              <a:buSzPts val="2400"/>
              <a:buNone/>
              <a:defRPr sz="4800">
                <a:solidFill>
                  <a:schemeClr val="accent1"/>
                </a:solidFill>
              </a:defRPr>
            </a:lvl1pPr>
            <a:lvl2pPr lvl="1" algn="ctr">
              <a:lnSpc>
                <a:spcPct val="100000"/>
              </a:lnSpc>
              <a:spcBef>
                <a:spcPts val="0"/>
              </a:spcBef>
              <a:spcAft>
                <a:spcPts val="0"/>
              </a:spcAft>
              <a:buClr>
                <a:schemeClr val="accent1"/>
              </a:buClr>
              <a:buSzPts val="2400"/>
              <a:buNone/>
              <a:defRPr sz="4800">
                <a:solidFill>
                  <a:schemeClr val="accent1"/>
                </a:solidFill>
              </a:defRPr>
            </a:lvl2pPr>
            <a:lvl3pPr lvl="2" algn="ctr">
              <a:lnSpc>
                <a:spcPct val="100000"/>
              </a:lnSpc>
              <a:spcBef>
                <a:spcPts val="0"/>
              </a:spcBef>
              <a:spcAft>
                <a:spcPts val="0"/>
              </a:spcAft>
              <a:buClr>
                <a:schemeClr val="accent1"/>
              </a:buClr>
              <a:buSzPts val="2400"/>
              <a:buNone/>
              <a:defRPr sz="4800">
                <a:solidFill>
                  <a:schemeClr val="accent1"/>
                </a:solidFill>
              </a:defRPr>
            </a:lvl3pPr>
            <a:lvl4pPr lvl="3" algn="ctr">
              <a:lnSpc>
                <a:spcPct val="100000"/>
              </a:lnSpc>
              <a:spcBef>
                <a:spcPts val="0"/>
              </a:spcBef>
              <a:spcAft>
                <a:spcPts val="0"/>
              </a:spcAft>
              <a:buClr>
                <a:schemeClr val="accent1"/>
              </a:buClr>
              <a:buSzPts val="2400"/>
              <a:buNone/>
              <a:defRPr sz="4800">
                <a:solidFill>
                  <a:schemeClr val="accent1"/>
                </a:solidFill>
              </a:defRPr>
            </a:lvl4pPr>
            <a:lvl5pPr lvl="4" algn="ctr">
              <a:lnSpc>
                <a:spcPct val="100000"/>
              </a:lnSpc>
              <a:spcBef>
                <a:spcPts val="0"/>
              </a:spcBef>
              <a:spcAft>
                <a:spcPts val="0"/>
              </a:spcAft>
              <a:buClr>
                <a:schemeClr val="accent1"/>
              </a:buClr>
              <a:buSzPts val="2400"/>
              <a:buNone/>
              <a:defRPr sz="4800">
                <a:solidFill>
                  <a:schemeClr val="accent1"/>
                </a:solidFill>
              </a:defRPr>
            </a:lvl5pPr>
            <a:lvl6pPr lvl="5" algn="ctr">
              <a:lnSpc>
                <a:spcPct val="100000"/>
              </a:lnSpc>
              <a:spcBef>
                <a:spcPts val="0"/>
              </a:spcBef>
              <a:spcAft>
                <a:spcPts val="0"/>
              </a:spcAft>
              <a:buClr>
                <a:schemeClr val="accent1"/>
              </a:buClr>
              <a:buSzPts val="2400"/>
              <a:buNone/>
              <a:defRPr sz="4800">
                <a:solidFill>
                  <a:schemeClr val="accent1"/>
                </a:solidFill>
              </a:defRPr>
            </a:lvl6pPr>
            <a:lvl7pPr lvl="6" algn="ctr">
              <a:lnSpc>
                <a:spcPct val="100000"/>
              </a:lnSpc>
              <a:spcBef>
                <a:spcPts val="0"/>
              </a:spcBef>
              <a:spcAft>
                <a:spcPts val="0"/>
              </a:spcAft>
              <a:buClr>
                <a:schemeClr val="accent1"/>
              </a:buClr>
              <a:buSzPts val="2400"/>
              <a:buNone/>
              <a:defRPr sz="4800">
                <a:solidFill>
                  <a:schemeClr val="accent1"/>
                </a:solidFill>
              </a:defRPr>
            </a:lvl7pPr>
            <a:lvl8pPr lvl="7" algn="ctr">
              <a:lnSpc>
                <a:spcPct val="100000"/>
              </a:lnSpc>
              <a:spcBef>
                <a:spcPts val="0"/>
              </a:spcBef>
              <a:spcAft>
                <a:spcPts val="0"/>
              </a:spcAft>
              <a:buClr>
                <a:schemeClr val="accent1"/>
              </a:buClr>
              <a:buSzPts val="2400"/>
              <a:buNone/>
              <a:defRPr sz="4800">
                <a:solidFill>
                  <a:schemeClr val="accent1"/>
                </a:solidFill>
              </a:defRPr>
            </a:lvl8pPr>
            <a:lvl9pPr lvl="8" algn="ctr">
              <a:lnSpc>
                <a:spcPct val="100000"/>
              </a:lnSpc>
              <a:spcBef>
                <a:spcPts val="0"/>
              </a:spcBef>
              <a:spcAft>
                <a:spcPts val="0"/>
              </a:spcAft>
              <a:buClr>
                <a:schemeClr val="accent1"/>
              </a:buClr>
              <a:buSzPts val="2400"/>
              <a:buNone/>
              <a:defRPr sz="4800">
                <a:solidFill>
                  <a:schemeClr val="accent1"/>
                </a:solidFill>
              </a:defRPr>
            </a:lvl9pPr>
          </a:lstStyle>
          <a:p>
            <a:endParaRPr/>
          </a:p>
        </p:txBody>
      </p:sp>
      <p:sp>
        <p:nvSpPr>
          <p:cNvPr id="574" name="Google Shape;574;p145"/>
          <p:cNvSpPr txBox="1">
            <a:spLocks noGrp="1"/>
          </p:cNvSpPr>
          <p:nvPr>
            <p:ph type="subTitle" idx="6"/>
          </p:nvPr>
        </p:nvSpPr>
        <p:spPr>
          <a:xfrm>
            <a:off x="1434450" y="8148173"/>
            <a:ext cx="5227800" cy="1357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500"/>
              <a:buNone/>
              <a:defRPr sz="3000"/>
            </a:lvl1pPr>
            <a:lvl2pPr lvl="1" algn="ctr">
              <a:lnSpc>
                <a:spcPct val="100000"/>
              </a:lnSpc>
              <a:spcBef>
                <a:spcPts val="0"/>
              </a:spcBef>
              <a:spcAft>
                <a:spcPts val="0"/>
              </a:spcAft>
              <a:buSzPts val="1500"/>
              <a:buNone/>
              <a:defRPr sz="3000"/>
            </a:lvl2pPr>
            <a:lvl3pPr lvl="2" algn="ctr">
              <a:lnSpc>
                <a:spcPct val="100000"/>
              </a:lnSpc>
              <a:spcBef>
                <a:spcPts val="0"/>
              </a:spcBef>
              <a:spcAft>
                <a:spcPts val="0"/>
              </a:spcAft>
              <a:buSzPts val="1500"/>
              <a:buNone/>
              <a:defRPr sz="3000"/>
            </a:lvl3pPr>
            <a:lvl4pPr lvl="3" algn="ctr">
              <a:lnSpc>
                <a:spcPct val="100000"/>
              </a:lnSpc>
              <a:spcBef>
                <a:spcPts val="0"/>
              </a:spcBef>
              <a:spcAft>
                <a:spcPts val="0"/>
              </a:spcAft>
              <a:buSzPts val="1500"/>
              <a:buNone/>
              <a:defRPr sz="3000"/>
            </a:lvl4pPr>
            <a:lvl5pPr lvl="4" algn="ctr">
              <a:lnSpc>
                <a:spcPct val="100000"/>
              </a:lnSpc>
              <a:spcBef>
                <a:spcPts val="0"/>
              </a:spcBef>
              <a:spcAft>
                <a:spcPts val="0"/>
              </a:spcAft>
              <a:buSzPts val="1500"/>
              <a:buNone/>
              <a:defRPr sz="3000"/>
            </a:lvl5pPr>
            <a:lvl6pPr lvl="5" algn="ctr">
              <a:lnSpc>
                <a:spcPct val="100000"/>
              </a:lnSpc>
              <a:spcBef>
                <a:spcPts val="0"/>
              </a:spcBef>
              <a:spcAft>
                <a:spcPts val="0"/>
              </a:spcAft>
              <a:buSzPts val="1500"/>
              <a:buNone/>
              <a:defRPr sz="3000"/>
            </a:lvl6pPr>
            <a:lvl7pPr lvl="6" algn="ctr">
              <a:lnSpc>
                <a:spcPct val="100000"/>
              </a:lnSpc>
              <a:spcBef>
                <a:spcPts val="0"/>
              </a:spcBef>
              <a:spcAft>
                <a:spcPts val="0"/>
              </a:spcAft>
              <a:buSzPts val="1500"/>
              <a:buNone/>
              <a:defRPr sz="3000"/>
            </a:lvl7pPr>
            <a:lvl8pPr lvl="7" algn="ctr">
              <a:lnSpc>
                <a:spcPct val="100000"/>
              </a:lnSpc>
              <a:spcBef>
                <a:spcPts val="0"/>
              </a:spcBef>
              <a:spcAft>
                <a:spcPts val="0"/>
              </a:spcAft>
              <a:buSzPts val="1500"/>
              <a:buNone/>
              <a:defRPr sz="3000"/>
            </a:lvl8pPr>
            <a:lvl9pPr lvl="8" algn="ctr">
              <a:lnSpc>
                <a:spcPct val="100000"/>
              </a:lnSpc>
              <a:spcBef>
                <a:spcPts val="0"/>
              </a:spcBef>
              <a:spcAft>
                <a:spcPts val="0"/>
              </a:spcAft>
              <a:buSzPts val="1500"/>
              <a:buNone/>
              <a:defRPr sz="3000"/>
            </a:lvl9pPr>
          </a:lstStyle>
          <a:p>
            <a:endParaRPr/>
          </a:p>
        </p:txBody>
      </p:sp>
      <p:sp>
        <p:nvSpPr>
          <p:cNvPr id="575" name="Google Shape;575;p145"/>
          <p:cNvSpPr txBox="1">
            <a:spLocks noGrp="1"/>
          </p:cNvSpPr>
          <p:nvPr>
            <p:ph type="title" idx="7"/>
          </p:nvPr>
        </p:nvSpPr>
        <p:spPr>
          <a:xfrm>
            <a:off x="13627067" y="2649116"/>
            <a:ext cx="1225200" cy="760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rgbClr val="FFFFFF"/>
              </a:buClr>
              <a:buSzPts val="2600"/>
              <a:buNone/>
              <a:defRPr sz="5201">
                <a:solidFill>
                  <a:srgbClr val="FFFFFF"/>
                </a:solidFill>
              </a:defRPr>
            </a:lvl1pPr>
            <a:lvl2pPr lvl="1" algn="ctr">
              <a:lnSpc>
                <a:spcPct val="100000"/>
              </a:lnSpc>
              <a:spcBef>
                <a:spcPts val="0"/>
              </a:spcBef>
              <a:spcAft>
                <a:spcPts val="0"/>
              </a:spcAft>
              <a:buClr>
                <a:srgbClr val="FFFFFF"/>
              </a:buClr>
              <a:buSzPts val="2600"/>
              <a:buNone/>
              <a:defRPr sz="5201">
                <a:solidFill>
                  <a:srgbClr val="FFFFFF"/>
                </a:solidFill>
              </a:defRPr>
            </a:lvl2pPr>
            <a:lvl3pPr lvl="2" algn="ctr">
              <a:lnSpc>
                <a:spcPct val="100000"/>
              </a:lnSpc>
              <a:spcBef>
                <a:spcPts val="0"/>
              </a:spcBef>
              <a:spcAft>
                <a:spcPts val="0"/>
              </a:spcAft>
              <a:buClr>
                <a:srgbClr val="FFFFFF"/>
              </a:buClr>
              <a:buSzPts val="2600"/>
              <a:buNone/>
              <a:defRPr sz="5201">
                <a:solidFill>
                  <a:srgbClr val="FFFFFF"/>
                </a:solidFill>
              </a:defRPr>
            </a:lvl3pPr>
            <a:lvl4pPr lvl="3" algn="ctr">
              <a:lnSpc>
                <a:spcPct val="100000"/>
              </a:lnSpc>
              <a:spcBef>
                <a:spcPts val="0"/>
              </a:spcBef>
              <a:spcAft>
                <a:spcPts val="0"/>
              </a:spcAft>
              <a:buClr>
                <a:srgbClr val="FFFFFF"/>
              </a:buClr>
              <a:buSzPts val="2600"/>
              <a:buNone/>
              <a:defRPr sz="5201">
                <a:solidFill>
                  <a:srgbClr val="FFFFFF"/>
                </a:solidFill>
              </a:defRPr>
            </a:lvl4pPr>
            <a:lvl5pPr lvl="4" algn="ctr">
              <a:lnSpc>
                <a:spcPct val="100000"/>
              </a:lnSpc>
              <a:spcBef>
                <a:spcPts val="0"/>
              </a:spcBef>
              <a:spcAft>
                <a:spcPts val="0"/>
              </a:spcAft>
              <a:buClr>
                <a:srgbClr val="FFFFFF"/>
              </a:buClr>
              <a:buSzPts val="2600"/>
              <a:buNone/>
              <a:defRPr sz="5201">
                <a:solidFill>
                  <a:srgbClr val="FFFFFF"/>
                </a:solidFill>
              </a:defRPr>
            </a:lvl5pPr>
            <a:lvl6pPr lvl="5" algn="ctr">
              <a:lnSpc>
                <a:spcPct val="100000"/>
              </a:lnSpc>
              <a:spcBef>
                <a:spcPts val="0"/>
              </a:spcBef>
              <a:spcAft>
                <a:spcPts val="0"/>
              </a:spcAft>
              <a:buClr>
                <a:srgbClr val="FFFFFF"/>
              </a:buClr>
              <a:buSzPts val="2600"/>
              <a:buNone/>
              <a:defRPr sz="5201">
                <a:solidFill>
                  <a:srgbClr val="FFFFFF"/>
                </a:solidFill>
              </a:defRPr>
            </a:lvl6pPr>
            <a:lvl7pPr lvl="6" algn="ctr">
              <a:lnSpc>
                <a:spcPct val="100000"/>
              </a:lnSpc>
              <a:spcBef>
                <a:spcPts val="0"/>
              </a:spcBef>
              <a:spcAft>
                <a:spcPts val="0"/>
              </a:spcAft>
              <a:buClr>
                <a:srgbClr val="FFFFFF"/>
              </a:buClr>
              <a:buSzPts val="2600"/>
              <a:buNone/>
              <a:defRPr sz="5201">
                <a:solidFill>
                  <a:srgbClr val="FFFFFF"/>
                </a:solidFill>
              </a:defRPr>
            </a:lvl7pPr>
            <a:lvl8pPr lvl="7" algn="ctr">
              <a:lnSpc>
                <a:spcPct val="100000"/>
              </a:lnSpc>
              <a:spcBef>
                <a:spcPts val="0"/>
              </a:spcBef>
              <a:spcAft>
                <a:spcPts val="0"/>
              </a:spcAft>
              <a:buClr>
                <a:srgbClr val="FFFFFF"/>
              </a:buClr>
              <a:buSzPts val="2600"/>
              <a:buNone/>
              <a:defRPr sz="5201">
                <a:solidFill>
                  <a:srgbClr val="FFFFFF"/>
                </a:solidFill>
              </a:defRPr>
            </a:lvl8pPr>
            <a:lvl9pPr lvl="8" algn="ctr">
              <a:lnSpc>
                <a:spcPct val="100000"/>
              </a:lnSpc>
              <a:spcBef>
                <a:spcPts val="0"/>
              </a:spcBef>
              <a:spcAft>
                <a:spcPts val="0"/>
              </a:spcAft>
              <a:buClr>
                <a:srgbClr val="FFFFFF"/>
              </a:buClr>
              <a:buSzPts val="2600"/>
              <a:buNone/>
              <a:defRPr sz="5201">
                <a:solidFill>
                  <a:srgbClr val="FFFFFF"/>
                </a:solidFill>
              </a:defRPr>
            </a:lvl9pPr>
          </a:lstStyle>
          <a:p>
            <a:endParaRPr/>
          </a:p>
        </p:txBody>
      </p:sp>
      <p:sp>
        <p:nvSpPr>
          <p:cNvPr id="576" name="Google Shape;576;p145"/>
          <p:cNvSpPr txBox="1">
            <a:spLocks noGrp="1"/>
          </p:cNvSpPr>
          <p:nvPr>
            <p:ph type="title" idx="8"/>
          </p:nvPr>
        </p:nvSpPr>
        <p:spPr>
          <a:xfrm>
            <a:off x="11625767" y="3902567"/>
            <a:ext cx="5227800" cy="760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1"/>
              </a:buClr>
              <a:buSzPts val="2400"/>
              <a:buNone/>
              <a:defRPr sz="4800">
                <a:solidFill>
                  <a:schemeClr val="accent1"/>
                </a:solidFill>
              </a:defRPr>
            </a:lvl1pPr>
            <a:lvl2pPr lvl="1" algn="ctr">
              <a:lnSpc>
                <a:spcPct val="100000"/>
              </a:lnSpc>
              <a:spcBef>
                <a:spcPts val="0"/>
              </a:spcBef>
              <a:spcAft>
                <a:spcPts val="0"/>
              </a:spcAft>
              <a:buClr>
                <a:schemeClr val="accent1"/>
              </a:buClr>
              <a:buSzPts val="2400"/>
              <a:buNone/>
              <a:defRPr sz="4800">
                <a:solidFill>
                  <a:schemeClr val="accent1"/>
                </a:solidFill>
              </a:defRPr>
            </a:lvl2pPr>
            <a:lvl3pPr lvl="2" algn="ctr">
              <a:lnSpc>
                <a:spcPct val="100000"/>
              </a:lnSpc>
              <a:spcBef>
                <a:spcPts val="0"/>
              </a:spcBef>
              <a:spcAft>
                <a:spcPts val="0"/>
              </a:spcAft>
              <a:buClr>
                <a:schemeClr val="accent1"/>
              </a:buClr>
              <a:buSzPts val="2400"/>
              <a:buNone/>
              <a:defRPr sz="4800">
                <a:solidFill>
                  <a:schemeClr val="accent1"/>
                </a:solidFill>
              </a:defRPr>
            </a:lvl3pPr>
            <a:lvl4pPr lvl="3" algn="ctr">
              <a:lnSpc>
                <a:spcPct val="100000"/>
              </a:lnSpc>
              <a:spcBef>
                <a:spcPts val="0"/>
              </a:spcBef>
              <a:spcAft>
                <a:spcPts val="0"/>
              </a:spcAft>
              <a:buClr>
                <a:schemeClr val="accent1"/>
              </a:buClr>
              <a:buSzPts val="2400"/>
              <a:buNone/>
              <a:defRPr sz="4800">
                <a:solidFill>
                  <a:schemeClr val="accent1"/>
                </a:solidFill>
              </a:defRPr>
            </a:lvl4pPr>
            <a:lvl5pPr lvl="4" algn="ctr">
              <a:lnSpc>
                <a:spcPct val="100000"/>
              </a:lnSpc>
              <a:spcBef>
                <a:spcPts val="0"/>
              </a:spcBef>
              <a:spcAft>
                <a:spcPts val="0"/>
              </a:spcAft>
              <a:buClr>
                <a:schemeClr val="accent1"/>
              </a:buClr>
              <a:buSzPts val="2400"/>
              <a:buNone/>
              <a:defRPr sz="4800">
                <a:solidFill>
                  <a:schemeClr val="accent1"/>
                </a:solidFill>
              </a:defRPr>
            </a:lvl5pPr>
            <a:lvl6pPr lvl="5" algn="ctr">
              <a:lnSpc>
                <a:spcPct val="100000"/>
              </a:lnSpc>
              <a:spcBef>
                <a:spcPts val="0"/>
              </a:spcBef>
              <a:spcAft>
                <a:spcPts val="0"/>
              </a:spcAft>
              <a:buClr>
                <a:schemeClr val="accent1"/>
              </a:buClr>
              <a:buSzPts val="2400"/>
              <a:buNone/>
              <a:defRPr sz="4800">
                <a:solidFill>
                  <a:schemeClr val="accent1"/>
                </a:solidFill>
              </a:defRPr>
            </a:lvl6pPr>
            <a:lvl7pPr lvl="6" algn="ctr">
              <a:lnSpc>
                <a:spcPct val="100000"/>
              </a:lnSpc>
              <a:spcBef>
                <a:spcPts val="0"/>
              </a:spcBef>
              <a:spcAft>
                <a:spcPts val="0"/>
              </a:spcAft>
              <a:buClr>
                <a:schemeClr val="accent1"/>
              </a:buClr>
              <a:buSzPts val="2400"/>
              <a:buNone/>
              <a:defRPr sz="4800">
                <a:solidFill>
                  <a:schemeClr val="accent1"/>
                </a:solidFill>
              </a:defRPr>
            </a:lvl7pPr>
            <a:lvl8pPr lvl="7" algn="ctr">
              <a:lnSpc>
                <a:spcPct val="100000"/>
              </a:lnSpc>
              <a:spcBef>
                <a:spcPts val="0"/>
              </a:spcBef>
              <a:spcAft>
                <a:spcPts val="0"/>
              </a:spcAft>
              <a:buClr>
                <a:schemeClr val="accent1"/>
              </a:buClr>
              <a:buSzPts val="2400"/>
              <a:buNone/>
              <a:defRPr sz="4800">
                <a:solidFill>
                  <a:schemeClr val="accent1"/>
                </a:solidFill>
              </a:defRPr>
            </a:lvl8pPr>
            <a:lvl9pPr lvl="8" algn="ctr">
              <a:lnSpc>
                <a:spcPct val="100000"/>
              </a:lnSpc>
              <a:spcBef>
                <a:spcPts val="0"/>
              </a:spcBef>
              <a:spcAft>
                <a:spcPts val="0"/>
              </a:spcAft>
              <a:buClr>
                <a:schemeClr val="accent1"/>
              </a:buClr>
              <a:buSzPts val="2400"/>
              <a:buNone/>
              <a:defRPr sz="4800">
                <a:solidFill>
                  <a:schemeClr val="accent1"/>
                </a:solidFill>
              </a:defRPr>
            </a:lvl9pPr>
          </a:lstStyle>
          <a:p>
            <a:endParaRPr/>
          </a:p>
        </p:txBody>
      </p:sp>
      <p:sp>
        <p:nvSpPr>
          <p:cNvPr id="577" name="Google Shape;577;p145"/>
          <p:cNvSpPr txBox="1">
            <a:spLocks noGrp="1"/>
          </p:cNvSpPr>
          <p:nvPr>
            <p:ph type="subTitle" idx="9"/>
          </p:nvPr>
        </p:nvSpPr>
        <p:spPr>
          <a:xfrm>
            <a:off x="11625750" y="4612262"/>
            <a:ext cx="5227800" cy="1357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500"/>
              <a:buNone/>
              <a:defRPr sz="3000"/>
            </a:lvl1pPr>
            <a:lvl2pPr lvl="1" algn="ctr">
              <a:lnSpc>
                <a:spcPct val="100000"/>
              </a:lnSpc>
              <a:spcBef>
                <a:spcPts val="0"/>
              </a:spcBef>
              <a:spcAft>
                <a:spcPts val="0"/>
              </a:spcAft>
              <a:buSzPts val="1500"/>
              <a:buNone/>
              <a:defRPr sz="3000"/>
            </a:lvl2pPr>
            <a:lvl3pPr lvl="2" algn="ctr">
              <a:lnSpc>
                <a:spcPct val="100000"/>
              </a:lnSpc>
              <a:spcBef>
                <a:spcPts val="0"/>
              </a:spcBef>
              <a:spcAft>
                <a:spcPts val="0"/>
              </a:spcAft>
              <a:buSzPts val="1500"/>
              <a:buNone/>
              <a:defRPr sz="3000"/>
            </a:lvl3pPr>
            <a:lvl4pPr lvl="3" algn="ctr">
              <a:lnSpc>
                <a:spcPct val="100000"/>
              </a:lnSpc>
              <a:spcBef>
                <a:spcPts val="0"/>
              </a:spcBef>
              <a:spcAft>
                <a:spcPts val="0"/>
              </a:spcAft>
              <a:buSzPts val="1500"/>
              <a:buNone/>
              <a:defRPr sz="3000"/>
            </a:lvl4pPr>
            <a:lvl5pPr lvl="4" algn="ctr">
              <a:lnSpc>
                <a:spcPct val="100000"/>
              </a:lnSpc>
              <a:spcBef>
                <a:spcPts val="0"/>
              </a:spcBef>
              <a:spcAft>
                <a:spcPts val="0"/>
              </a:spcAft>
              <a:buSzPts val="1500"/>
              <a:buNone/>
              <a:defRPr sz="3000"/>
            </a:lvl5pPr>
            <a:lvl6pPr lvl="5" algn="ctr">
              <a:lnSpc>
                <a:spcPct val="100000"/>
              </a:lnSpc>
              <a:spcBef>
                <a:spcPts val="0"/>
              </a:spcBef>
              <a:spcAft>
                <a:spcPts val="0"/>
              </a:spcAft>
              <a:buSzPts val="1500"/>
              <a:buNone/>
              <a:defRPr sz="3000"/>
            </a:lvl6pPr>
            <a:lvl7pPr lvl="6" algn="ctr">
              <a:lnSpc>
                <a:spcPct val="100000"/>
              </a:lnSpc>
              <a:spcBef>
                <a:spcPts val="0"/>
              </a:spcBef>
              <a:spcAft>
                <a:spcPts val="0"/>
              </a:spcAft>
              <a:buSzPts val="1500"/>
              <a:buNone/>
              <a:defRPr sz="3000"/>
            </a:lvl7pPr>
            <a:lvl8pPr lvl="7" algn="ctr">
              <a:lnSpc>
                <a:spcPct val="100000"/>
              </a:lnSpc>
              <a:spcBef>
                <a:spcPts val="0"/>
              </a:spcBef>
              <a:spcAft>
                <a:spcPts val="0"/>
              </a:spcAft>
              <a:buSzPts val="1500"/>
              <a:buNone/>
              <a:defRPr sz="3000"/>
            </a:lvl8pPr>
            <a:lvl9pPr lvl="8" algn="ctr">
              <a:lnSpc>
                <a:spcPct val="100000"/>
              </a:lnSpc>
              <a:spcBef>
                <a:spcPts val="0"/>
              </a:spcBef>
              <a:spcAft>
                <a:spcPts val="0"/>
              </a:spcAft>
              <a:buSzPts val="1500"/>
              <a:buNone/>
              <a:defRPr sz="3000"/>
            </a:lvl9pPr>
          </a:lstStyle>
          <a:p>
            <a:endParaRPr/>
          </a:p>
        </p:txBody>
      </p:sp>
      <p:sp>
        <p:nvSpPr>
          <p:cNvPr id="578" name="Google Shape;578;p145"/>
          <p:cNvSpPr txBox="1">
            <a:spLocks noGrp="1"/>
          </p:cNvSpPr>
          <p:nvPr>
            <p:ph type="title" idx="13"/>
          </p:nvPr>
        </p:nvSpPr>
        <p:spPr>
          <a:xfrm>
            <a:off x="13627067" y="6185141"/>
            <a:ext cx="1225200" cy="760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rgbClr val="FFFFFF"/>
              </a:buClr>
              <a:buSzPts val="2600"/>
              <a:buNone/>
              <a:defRPr sz="5201">
                <a:solidFill>
                  <a:srgbClr val="FFFFFF"/>
                </a:solidFill>
              </a:defRPr>
            </a:lvl1pPr>
            <a:lvl2pPr lvl="1" algn="ctr">
              <a:lnSpc>
                <a:spcPct val="100000"/>
              </a:lnSpc>
              <a:spcBef>
                <a:spcPts val="0"/>
              </a:spcBef>
              <a:spcAft>
                <a:spcPts val="0"/>
              </a:spcAft>
              <a:buClr>
                <a:srgbClr val="FFFFFF"/>
              </a:buClr>
              <a:buSzPts val="2600"/>
              <a:buNone/>
              <a:defRPr sz="5201">
                <a:solidFill>
                  <a:srgbClr val="FFFFFF"/>
                </a:solidFill>
              </a:defRPr>
            </a:lvl2pPr>
            <a:lvl3pPr lvl="2" algn="ctr">
              <a:lnSpc>
                <a:spcPct val="100000"/>
              </a:lnSpc>
              <a:spcBef>
                <a:spcPts val="0"/>
              </a:spcBef>
              <a:spcAft>
                <a:spcPts val="0"/>
              </a:spcAft>
              <a:buClr>
                <a:srgbClr val="FFFFFF"/>
              </a:buClr>
              <a:buSzPts val="2600"/>
              <a:buNone/>
              <a:defRPr sz="5201">
                <a:solidFill>
                  <a:srgbClr val="FFFFFF"/>
                </a:solidFill>
              </a:defRPr>
            </a:lvl3pPr>
            <a:lvl4pPr lvl="3" algn="ctr">
              <a:lnSpc>
                <a:spcPct val="100000"/>
              </a:lnSpc>
              <a:spcBef>
                <a:spcPts val="0"/>
              </a:spcBef>
              <a:spcAft>
                <a:spcPts val="0"/>
              </a:spcAft>
              <a:buClr>
                <a:srgbClr val="FFFFFF"/>
              </a:buClr>
              <a:buSzPts val="2600"/>
              <a:buNone/>
              <a:defRPr sz="5201">
                <a:solidFill>
                  <a:srgbClr val="FFFFFF"/>
                </a:solidFill>
              </a:defRPr>
            </a:lvl4pPr>
            <a:lvl5pPr lvl="4" algn="ctr">
              <a:lnSpc>
                <a:spcPct val="100000"/>
              </a:lnSpc>
              <a:spcBef>
                <a:spcPts val="0"/>
              </a:spcBef>
              <a:spcAft>
                <a:spcPts val="0"/>
              </a:spcAft>
              <a:buClr>
                <a:srgbClr val="FFFFFF"/>
              </a:buClr>
              <a:buSzPts val="2600"/>
              <a:buNone/>
              <a:defRPr sz="5201">
                <a:solidFill>
                  <a:srgbClr val="FFFFFF"/>
                </a:solidFill>
              </a:defRPr>
            </a:lvl5pPr>
            <a:lvl6pPr lvl="5" algn="ctr">
              <a:lnSpc>
                <a:spcPct val="100000"/>
              </a:lnSpc>
              <a:spcBef>
                <a:spcPts val="0"/>
              </a:spcBef>
              <a:spcAft>
                <a:spcPts val="0"/>
              </a:spcAft>
              <a:buClr>
                <a:srgbClr val="FFFFFF"/>
              </a:buClr>
              <a:buSzPts val="2600"/>
              <a:buNone/>
              <a:defRPr sz="5201">
                <a:solidFill>
                  <a:srgbClr val="FFFFFF"/>
                </a:solidFill>
              </a:defRPr>
            </a:lvl6pPr>
            <a:lvl7pPr lvl="6" algn="ctr">
              <a:lnSpc>
                <a:spcPct val="100000"/>
              </a:lnSpc>
              <a:spcBef>
                <a:spcPts val="0"/>
              </a:spcBef>
              <a:spcAft>
                <a:spcPts val="0"/>
              </a:spcAft>
              <a:buClr>
                <a:srgbClr val="FFFFFF"/>
              </a:buClr>
              <a:buSzPts val="2600"/>
              <a:buNone/>
              <a:defRPr sz="5201">
                <a:solidFill>
                  <a:srgbClr val="FFFFFF"/>
                </a:solidFill>
              </a:defRPr>
            </a:lvl7pPr>
            <a:lvl8pPr lvl="7" algn="ctr">
              <a:lnSpc>
                <a:spcPct val="100000"/>
              </a:lnSpc>
              <a:spcBef>
                <a:spcPts val="0"/>
              </a:spcBef>
              <a:spcAft>
                <a:spcPts val="0"/>
              </a:spcAft>
              <a:buClr>
                <a:srgbClr val="FFFFFF"/>
              </a:buClr>
              <a:buSzPts val="2600"/>
              <a:buNone/>
              <a:defRPr sz="5201">
                <a:solidFill>
                  <a:srgbClr val="FFFFFF"/>
                </a:solidFill>
              </a:defRPr>
            </a:lvl8pPr>
            <a:lvl9pPr lvl="8" algn="ctr">
              <a:lnSpc>
                <a:spcPct val="100000"/>
              </a:lnSpc>
              <a:spcBef>
                <a:spcPts val="0"/>
              </a:spcBef>
              <a:spcAft>
                <a:spcPts val="0"/>
              </a:spcAft>
              <a:buClr>
                <a:srgbClr val="FFFFFF"/>
              </a:buClr>
              <a:buSzPts val="2600"/>
              <a:buNone/>
              <a:defRPr sz="5201">
                <a:solidFill>
                  <a:srgbClr val="FFFFFF"/>
                </a:solidFill>
              </a:defRPr>
            </a:lvl9pPr>
          </a:lstStyle>
          <a:p>
            <a:endParaRPr/>
          </a:p>
        </p:txBody>
      </p:sp>
      <p:sp>
        <p:nvSpPr>
          <p:cNvPr id="579" name="Google Shape;579;p145"/>
          <p:cNvSpPr txBox="1">
            <a:spLocks noGrp="1"/>
          </p:cNvSpPr>
          <p:nvPr>
            <p:ph type="title" idx="14"/>
          </p:nvPr>
        </p:nvSpPr>
        <p:spPr>
          <a:xfrm>
            <a:off x="11615450" y="7438608"/>
            <a:ext cx="5227800" cy="760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1"/>
              </a:buClr>
              <a:buSzPts val="2400"/>
              <a:buNone/>
              <a:defRPr sz="4800">
                <a:solidFill>
                  <a:schemeClr val="accent1"/>
                </a:solidFill>
              </a:defRPr>
            </a:lvl1pPr>
            <a:lvl2pPr lvl="1" algn="ctr">
              <a:lnSpc>
                <a:spcPct val="100000"/>
              </a:lnSpc>
              <a:spcBef>
                <a:spcPts val="0"/>
              </a:spcBef>
              <a:spcAft>
                <a:spcPts val="0"/>
              </a:spcAft>
              <a:buClr>
                <a:schemeClr val="accent1"/>
              </a:buClr>
              <a:buSzPts val="2400"/>
              <a:buNone/>
              <a:defRPr sz="4800">
                <a:solidFill>
                  <a:schemeClr val="accent1"/>
                </a:solidFill>
              </a:defRPr>
            </a:lvl2pPr>
            <a:lvl3pPr lvl="2" algn="ctr">
              <a:lnSpc>
                <a:spcPct val="100000"/>
              </a:lnSpc>
              <a:spcBef>
                <a:spcPts val="0"/>
              </a:spcBef>
              <a:spcAft>
                <a:spcPts val="0"/>
              </a:spcAft>
              <a:buClr>
                <a:schemeClr val="accent1"/>
              </a:buClr>
              <a:buSzPts val="2400"/>
              <a:buNone/>
              <a:defRPr sz="4800">
                <a:solidFill>
                  <a:schemeClr val="accent1"/>
                </a:solidFill>
              </a:defRPr>
            </a:lvl3pPr>
            <a:lvl4pPr lvl="3" algn="ctr">
              <a:lnSpc>
                <a:spcPct val="100000"/>
              </a:lnSpc>
              <a:spcBef>
                <a:spcPts val="0"/>
              </a:spcBef>
              <a:spcAft>
                <a:spcPts val="0"/>
              </a:spcAft>
              <a:buClr>
                <a:schemeClr val="accent1"/>
              </a:buClr>
              <a:buSzPts val="2400"/>
              <a:buNone/>
              <a:defRPr sz="4800">
                <a:solidFill>
                  <a:schemeClr val="accent1"/>
                </a:solidFill>
              </a:defRPr>
            </a:lvl4pPr>
            <a:lvl5pPr lvl="4" algn="ctr">
              <a:lnSpc>
                <a:spcPct val="100000"/>
              </a:lnSpc>
              <a:spcBef>
                <a:spcPts val="0"/>
              </a:spcBef>
              <a:spcAft>
                <a:spcPts val="0"/>
              </a:spcAft>
              <a:buClr>
                <a:schemeClr val="accent1"/>
              </a:buClr>
              <a:buSzPts val="2400"/>
              <a:buNone/>
              <a:defRPr sz="4800">
                <a:solidFill>
                  <a:schemeClr val="accent1"/>
                </a:solidFill>
              </a:defRPr>
            </a:lvl5pPr>
            <a:lvl6pPr lvl="5" algn="ctr">
              <a:lnSpc>
                <a:spcPct val="100000"/>
              </a:lnSpc>
              <a:spcBef>
                <a:spcPts val="0"/>
              </a:spcBef>
              <a:spcAft>
                <a:spcPts val="0"/>
              </a:spcAft>
              <a:buClr>
                <a:schemeClr val="accent1"/>
              </a:buClr>
              <a:buSzPts val="2400"/>
              <a:buNone/>
              <a:defRPr sz="4800">
                <a:solidFill>
                  <a:schemeClr val="accent1"/>
                </a:solidFill>
              </a:defRPr>
            </a:lvl6pPr>
            <a:lvl7pPr lvl="6" algn="ctr">
              <a:lnSpc>
                <a:spcPct val="100000"/>
              </a:lnSpc>
              <a:spcBef>
                <a:spcPts val="0"/>
              </a:spcBef>
              <a:spcAft>
                <a:spcPts val="0"/>
              </a:spcAft>
              <a:buClr>
                <a:schemeClr val="accent1"/>
              </a:buClr>
              <a:buSzPts val="2400"/>
              <a:buNone/>
              <a:defRPr sz="4800">
                <a:solidFill>
                  <a:schemeClr val="accent1"/>
                </a:solidFill>
              </a:defRPr>
            </a:lvl7pPr>
            <a:lvl8pPr lvl="7" algn="ctr">
              <a:lnSpc>
                <a:spcPct val="100000"/>
              </a:lnSpc>
              <a:spcBef>
                <a:spcPts val="0"/>
              </a:spcBef>
              <a:spcAft>
                <a:spcPts val="0"/>
              </a:spcAft>
              <a:buClr>
                <a:schemeClr val="accent1"/>
              </a:buClr>
              <a:buSzPts val="2400"/>
              <a:buNone/>
              <a:defRPr sz="4800">
                <a:solidFill>
                  <a:schemeClr val="accent1"/>
                </a:solidFill>
              </a:defRPr>
            </a:lvl8pPr>
            <a:lvl9pPr lvl="8" algn="ctr">
              <a:lnSpc>
                <a:spcPct val="100000"/>
              </a:lnSpc>
              <a:spcBef>
                <a:spcPts val="0"/>
              </a:spcBef>
              <a:spcAft>
                <a:spcPts val="0"/>
              </a:spcAft>
              <a:buClr>
                <a:schemeClr val="accent1"/>
              </a:buClr>
              <a:buSzPts val="2400"/>
              <a:buNone/>
              <a:defRPr sz="4800">
                <a:solidFill>
                  <a:schemeClr val="accent1"/>
                </a:solidFill>
              </a:defRPr>
            </a:lvl9pPr>
          </a:lstStyle>
          <a:p>
            <a:endParaRPr/>
          </a:p>
        </p:txBody>
      </p:sp>
      <p:sp>
        <p:nvSpPr>
          <p:cNvPr id="580" name="Google Shape;580;p145"/>
          <p:cNvSpPr txBox="1">
            <a:spLocks noGrp="1"/>
          </p:cNvSpPr>
          <p:nvPr>
            <p:ph type="subTitle" idx="15"/>
          </p:nvPr>
        </p:nvSpPr>
        <p:spPr>
          <a:xfrm>
            <a:off x="11615450" y="8148173"/>
            <a:ext cx="5227800" cy="1357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500"/>
              <a:buNone/>
              <a:defRPr sz="3000"/>
            </a:lvl1pPr>
            <a:lvl2pPr lvl="1" algn="ctr">
              <a:lnSpc>
                <a:spcPct val="100000"/>
              </a:lnSpc>
              <a:spcBef>
                <a:spcPts val="0"/>
              </a:spcBef>
              <a:spcAft>
                <a:spcPts val="0"/>
              </a:spcAft>
              <a:buSzPts val="1500"/>
              <a:buNone/>
              <a:defRPr sz="3000"/>
            </a:lvl2pPr>
            <a:lvl3pPr lvl="2" algn="ctr">
              <a:lnSpc>
                <a:spcPct val="100000"/>
              </a:lnSpc>
              <a:spcBef>
                <a:spcPts val="0"/>
              </a:spcBef>
              <a:spcAft>
                <a:spcPts val="0"/>
              </a:spcAft>
              <a:buSzPts val="1500"/>
              <a:buNone/>
              <a:defRPr sz="3000"/>
            </a:lvl3pPr>
            <a:lvl4pPr lvl="3" algn="ctr">
              <a:lnSpc>
                <a:spcPct val="100000"/>
              </a:lnSpc>
              <a:spcBef>
                <a:spcPts val="0"/>
              </a:spcBef>
              <a:spcAft>
                <a:spcPts val="0"/>
              </a:spcAft>
              <a:buSzPts val="1500"/>
              <a:buNone/>
              <a:defRPr sz="3000"/>
            </a:lvl4pPr>
            <a:lvl5pPr lvl="4" algn="ctr">
              <a:lnSpc>
                <a:spcPct val="100000"/>
              </a:lnSpc>
              <a:spcBef>
                <a:spcPts val="0"/>
              </a:spcBef>
              <a:spcAft>
                <a:spcPts val="0"/>
              </a:spcAft>
              <a:buSzPts val="1500"/>
              <a:buNone/>
              <a:defRPr sz="3000"/>
            </a:lvl5pPr>
            <a:lvl6pPr lvl="5" algn="ctr">
              <a:lnSpc>
                <a:spcPct val="100000"/>
              </a:lnSpc>
              <a:spcBef>
                <a:spcPts val="0"/>
              </a:spcBef>
              <a:spcAft>
                <a:spcPts val="0"/>
              </a:spcAft>
              <a:buSzPts val="1500"/>
              <a:buNone/>
              <a:defRPr sz="3000"/>
            </a:lvl6pPr>
            <a:lvl7pPr lvl="6" algn="ctr">
              <a:lnSpc>
                <a:spcPct val="100000"/>
              </a:lnSpc>
              <a:spcBef>
                <a:spcPts val="0"/>
              </a:spcBef>
              <a:spcAft>
                <a:spcPts val="0"/>
              </a:spcAft>
              <a:buSzPts val="1500"/>
              <a:buNone/>
              <a:defRPr sz="3000"/>
            </a:lvl7pPr>
            <a:lvl8pPr lvl="7" algn="ctr">
              <a:lnSpc>
                <a:spcPct val="100000"/>
              </a:lnSpc>
              <a:spcBef>
                <a:spcPts val="0"/>
              </a:spcBef>
              <a:spcAft>
                <a:spcPts val="0"/>
              </a:spcAft>
              <a:buSzPts val="1500"/>
              <a:buNone/>
              <a:defRPr sz="3000"/>
            </a:lvl8pPr>
            <a:lvl9pPr lvl="8" algn="ctr">
              <a:lnSpc>
                <a:spcPct val="100000"/>
              </a:lnSpc>
              <a:spcBef>
                <a:spcPts val="0"/>
              </a:spcBef>
              <a:spcAft>
                <a:spcPts val="0"/>
              </a:spcAft>
              <a:buSzPts val="1500"/>
              <a:buNone/>
              <a:defRPr sz="3000"/>
            </a:lvl9pPr>
          </a:lstStyle>
          <a:p>
            <a:endParaRPr/>
          </a:p>
        </p:txBody>
      </p:sp>
      <p:grpSp>
        <p:nvGrpSpPr>
          <p:cNvPr id="581" name="Google Shape;581;p145"/>
          <p:cNvGrpSpPr/>
          <p:nvPr/>
        </p:nvGrpSpPr>
        <p:grpSpPr>
          <a:xfrm>
            <a:off x="11473328" y="305512"/>
            <a:ext cx="6260355" cy="1634976"/>
            <a:chOff x="5736664" y="152756"/>
            <a:chExt cx="3130177" cy="817487"/>
          </a:xfrm>
        </p:grpSpPr>
        <p:grpSp>
          <p:nvGrpSpPr>
            <p:cNvPr id="582" name="Google Shape;582;p145"/>
            <p:cNvGrpSpPr/>
            <p:nvPr/>
          </p:nvGrpSpPr>
          <p:grpSpPr>
            <a:xfrm>
              <a:off x="7727618" y="250511"/>
              <a:ext cx="742327" cy="656433"/>
              <a:chOff x="2340166" y="2044486"/>
              <a:chExt cx="742327" cy="656433"/>
            </a:xfrm>
          </p:grpSpPr>
          <p:sp>
            <p:nvSpPr>
              <p:cNvPr id="583" name="Google Shape;583;p145"/>
              <p:cNvSpPr/>
              <p:nvPr/>
            </p:nvSpPr>
            <p:spPr>
              <a:xfrm>
                <a:off x="2340166" y="2044486"/>
                <a:ext cx="742327" cy="656433"/>
              </a:xfrm>
              <a:custGeom>
                <a:avLst/>
                <a:gdLst/>
                <a:ahLst/>
                <a:cxnLst/>
                <a:rect l="l" t="t" r="r" b="b"/>
                <a:pathLst>
                  <a:path w="26074" h="23057" extrusionOk="0">
                    <a:moveTo>
                      <a:pt x="7324" y="1"/>
                    </a:moveTo>
                    <a:cubicBezTo>
                      <a:pt x="6259" y="1"/>
                      <a:pt x="5016" y="448"/>
                      <a:pt x="3574" y="1678"/>
                    </a:cubicBezTo>
                    <a:cubicBezTo>
                      <a:pt x="3574" y="1678"/>
                      <a:pt x="0" y="4771"/>
                      <a:pt x="4606" y="9262"/>
                    </a:cubicBezTo>
                    <a:cubicBezTo>
                      <a:pt x="4606" y="9262"/>
                      <a:pt x="12808" y="18129"/>
                      <a:pt x="15580" y="20901"/>
                    </a:cubicBezTo>
                    <a:cubicBezTo>
                      <a:pt x="16449" y="21756"/>
                      <a:pt x="17935" y="23057"/>
                      <a:pt x="19808" y="23057"/>
                    </a:cubicBezTo>
                    <a:cubicBezTo>
                      <a:pt x="20997" y="23057"/>
                      <a:pt x="22341" y="22533"/>
                      <a:pt x="23782" y="21038"/>
                    </a:cubicBezTo>
                    <a:cubicBezTo>
                      <a:pt x="23782" y="21038"/>
                      <a:pt x="26073" y="17968"/>
                      <a:pt x="22866" y="14348"/>
                    </a:cubicBezTo>
                    <a:cubicBezTo>
                      <a:pt x="20254" y="11370"/>
                      <a:pt x="14343" y="5481"/>
                      <a:pt x="11639" y="2595"/>
                    </a:cubicBezTo>
                    <a:cubicBezTo>
                      <a:pt x="10765" y="1660"/>
                      <a:pt x="9374" y="1"/>
                      <a:pt x="732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584" name="Google Shape;584;p145"/>
              <p:cNvSpPr/>
              <p:nvPr/>
            </p:nvSpPr>
            <p:spPr>
              <a:xfrm>
                <a:off x="2591307" y="2247853"/>
                <a:ext cx="274565" cy="261241"/>
              </a:xfrm>
              <a:custGeom>
                <a:avLst/>
                <a:gdLst/>
                <a:ahLst/>
                <a:cxnLst/>
                <a:rect l="l" t="t" r="r" b="b"/>
                <a:pathLst>
                  <a:path w="9644" h="9176" extrusionOk="0">
                    <a:moveTo>
                      <a:pt x="4714" y="1"/>
                    </a:moveTo>
                    <a:cubicBezTo>
                      <a:pt x="4676" y="1"/>
                      <a:pt x="4640" y="4"/>
                      <a:pt x="4605" y="11"/>
                    </a:cubicBezTo>
                    <a:cubicBezTo>
                      <a:pt x="2566" y="423"/>
                      <a:pt x="0" y="3081"/>
                      <a:pt x="138" y="3998"/>
                    </a:cubicBezTo>
                    <a:cubicBezTo>
                      <a:pt x="344" y="5510"/>
                      <a:pt x="3987" y="9176"/>
                      <a:pt x="4674" y="9176"/>
                    </a:cubicBezTo>
                    <a:cubicBezTo>
                      <a:pt x="7813" y="9176"/>
                      <a:pt x="9531" y="5670"/>
                      <a:pt x="9577" y="5029"/>
                    </a:cubicBezTo>
                    <a:cubicBezTo>
                      <a:pt x="9644" y="4315"/>
                      <a:pt x="6088" y="1"/>
                      <a:pt x="471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585" name="Google Shape;585;p145"/>
              <p:cNvSpPr/>
              <p:nvPr/>
            </p:nvSpPr>
            <p:spPr>
              <a:xfrm>
                <a:off x="2523660" y="2181004"/>
                <a:ext cx="58307" cy="40484"/>
              </a:xfrm>
              <a:custGeom>
                <a:avLst/>
                <a:gdLst/>
                <a:ahLst/>
                <a:cxnLst/>
                <a:rect l="l" t="t" r="r" b="b"/>
                <a:pathLst>
                  <a:path w="2048" h="1422" extrusionOk="0">
                    <a:moveTo>
                      <a:pt x="968" y="1"/>
                    </a:moveTo>
                    <a:cubicBezTo>
                      <a:pt x="89" y="1"/>
                      <a:pt x="1" y="1422"/>
                      <a:pt x="1003" y="1422"/>
                    </a:cubicBezTo>
                    <a:cubicBezTo>
                      <a:pt x="1025" y="1422"/>
                      <a:pt x="1047" y="1421"/>
                      <a:pt x="1070" y="1420"/>
                    </a:cubicBezTo>
                    <a:cubicBezTo>
                      <a:pt x="1078" y="1420"/>
                      <a:pt x="1086" y="1420"/>
                      <a:pt x="1094" y="1420"/>
                    </a:cubicBezTo>
                    <a:cubicBezTo>
                      <a:pt x="1988" y="1420"/>
                      <a:pt x="2048" y="113"/>
                      <a:pt x="1162" y="22"/>
                    </a:cubicBezTo>
                    <a:cubicBezTo>
                      <a:pt x="1094" y="8"/>
                      <a:pt x="1029" y="1"/>
                      <a:pt x="9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586" name="Google Shape;586;p145"/>
              <p:cNvSpPr/>
              <p:nvPr/>
            </p:nvSpPr>
            <p:spPr>
              <a:xfrm>
                <a:off x="2567363" y="2223397"/>
                <a:ext cx="57225" cy="40484"/>
              </a:xfrm>
              <a:custGeom>
                <a:avLst/>
                <a:gdLst/>
                <a:ahLst/>
                <a:cxnLst/>
                <a:rect l="l" t="t" r="r" b="b"/>
                <a:pathLst>
                  <a:path w="2010" h="1422" extrusionOk="0">
                    <a:moveTo>
                      <a:pt x="968" y="1"/>
                    </a:moveTo>
                    <a:cubicBezTo>
                      <a:pt x="89" y="1"/>
                      <a:pt x="1" y="1422"/>
                      <a:pt x="1003" y="1422"/>
                    </a:cubicBezTo>
                    <a:cubicBezTo>
                      <a:pt x="1025" y="1422"/>
                      <a:pt x="1048" y="1421"/>
                      <a:pt x="1070" y="1420"/>
                    </a:cubicBezTo>
                    <a:cubicBezTo>
                      <a:pt x="1941" y="1397"/>
                      <a:pt x="2010" y="137"/>
                      <a:pt x="1162" y="22"/>
                    </a:cubicBezTo>
                    <a:cubicBezTo>
                      <a:pt x="1094" y="8"/>
                      <a:pt x="1029" y="1"/>
                      <a:pt x="9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587" name="Google Shape;587;p145"/>
              <p:cNvSpPr/>
              <p:nvPr/>
            </p:nvSpPr>
            <p:spPr>
              <a:xfrm>
                <a:off x="2536102" y="2080559"/>
                <a:ext cx="57823" cy="40484"/>
              </a:xfrm>
              <a:custGeom>
                <a:avLst/>
                <a:gdLst/>
                <a:ahLst/>
                <a:cxnLst/>
                <a:rect l="l" t="t" r="r" b="b"/>
                <a:pathLst>
                  <a:path w="2031" h="1422" extrusionOk="0">
                    <a:moveTo>
                      <a:pt x="967" y="0"/>
                    </a:moveTo>
                    <a:cubicBezTo>
                      <a:pt x="87" y="0"/>
                      <a:pt x="0" y="1421"/>
                      <a:pt x="1023" y="1421"/>
                    </a:cubicBezTo>
                    <a:cubicBezTo>
                      <a:pt x="1046" y="1421"/>
                      <a:pt x="1068" y="1421"/>
                      <a:pt x="1091" y="1419"/>
                    </a:cubicBezTo>
                    <a:cubicBezTo>
                      <a:pt x="1962" y="1396"/>
                      <a:pt x="2031" y="136"/>
                      <a:pt x="1160" y="22"/>
                    </a:cubicBezTo>
                    <a:cubicBezTo>
                      <a:pt x="1092" y="7"/>
                      <a:pt x="1027" y="0"/>
                      <a:pt x="9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588" name="Google Shape;588;p145"/>
              <p:cNvSpPr/>
              <p:nvPr/>
            </p:nvSpPr>
            <p:spPr>
              <a:xfrm>
                <a:off x="2431045" y="2168619"/>
                <a:ext cx="58534" cy="40484"/>
              </a:xfrm>
              <a:custGeom>
                <a:avLst/>
                <a:gdLst/>
                <a:ahLst/>
                <a:cxnLst/>
                <a:rect l="l" t="t" r="r" b="b"/>
                <a:pathLst>
                  <a:path w="2056" h="1422" extrusionOk="0">
                    <a:moveTo>
                      <a:pt x="968" y="0"/>
                    </a:moveTo>
                    <a:cubicBezTo>
                      <a:pt x="89" y="0"/>
                      <a:pt x="0" y="1421"/>
                      <a:pt x="1003" y="1421"/>
                    </a:cubicBezTo>
                    <a:cubicBezTo>
                      <a:pt x="1025" y="1421"/>
                      <a:pt x="1047" y="1421"/>
                      <a:pt x="1070" y="1419"/>
                    </a:cubicBezTo>
                    <a:cubicBezTo>
                      <a:pt x="1986" y="1419"/>
                      <a:pt x="2055" y="90"/>
                      <a:pt x="1161" y="22"/>
                    </a:cubicBezTo>
                    <a:cubicBezTo>
                      <a:pt x="1093" y="7"/>
                      <a:pt x="1029" y="0"/>
                      <a:pt x="9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589" name="Google Shape;589;p145"/>
              <p:cNvSpPr/>
              <p:nvPr/>
            </p:nvSpPr>
            <p:spPr>
              <a:xfrm>
                <a:off x="2632646" y="2184933"/>
                <a:ext cx="58278" cy="40484"/>
              </a:xfrm>
              <a:custGeom>
                <a:avLst/>
                <a:gdLst/>
                <a:ahLst/>
                <a:cxnLst/>
                <a:rect l="l" t="t" r="r" b="b"/>
                <a:pathLst>
                  <a:path w="2047" h="1422" extrusionOk="0">
                    <a:moveTo>
                      <a:pt x="966" y="0"/>
                    </a:moveTo>
                    <a:cubicBezTo>
                      <a:pt x="87" y="0"/>
                      <a:pt x="0" y="1421"/>
                      <a:pt x="1023" y="1421"/>
                    </a:cubicBezTo>
                    <a:cubicBezTo>
                      <a:pt x="1045" y="1421"/>
                      <a:pt x="1068" y="1420"/>
                      <a:pt x="1091" y="1419"/>
                    </a:cubicBezTo>
                    <a:cubicBezTo>
                      <a:pt x="1099" y="1419"/>
                      <a:pt x="1106" y="1419"/>
                      <a:pt x="1114" y="1419"/>
                    </a:cubicBezTo>
                    <a:cubicBezTo>
                      <a:pt x="1986" y="1419"/>
                      <a:pt x="2046" y="90"/>
                      <a:pt x="1160" y="22"/>
                    </a:cubicBezTo>
                    <a:cubicBezTo>
                      <a:pt x="1092" y="7"/>
                      <a:pt x="1027" y="0"/>
                      <a:pt x="9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590" name="Google Shape;590;p145"/>
              <p:cNvSpPr/>
              <p:nvPr/>
            </p:nvSpPr>
            <p:spPr>
              <a:xfrm>
                <a:off x="2519788" y="2272993"/>
                <a:ext cx="57851" cy="40484"/>
              </a:xfrm>
              <a:custGeom>
                <a:avLst/>
                <a:gdLst/>
                <a:ahLst/>
                <a:cxnLst/>
                <a:rect l="l" t="t" r="r" b="b"/>
                <a:pathLst>
                  <a:path w="2032" h="1422" extrusionOk="0">
                    <a:moveTo>
                      <a:pt x="967" y="0"/>
                    </a:moveTo>
                    <a:cubicBezTo>
                      <a:pt x="88" y="0"/>
                      <a:pt x="1" y="1421"/>
                      <a:pt x="1024" y="1421"/>
                    </a:cubicBezTo>
                    <a:cubicBezTo>
                      <a:pt x="1046" y="1421"/>
                      <a:pt x="1068" y="1421"/>
                      <a:pt x="1092" y="1419"/>
                    </a:cubicBezTo>
                    <a:cubicBezTo>
                      <a:pt x="1962" y="1396"/>
                      <a:pt x="2031" y="113"/>
                      <a:pt x="1160" y="22"/>
                    </a:cubicBezTo>
                    <a:cubicBezTo>
                      <a:pt x="1092" y="7"/>
                      <a:pt x="1028" y="0"/>
                      <a:pt x="9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591" name="Google Shape;591;p145"/>
              <p:cNvSpPr/>
              <p:nvPr/>
            </p:nvSpPr>
            <p:spPr>
              <a:xfrm>
                <a:off x="2481922" y="2120987"/>
                <a:ext cx="57225" cy="40484"/>
              </a:xfrm>
              <a:custGeom>
                <a:avLst/>
                <a:gdLst/>
                <a:ahLst/>
                <a:cxnLst/>
                <a:rect l="l" t="t" r="r" b="b"/>
                <a:pathLst>
                  <a:path w="2010" h="1422" extrusionOk="0">
                    <a:moveTo>
                      <a:pt x="968" y="1"/>
                    </a:moveTo>
                    <a:cubicBezTo>
                      <a:pt x="89" y="1"/>
                      <a:pt x="0" y="1422"/>
                      <a:pt x="1003" y="1422"/>
                    </a:cubicBezTo>
                    <a:cubicBezTo>
                      <a:pt x="1025" y="1422"/>
                      <a:pt x="1047" y="1421"/>
                      <a:pt x="1070" y="1420"/>
                    </a:cubicBezTo>
                    <a:cubicBezTo>
                      <a:pt x="1941" y="1397"/>
                      <a:pt x="2009" y="137"/>
                      <a:pt x="1162" y="22"/>
                    </a:cubicBezTo>
                    <a:cubicBezTo>
                      <a:pt x="1093" y="8"/>
                      <a:pt x="1029" y="1"/>
                      <a:pt x="9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592" name="Google Shape;592;p145"/>
              <p:cNvSpPr/>
              <p:nvPr/>
            </p:nvSpPr>
            <p:spPr>
              <a:xfrm>
                <a:off x="2577868" y="2135337"/>
                <a:ext cx="58904" cy="40484"/>
              </a:xfrm>
              <a:custGeom>
                <a:avLst/>
                <a:gdLst/>
                <a:ahLst/>
                <a:cxnLst/>
                <a:rect l="l" t="t" r="r" b="b"/>
                <a:pathLst>
                  <a:path w="2069" h="1422" extrusionOk="0">
                    <a:moveTo>
                      <a:pt x="970" y="1"/>
                    </a:moveTo>
                    <a:cubicBezTo>
                      <a:pt x="107" y="1"/>
                      <a:pt x="1" y="1422"/>
                      <a:pt x="1023" y="1422"/>
                    </a:cubicBezTo>
                    <a:cubicBezTo>
                      <a:pt x="1045" y="1422"/>
                      <a:pt x="1068" y="1421"/>
                      <a:pt x="1091" y="1420"/>
                    </a:cubicBezTo>
                    <a:cubicBezTo>
                      <a:pt x="1099" y="1420"/>
                      <a:pt x="1106" y="1420"/>
                      <a:pt x="1114" y="1420"/>
                    </a:cubicBezTo>
                    <a:cubicBezTo>
                      <a:pt x="2008" y="1420"/>
                      <a:pt x="2068" y="113"/>
                      <a:pt x="1160" y="22"/>
                    </a:cubicBezTo>
                    <a:cubicBezTo>
                      <a:pt x="1093" y="8"/>
                      <a:pt x="1029" y="1"/>
                      <a:pt x="9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593" name="Google Shape;593;p145"/>
              <p:cNvSpPr/>
              <p:nvPr/>
            </p:nvSpPr>
            <p:spPr>
              <a:xfrm>
                <a:off x="2472783" y="2223397"/>
                <a:ext cx="58307" cy="40484"/>
              </a:xfrm>
              <a:custGeom>
                <a:avLst/>
                <a:gdLst/>
                <a:ahLst/>
                <a:cxnLst/>
                <a:rect l="l" t="t" r="r" b="b"/>
                <a:pathLst>
                  <a:path w="2048" h="1422" extrusionOk="0">
                    <a:moveTo>
                      <a:pt x="968" y="1"/>
                    </a:moveTo>
                    <a:cubicBezTo>
                      <a:pt x="89" y="1"/>
                      <a:pt x="1" y="1422"/>
                      <a:pt x="1003" y="1422"/>
                    </a:cubicBezTo>
                    <a:cubicBezTo>
                      <a:pt x="1025" y="1422"/>
                      <a:pt x="1047" y="1421"/>
                      <a:pt x="1070" y="1420"/>
                    </a:cubicBezTo>
                    <a:cubicBezTo>
                      <a:pt x="1078" y="1420"/>
                      <a:pt x="1085" y="1420"/>
                      <a:pt x="1093" y="1420"/>
                    </a:cubicBezTo>
                    <a:cubicBezTo>
                      <a:pt x="1988" y="1420"/>
                      <a:pt x="2048" y="90"/>
                      <a:pt x="1162" y="22"/>
                    </a:cubicBezTo>
                    <a:cubicBezTo>
                      <a:pt x="1094" y="8"/>
                      <a:pt x="1029" y="1"/>
                      <a:pt x="9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594" name="Google Shape;594;p145"/>
              <p:cNvSpPr/>
              <p:nvPr/>
            </p:nvSpPr>
            <p:spPr>
              <a:xfrm>
                <a:off x="2866619" y="2525814"/>
                <a:ext cx="56086" cy="40342"/>
              </a:xfrm>
              <a:custGeom>
                <a:avLst/>
                <a:gdLst/>
                <a:ahLst/>
                <a:cxnLst/>
                <a:rect l="l" t="t" r="r" b="b"/>
                <a:pathLst>
                  <a:path w="1970" h="1417" extrusionOk="0">
                    <a:moveTo>
                      <a:pt x="954" y="0"/>
                    </a:moveTo>
                    <a:cubicBezTo>
                      <a:pt x="42" y="0"/>
                      <a:pt x="1" y="1417"/>
                      <a:pt x="970" y="1417"/>
                    </a:cubicBezTo>
                    <a:cubicBezTo>
                      <a:pt x="1018" y="1417"/>
                      <a:pt x="1069" y="1413"/>
                      <a:pt x="1121" y="1406"/>
                    </a:cubicBezTo>
                    <a:cubicBezTo>
                      <a:pt x="1969" y="1314"/>
                      <a:pt x="1923" y="77"/>
                      <a:pt x="1076" y="8"/>
                    </a:cubicBezTo>
                    <a:cubicBezTo>
                      <a:pt x="1034" y="3"/>
                      <a:pt x="993" y="0"/>
                      <a:pt x="9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595" name="Google Shape;595;p145"/>
              <p:cNvSpPr/>
              <p:nvPr/>
            </p:nvSpPr>
            <p:spPr>
              <a:xfrm>
                <a:off x="2913738" y="2564875"/>
                <a:ext cx="56570" cy="40342"/>
              </a:xfrm>
              <a:custGeom>
                <a:avLst/>
                <a:gdLst/>
                <a:ahLst/>
                <a:cxnLst/>
                <a:rect l="l" t="t" r="r" b="b"/>
                <a:pathLst>
                  <a:path w="1987" h="1417" extrusionOk="0">
                    <a:moveTo>
                      <a:pt x="930" y="0"/>
                    </a:moveTo>
                    <a:cubicBezTo>
                      <a:pt x="30" y="0"/>
                      <a:pt x="0" y="1416"/>
                      <a:pt x="964" y="1416"/>
                    </a:cubicBezTo>
                    <a:cubicBezTo>
                      <a:pt x="1006" y="1416"/>
                      <a:pt x="1048" y="1414"/>
                      <a:pt x="1093" y="1408"/>
                    </a:cubicBezTo>
                    <a:cubicBezTo>
                      <a:pt x="1987" y="1317"/>
                      <a:pt x="1941" y="34"/>
                      <a:pt x="1070" y="11"/>
                    </a:cubicBezTo>
                    <a:cubicBezTo>
                      <a:pt x="1021" y="4"/>
                      <a:pt x="975" y="0"/>
                      <a:pt x="9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596" name="Google Shape;596;p145"/>
              <p:cNvSpPr/>
              <p:nvPr/>
            </p:nvSpPr>
            <p:spPr>
              <a:xfrm>
                <a:off x="2871829" y="2424714"/>
                <a:ext cx="55431" cy="40342"/>
              </a:xfrm>
              <a:custGeom>
                <a:avLst/>
                <a:gdLst/>
                <a:ahLst/>
                <a:cxnLst/>
                <a:rect l="l" t="t" r="r" b="b"/>
                <a:pathLst>
                  <a:path w="1947" h="1417" extrusionOk="0">
                    <a:moveTo>
                      <a:pt x="955" y="0"/>
                    </a:moveTo>
                    <a:cubicBezTo>
                      <a:pt x="42" y="0"/>
                      <a:pt x="0" y="1416"/>
                      <a:pt x="951" y="1416"/>
                    </a:cubicBezTo>
                    <a:cubicBezTo>
                      <a:pt x="998" y="1416"/>
                      <a:pt x="1047" y="1413"/>
                      <a:pt x="1099" y="1406"/>
                    </a:cubicBezTo>
                    <a:cubicBezTo>
                      <a:pt x="1947" y="1314"/>
                      <a:pt x="1924" y="54"/>
                      <a:pt x="1076" y="8"/>
                    </a:cubicBezTo>
                    <a:cubicBezTo>
                      <a:pt x="1034" y="3"/>
                      <a:pt x="993" y="0"/>
                      <a:pt x="9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597" name="Google Shape;597;p145"/>
              <p:cNvSpPr/>
              <p:nvPr/>
            </p:nvSpPr>
            <p:spPr>
              <a:xfrm>
                <a:off x="2773491" y="2520518"/>
                <a:ext cx="56570" cy="40427"/>
              </a:xfrm>
              <a:custGeom>
                <a:avLst/>
                <a:gdLst/>
                <a:ahLst/>
                <a:cxnLst/>
                <a:rect l="l" t="t" r="r" b="b"/>
                <a:pathLst>
                  <a:path w="1987" h="1420" extrusionOk="0">
                    <a:moveTo>
                      <a:pt x="932" y="0"/>
                    </a:moveTo>
                    <a:cubicBezTo>
                      <a:pt x="36" y="0"/>
                      <a:pt x="0" y="1419"/>
                      <a:pt x="947" y="1419"/>
                    </a:cubicBezTo>
                    <a:cubicBezTo>
                      <a:pt x="993" y="1419"/>
                      <a:pt x="1042" y="1416"/>
                      <a:pt x="1093" y="1409"/>
                    </a:cubicBezTo>
                    <a:cubicBezTo>
                      <a:pt x="1987" y="1340"/>
                      <a:pt x="1941" y="34"/>
                      <a:pt x="1070" y="11"/>
                    </a:cubicBezTo>
                    <a:cubicBezTo>
                      <a:pt x="1022" y="4"/>
                      <a:pt x="976" y="0"/>
                      <a:pt x="9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598" name="Google Shape;598;p145"/>
              <p:cNvSpPr/>
              <p:nvPr/>
            </p:nvSpPr>
            <p:spPr>
              <a:xfrm>
                <a:off x="2976117" y="2521230"/>
                <a:ext cx="56171" cy="40370"/>
              </a:xfrm>
              <a:custGeom>
                <a:avLst/>
                <a:gdLst/>
                <a:ahLst/>
                <a:cxnLst/>
                <a:rect l="l" t="t" r="r" b="b"/>
                <a:pathLst>
                  <a:path w="1973" h="1418" extrusionOk="0">
                    <a:moveTo>
                      <a:pt x="935" y="1"/>
                    </a:moveTo>
                    <a:cubicBezTo>
                      <a:pt x="24" y="1"/>
                      <a:pt x="1" y="1417"/>
                      <a:pt x="953" y="1417"/>
                    </a:cubicBezTo>
                    <a:cubicBezTo>
                      <a:pt x="1000" y="1417"/>
                      <a:pt x="1050" y="1414"/>
                      <a:pt x="1102" y="1406"/>
                    </a:cubicBezTo>
                    <a:cubicBezTo>
                      <a:pt x="1972" y="1338"/>
                      <a:pt x="1949" y="32"/>
                      <a:pt x="1056" y="9"/>
                    </a:cubicBezTo>
                    <a:cubicBezTo>
                      <a:pt x="1014" y="3"/>
                      <a:pt x="973" y="1"/>
                      <a:pt x="9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599" name="Google Shape;599;p145"/>
              <p:cNvSpPr/>
              <p:nvPr/>
            </p:nvSpPr>
            <p:spPr>
              <a:xfrm>
                <a:off x="2870064" y="2617717"/>
                <a:ext cx="56541" cy="40399"/>
              </a:xfrm>
              <a:custGeom>
                <a:avLst/>
                <a:gdLst/>
                <a:ahLst/>
                <a:cxnLst/>
                <a:rect l="l" t="t" r="r" b="b"/>
                <a:pathLst>
                  <a:path w="1986" h="1419" extrusionOk="0">
                    <a:moveTo>
                      <a:pt x="931" y="0"/>
                    </a:moveTo>
                    <a:cubicBezTo>
                      <a:pt x="35" y="0"/>
                      <a:pt x="0" y="1419"/>
                      <a:pt x="966" y="1419"/>
                    </a:cubicBezTo>
                    <a:cubicBezTo>
                      <a:pt x="1013" y="1419"/>
                      <a:pt x="1063" y="1415"/>
                      <a:pt x="1115" y="1408"/>
                    </a:cubicBezTo>
                    <a:cubicBezTo>
                      <a:pt x="1986" y="1340"/>
                      <a:pt x="1963" y="34"/>
                      <a:pt x="1069" y="11"/>
                    </a:cubicBezTo>
                    <a:cubicBezTo>
                      <a:pt x="1021" y="4"/>
                      <a:pt x="975" y="0"/>
                      <a:pt x="9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600" name="Google Shape;600;p145"/>
              <p:cNvSpPr/>
              <p:nvPr/>
            </p:nvSpPr>
            <p:spPr>
              <a:xfrm>
                <a:off x="2820297" y="2469071"/>
                <a:ext cx="56086" cy="40342"/>
              </a:xfrm>
              <a:custGeom>
                <a:avLst/>
                <a:gdLst/>
                <a:ahLst/>
                <a:cxnLst/>
                <a:rect l="l" t="t" r="r" b="b"/>
                <a:pathLst>
                  <a:path w="1970" h="1417" extrusionOk="0">
                    <a:moveTo>
                      <a:pt x="955" y="0"/>
                    </a:moveTo>
                    <a:cubicBezTo>
                      <a:pt x="42" y="0"/>
                      <a:pt x="1" y="1416"/>
                      <a:pt x="971" y="1416"/>
                    </a:cubicBezTo>
                    <a:cubicBezTo>
                      <a:pt x="1018" y="1416"/>
                      <a:pt x="1069" y="1413"/>
                      <a:pt x="1122" y="1406"/>
                    </a:cubicBezTo>
                    <a:cubicBezTo>
                      <a:pt x="1969" y="1314"/>
                      <a:pt x="1924" y="54"/>
                      <a:pt x="1076" y="8"/>
                    </a:cubicBezTo>
                    <a:cubicBezTo>
                      <a:pt x="1034" y="3"/>
                      <a:pt x="993" y="0"/>
                      <a:pt x="9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601" name="Google Shape;601;p145"/>
              <p:cNvSpPr/>
              <p:nvPr/>
            </p:nvSpPr>
            <p:spPr>
              <a:xfrm>
                <a:off x="2926322" y="2476303"/>
                <a:ext cx="47915" cy="40285"/>
              </a:xfrm>
              <a:custGeom>
                <a:avLst/>
                <a:gdLst/>
                <a:ahLst/>
                <a:cxnLst/>
                <a:rect l="l" t="t" r="r" b="b"/>
                <a:pathLst>
                  <a:path w="1683" h="1415" extrusionOk="0">
                    <a:moveTo>
                      <a:pt x="689" y="0"/>
                    </a:moveTo>
                    <a:cubicBezTo>
                      <a:pt x="0" y="0"/>
                      <a:pt x="11" y="1414"/>
                      <a:pt x="703" y="1414"/>
                    </a:cubicBezTo>
                    <a:cubicBezTo>
                      <a:pt x="738" y="1414"/>
                      <a:pt x="774" y="1411"/>
                      <a:pt x="812" y="1404"/>
                    </a:cubicBezTo>
                    <a:cubicBezTo>
                      <a:pt x="1682" y="1335"/>
                      <a:pt x="1659" y="29"/>
                      <a:pt x="766" y="6"/>
                    </a:cubicBezTo>
                    <a:cubicBezTo>
                      <a:pt x="739" y="2"/>
                      <a:pt x="713" y="0"/>
                      <a:pt x="68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602" name="Google Shape;602;p145"/>
              <p:cNvSpPr/>
              <p:nvPr/>
            </p:nvSpPr>
            <p:spPr>
              <a:xfrm>
                <a:off x="2827244" y="2572107"/>
                <a:ext cx="48484" cy="40370"/>
              </a:xfrm>
              <a:custGeom>
                <a:avLst/>
                <a:gdLst/>
                <a:ahLst/>
                <a:cxnLst/>
                <a:rect l="l" t="t" r="r" b="b"/>
                <a:pathLst>
                  <a:path w="1703" h="1418" extrusionOk="0">
                    <a:moveTo>
                      <a:pt x="693" y="1"/>
                    </a:moveTo>
                    <a:cubicBezTo>
                      <a:pt x="0" y="1"/>
                      <a:pt x="34" y="1417"/>
                      <a:pt x="725" y="1417"/>
                    </a:cubicBezTo>
                    <a:cubicBezTo>
                      <a:pt x="759" y="1417"/>
                      <a:pt x="795" y="1414"/>
                      <a:pt x="832" y="1407"/>
                    </a:cubicBezTo>
                    <a:cubicBezTo>
                      <a:pt x="1703" y="1338"/>
                      <a:pt x="1680" y="32"/>
                      <a:pt x="786" y="9"/>
                    </a:cubicBezTo>
                    <a:cubicBezTo>
                      <a:pt x="754" y="4"/>
                      <a:pt x="723" y="1"/>
                      <a:pt x="6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grpSp>
          <p:nvGrpSpPr>
            <p:cNvPr id="603" name="Google Shape;603;p145"/>
            <p:cNvGrpSpPr/>
            <p:nvPr/>
          </p:nvGrpSpPr>
          <p:grpSpPr>
            <a:xfrm>
              <a:off x="5736664" y="747457"/>
              <a:ext cx="238124" cy="210251"/>
              <a:chOff x="2571064" y="1734582"/>
              <a:chExt cx="238124" cy="210251"/>
            </a:xfrm>
          </p:grpSpPr>
          <p:sp>
            <p:nvSpPr>
              <p:cNvPr id="604" name="Google Shape;604;p145"/>
              <p:cNvSpPr/>
              <p:nvPr/>
            </p:nvSpPr>
            <p:spPr>
              <a:xfrm>
                <a:off x="2645429" y="1754369"/>
                <a:ext cx="163759" cy="190464"/>
              </a:xfrm>
              <a:custGeom>
                <a:avLst/>
                <a:gdLst/>
                <a:ahLst/>
                <a:cxnLst/>
                <a:rect l="l" t="t" r="r" b="b"/>
                <a:pathLst>
                  <a:path w="5752" h="6690" extrusionOk="0">
                    <a:moveTo>
                      <a:pt x="3415" y="0"/>
                    </a:moveTo>
                    <a:lnTo>
                      <a:pt x="1" y="6484"/>
                    </a:lnTo>
                    <a:cubicBezTo>
                      <a:pt x="428" y="6621"/>
                      <a:pt x="872" y="6690"/>
                      <a:pt x="1314" y="6690"/>
                    </a:cubicBezTo>
                    <a:cubicBezTo>
                      <a:pt x="2129" y="6690"/>
                      <a:pt x="2937" y="6455"/>
                      <a:pt x="3621" y="5980"/>
                    </a:cubicBezTo>
                    <a:cubicBezTo>
                      <a:pt x="5385" y="4789"/>
                      <a:pt x="5752" y="1535"/>
                      <a:pt x="3415"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605" name="Google Shape;605;p145"/>
              <p:cNvSpPr/>
              <p:nvPr/>
            </p:nvSpPr>
            <p:spPr>
              <a:xfrm>
                <a:off x="2616076" y="1740020"/>
                <a:ext cx="125923" cy="198977"/>
              </a:xfrm>
              <a:custGeom>
                <a:avLst/>
                <a:gdLst/>
                <a:ahLst/>
                <a:cxnLst/>
                <a:rect l="l" t="t" r="r" b="b"/>
                <a:pathLst>
                  <a:path w="4423" h="6989" extrusionOk="0">
                    <a:moveTo>
                      <a:pt x="3369" y="0"/>
                    </a:moveTo>
                    <a:lnTo>
                      <a:pt x="1" y="6438"/>
                    </a:lnTo>
                    <a:cubicBezTo>
                      <a:pt x="299" y="6667"/>
                      <a:pt x="665" y="6851"/>
                      <a:pt x="1032" y="6988"/>
                    </a:cubicBezTo>
                    <a:lnTo>
                      <a:pt x="4423" y="504"/>
                    </a:lnTo>
                    <a:cubicBezTo>
                      <a:pt x="4285" y="413"/>
                      <a:pt x="4148" y="321"/>
                      <a:pt x="4010" y="252"/>
                    </a:cubicBezTo>
                    <a:cubicBezTo>
                      <a:pt x="3804" y="138"/>
                      <a:pt x="3598" y="69"/>
                      <a:pt x="3369"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606" name="Google Shape;606;p145"/>
              <p:cNvSpPr/>
              <p:nvPr/>
            </p:nvSpPr>
            <p:spPr>
              <a:xfrm>
                <a:off x="2571064" y="1734582"/>
                <a:ext cx="140926" cy="188756"/>
              </a:xfrm>
              <a:custGeom>
                <a:avLst/>
                <a:gdLst/>
                <a:ahLst/>
                <a:cxnLst/>
                <a:rect l="l" t="t" r="r" b="b"/>
                <a:pathLst>
                  <a:path w="4950" h="6630" extrusionOk="0">
                    <a:moveTo>
                      <a:pt x="3786" y="1"/>
                    </a:moveTo>
                    <a:cubicBezTo>
                      <a:pt x="1930" y="1"/>
                      <a:pt x="267" y="1428"/>
                      <a:pt x="115" y="3422"/>
                    </a:cubicBezTo>
                    <a:cubicBezTo>
                      <a:pt x="1" y="4682"/>
                      <a:pt x="551" y="5896"/>
                      <a:pt x="1582" y="6629"/>
                    </a:cubicBezTo>
                    <a:lnTo>
                      <a:pt x="4950" y="191"/>
                    </a:lnTo>
                    <a:cubicBezTo>
                      <a:pt x="4561" y="62"/>
                      <a:pt x="4170" y="1"/>
                      <a:pt x="3786"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grpSp>
          <p:nvGrpSpPr>
            <p:cNvPr id="607" name="Google Shape;607;p145"/>
            <p:cNvGrpSpPr/>
            <p:nvPr/>
          </p:nvGrpSpPr>
          <p:grpSpPr>
            <a:xfrm flipH="1">
              <a:off x="6070313" y="258451"/>
              <a:ext cx="345743" cy="281058"/>
              <a:chOff x="4045279" y="974526"/>
              <a:chExt cx="345743" cy="281058"/>
            </a:xfrm>
          </p:grpSpPr>
          <p:sp>
            <p:nvSpPr>
              <p:cNvPr id="608" name="Google Shape;608;p145"/>
              <p:cNvSpPr/>
              <p:nvPr/>
            </p:nvSpPr>
            <p:spPr>
              <a:xfrm>
                <a:off x="4045279" y="974526"/>
                <a:ext cx="212671" cy="195390"/>
              </a:xfrm>
              <a:custGeom>
                <a:avLst/>
                <a:gdLst/>
                <a:ahLst/>
                <a:cxnLst/>
                <a:rect l="l" t="t" r="r" b="b"/>
                <a:pathLst>
                  <a:path w="7470" h="6863" extrusionOk="0">
                    <a:moveTo>
                      <a:pt x="2982" y="1"/>
                    </a:moveTo>
                    <a:cubicBezTo>
                      <a:pt x="1529" y="1"/>
                      <a:pt x="802" y="1593"/>
                      <a:pt x="802" y="1593"/>
                    </a:cubicBezTo>
                    <a:cubicBezTo>
                      <a:pt x="1" y="3174"/>
                      <a:pt x="1994" y="5144"/>
                      <a:pt x="3873" y="6863"/>
                    </a:cubicBezTo>
                    <a:cubicBezTo>
                      <a:pt x="4377" y="5648"/>
                      <a:pt x="5476" y="3701"/>
                      <a:pt x="7470" y="2739"/>
                    </a:cubicBezTo>
                    <a:cubicBezTo>
                      <a:pt x="6484" y="1914"/>
                      <a:pt x="5453" y="1135"/>
                      <a:pt x="4377" y="447"/>
                    </a:cubicBezTo>
                    <a:cubicBezTo>
                      <a:pt x="3854" y="126"/>
                      <a:pt x="3389" y="1"/>
                      <a:pt x="298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609" name="Google Shape;609;p145"/>
              <p:cNvSpPr/>
              <p:nvPr/>
            </p:nvSpPr>
            <p:spPr>
              <a:xfrm>
                <a:off x="4155518" y="1052479"/>
                <a:ext cx="235504" cy="203105"/>
              </a:xfrm>
              <a:custGeom>
                <a:avLst/>
                <a:gdLst/>
                <a:ahLst/>
                <a:cxnLst/>
                <a:rect l="l" t="t" r="r" b="b"/>
                <a:pathLst>
                  <a:path w="8272" h="7134" extrusionOk="0">
                    <a:moveTo>
                      <a:pt x="3598" y="1"/>
                    </a:moveTo>
                    <a:cubicBezTo>
                      <a:pt x="1604" y="963"/>
                      <a:pt x="505" y="2910"/>
                      <a:pt x="1" y="4125"/>
                    </a:cubicBezTo>
                    <a:lnTo>
                      <a:pt x="596" y="4675"/>
                    </a:lnTo>
                    <a:cubicBezTo>
                      <a:pt x="2662" y="6525"/>
                      <a:pt x="3933" y="7133"/>
                      <a:pt x="4820" y="7133"/>
                    </a:cubicBezTo>
                    <a:cubicBezTo>
                      <a:pt x="5438" y="7133"/>
                      <a:pt x="5870" y="6838"/>
                      <a:pt x="6255" y="6462"/>
                    </a:cubicBezTo>
                    <a:cubicBezTo>
                      <a:pt x="8272" y="4514"/>
                      <a:pt x="6393" y="2475"/>
                      <a:pt x="4033" y="367"/>
                    </a:cubicBezTo>
                    <a:cubicBezTo>
                      <a:pt x="3941" y="276"/>
                      <a:pt x="3781" y="161"/>
                      <a:pt x="359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sp>
          <p:nvSpPr>
            <p:cNvPr id="610" name="Google Shape;610;p145"/>
            <p:cNvSpPr/>
            <p:nvPr/>
          </p:nvSpPr>
          <p:spPr>
            <a:xfrm rot="1122035">
              <a:off x="7293732" y="681142"/>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611" name="Google Shape;611;p145"/>
            <p:cNvSpPr/>
            <p:nvPr/>
          </p:nvSpPr>
          <p:spPr>
            <a:xfrm rot="298681" flipH="1">
              <a:off x="6518548" y="786638"/>
              <a:ext cx="266328" cy="172375"/>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45"/>
            <p:cNvSpPr/>
            <p:nvPr/>
          </p:nvSpPr>
          <p:spPr>
            <a:xfrm rot="-882145" flipH="1">
              <a:off x="8582998" y="183730"/>
              <a:ext cx="266327" cy="172391"/>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45"/>
            <p:cNvSpPr/>
            <p:nvPr/>
          </p:nvSpPr>
          <p:spPr>
            <a:xfrm rot="-7180208" flipH="1">
              <a:off x="6895030" y="312775"/>
              <a:ext cx="266300" cy="172403"/>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614"/>
        <p:cNvGrpSpPr/>
        <p:nvPr/>
      </p:nvGrpSpPr>
      <p:grpSpPr>
        <a:xfrm>
          <a:off x="0" y="0"/>
          <a:ext cx="0" cy="0"/>
          <a:chOff x="0" y="0"/>
          <a:chExt cx="0" cy="0"/>
        </a:xfrm>
      </p:grpSpPr>
      <p:sp>
        <p:nvSpPr>
          <p:cNvPr id="615" name="Google Shape;615;p146"/>
          <p:cNvSpPr txBox="1">
            <a:spLocks noGrp="1"/>
          </p:cNvSpPr>
          <p:nvPr>
            <p:ph type="title"/>
          </p:nvPr>
        </p:nvSpPr>
        <p:spPr>
          <a:xfrm>
            <a:off x="1426451" y="774200"/>
            <a:ext cx="15435000" cy="1145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16" name="Google Shape;616;p146"/>
          <p:cNvSpPr txBox="1">
            <a:spLocks noGrp="1"/>
          </p:cNvSpPr>
          <p:nvPr>
            <p:ph type="title" idx="2"/>
          </p:nvPr>
        </p:nvSpPr>
        <p:spPr>
          <a:xfrm>
            <a:off x="3587100" y="3575045"/>
            <a:ext cx="5358000" cy="8700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accent1"/>
              </a:buClr>
              <a:buSzPts val="2400"/>
              <a:buNone/>
              <a:defRPr sz="4800">
                <a:solidFill>
                  <a:schemeClr val="accent1"/>
                </a:solidFill>
              </a:defRPr>
            </a:lvl1pPr>
            <a:lvl2pPr lvl="1" algn="l">
              <a:lnSpc>
                <a:spcPct val="100000"/>
              </a:lnSpc>
              <a:spcBef>
                <a:spcPts val="0"/>
              </a:spcBef>
              <a:spcAft>
                <a:spcPts val="0"/>
              </a:spcAft>
              <a:buClr>
                <a:schemeClr val="accent1"/>
              </a:buClr>
              <a:buSzPts val="2400"/>
              <a:buNone/>
              <a:defRPr sz="4800">
                <a:solidFill>
                  <a:schemeClr val="accent1"/>
                </a:solidFill>
              </a:defRPr>
            </a:lvl2pPr>
            <a:lvl3pPr lvl="2" algn="l">
              <a:lnSpc>
                <a:spcPct val="100000"/>
              </a:lnSpc>
              <a:spcBef>
                <a:spcPts val="0"/>
              </a:spcBef>
              <a:spcAft>
                <a:spcPts val="0"/>
              </a:spcAft>
              <a:buClr>
                <a:schemeClr val="accent1"/>
              </a:buClr>
              <a:buSzPts val="2400"/>
              <a:buNone/>
              <a:defRPr sz="4800">
                <a:solidFill>
                  <a:schemeClr val="accent1"/>
                </a:solidFill>
              </a:defRPr>
            </a:lvl3pPr>
            <a:lvl4pPr lvl="3" algn="l">
              <a:lnSpc>
                <a:spcPct val="100000"/>
              </a:lnSpc>
              <a:spcBef>
                <a:spcPts val="0"/>
              </a:spcBef>
              <a:spcAft>
                <a:spcPts val="0"/>
              </a:spcAft>
              <a:buClr>
                <a:schemeClr val="accent1"/>
              </a:buClr>
              <a:buSzPts val="2400"/>
              <a:buNone/>
              <a:defRPr sz="4800">
                <a:solidFill>
                  <a:schemeClr val="accent1"/>
                </a:solidFill>
              </a:defRPr>
            </a:lvl4pPr>
            <a:lvl5pPr lvl="4" algn="l">
              <a:lnSpc>
                <a:spcPct val="100000"/>
              </a:lnSpc>
              <a:spcBef>
                <a:spcPts val="0"/>
              </a:spcBef>
              <a:spcAft>
                <a:spcPts val="0"/>
              </a:spcAft>
              <a:buClr>
                <a:schemeClr val="accent1"/>
              </a:buClr>
              <a:buSzPts val="2400"/>
              <a:buNone/>
              <a:defRPr sz="4800">
                <a:solidFill>
                  <a:schemeClr val="accent1"/>
                </a:solidFill>
              </a:defRPr>
            </a:lvl5pPr>
            <a:lvl6pPr lvl="5" algn="l">
              <a:lnSpc>
                <a:spcPct val="100000"/>
              </a:lnSpc>
              <a:spcBef>
                <a:spcPts val="0"/>
              </a:spcBef>
              <a:spcAft>
                <a:spcPts val="0"/>
              </a:spcAft>
              <a:buClr>
                <a:schemeClr val="accent1"/>
              </a:buClr>
              <a:buSzPts val="2400"/>
              <a:buNone/>
              <a:defRPr sz="4800">
                <a:solidFill>
                  <a:schemeClr val="accent1"/>
                </a:solidFill>
              </a:defRPr>
            </a:lvl6pPr>
            <a:lvl7pPr lvl="6" algn="l">
              <a:lnSpc>
                <a:spcPct val="100000"/>
              </a:lnSpc>
              <a:spcBef>
                <a:spcPts val="0"/>
              </a:spcBef>
              <a:spcAft>
                <a:spcPts val="0"/>
              </a:spcAft>
              <a:buClr>
                <a:schemeClr val="accent1"/>
              </a:buClr>
              <a:buSzPts val="2400"/>
              <a:buNone/>
              <a:defRPr sz="4800">
                <a:solidFill>
                  <a:schemeClr val="accent1"/>
                </a:solidFill>
              </a:defRPr>
            </a:lvl7pPr>
            <a:lvl8pPr lvl="7" algn="l">
              <a:lnSpc>
                <a:spcPct val="100000"/>
              </a:lnSpc>
              <a:spcBef>
                <a:spcPts val="0"/>
              </a:spcBef>
              <a:spcAft>
                <a:spcPts val="0"/>
              </a:spcAft>
              <a:buClr>
                <a:schemeClr val="accent1"/>
              </a:buClr>
              <a:buSzPts val="2400"/>
              <a:buNone/>
              <a:defRPr sz="4800">
                <a:solidFill>
                  <a:schemeClr val="accent1"/>
                </a:solidFill>
              </a:defRPr>
            </a:lvl8pPr>
            <a:lvl9pPr lvl="8" algn="l">
              <a:lnSpc>
                <a:spcPct val="100000"/>
              </a:lnSpc>
              <a:spcBef>
                <a:spcPts val="0"/>
              </a:spcBef>
              <a:spcAft>
                <a:spcPts val="0"/>
              </a:spcAft>
              <a:buClr>
                <a:schemeClr val="accent1"/>
              </a:buClr>
              <a:buSzPts val="2400"/>
              <a:buNone/>
              <a:defRPr sz="4800">
                <a:solidFill>
                  <a:schemeClr val="accent1"/>
                </a:solidFill>
              </a:defRPr>
            </a:lvl9pPr>
          </a:lstStyle>
          <a:p>
            <a:endParaRPr/>
          </a:p>
        </p:txBody>
      </p:sp>
      <p:sp>
        <p:nvSpPr>
          <p:cNvPr id="617" name="Google Shape;617;p146"/>
          <p:cNvSpPr txBox="1">
            <a:spLocks noGrp="1"/>
          </p:cNvSpPr>
          <p:nvPr>
            <p:ph type="subTitle" idx="1"/>
          </p:nvPr>
        </p:nvSpPr>
        <p:spPr>
          <a:xfrm>
            <a:off x="3587100" y="4165994"/>
            <a:ext cx="5358000" cy="1432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500"/>
              <a:buNone/>
              <a:defRPr sz="3000"/>
            </a:lvl1pPr>
            <a:lvl2pPr lvl="1" algn="l">
              <a:lnSpc>
                <a:spcPct val="100000"/>
              </a:lnSpc>
              <a:spcBef>
                <a:spcPts val="0"/>
              </a:spcBef>
              <a:spcAft>
                <a:spcPts val="0"/>
              </a:spcAft>
              <a:buSzPts val="1500"/>
              <a:buNone/>
              <a:defRPr sz="3000"/>
            </a:lvl2pPr>
            <a:lvl3pPr lvl="2" algn="l">
              <a:lnSpc>
                <a:spcPct val="100000"/>
              </a:lnSpc>
              <a:spcBef>
                <a:spcPts val="0"/>
              </a:spcBef>
              <a:spcAft>
                <a:spcPts val="0"/>
              </a:spcAft>
              <a:buSzPts val="1500"/>
              <a:buNone/>
              <a:defRPr sz="3000"/>
            </a:lvl3pPr>
            <a:lvl4pPr lvl="3" algn="l">
              <a:lnSpc>
                <a:spcPct val="100000"/>
              </a:lnSpc>
              <a:spcBef>
                <a:spcPts val="0"/>
              </a:spcBef>
              <a:spcAft>
                <a:spcPts val="0"/>
              </a:spcAft>
              <a:buSzPts val="1500"/>
              <a:buNone/>
              <a:defRPr sz="3000"/>
            </a:lvl4pPr>
            <a:lvl5pPr lvl="4" algn="l">
              <a:lnSpc>
                <a:spcPct val="100000"/>
              </a:lnSpc>
              <a:spcBef>
                <a:spcPts val="0"/>
              </a:spcBef>
              <a:spcAft>
                <a:spcPts val="0"/>
              </a:spcAft>
              <a:buSzPts val="1500"/>
              <a:buNone/>
              <a:defRPr sz="3000"/>
            </a:lvl5pPr>
            <a:lvl6pPr lvl="5" algn="l">
              <a:lnSpc>
                <a:spcPct val="100000"/>
              </a:lnSpc>
              <a:spcBef>
                <a:spcPts val="0"/>
              </a:spcBef>
              <a:spcAft>
                <a:spcPts val="0"/>
              </a:spcAft>
              <a:buSzPts val="1500"/>
              <a:buNone/>
              <a:defRPr sz="3000"/>
            </a:lvl6pPr>
            <a:lvl7pPr lvl="6" algn="l">
              <a:lnSpc>
                <a:spcPct val="100000"/>
              </a:lnSpc>
              <a:spcBef>
                <a:spcPts val="0"/>
              </a:spcBef>
              <a:spcAft>
                <a:spcPts val="0"/>
              </a:spcAft>
              <a:buSzPts val="1500"/>
              <a:buNone/>
              <a:defRPr sz="3000"/>
            </a:lvl7pPr>
            <a:lvl8pPr lvl="7" algn="l">
              <a:lnSpc>
                <a:spcPct val="100000"/>
              </a:lnSpc>
              <a:spcBef>
                <a:spcPts val="0"/>
              </a:spcBef>
              <a:spcAft>
                <a:spcPts val="0"/>
              </a:spcAft>
              <a:buSzPts val="1500"/>
              <a:buNone/>
              <a:defRPr sz="3000"/>
            </a:lvl8pPr>
            <a:lvl9pPr lvl="8" algn="l">
              <a:lnSpc>
                <a:spcPct val="100000"/>
              </a:lnSpc>
              <a:spcBef>
                <a:spcPts val="0"/>
              </a:spcBef>
              <a:spcAft>
                <a:spcPts val="0"/>
              </a:spcAft>
              <a:buSzPts val="1500"/>
              <a:buNone/>
              <a:defRPr sz="3000"/>
            </a:lvl9pPr>
          </a:lstStyle>
          <a:p>
            <a:endParaRPr/>
          </a:p>
        </p:txBody>
      </p:sp>
      <p:sp>
        <p:nvSpPr>
          <p:cNvPr id="618" name="Google Shape;618;p146"/>
          <p:cNvSpPr txBox="1">
            <a:spLocks noGrp="1"/>
          </p:cNvSpPr>
          <p:nvPr>
            <p:ph type="title" idx="3"/>
          </p:nvPr>
        </p:nvSpPr>
        <p:spPr>
          <a:xfrm>
            <a:off x="3587100" y="6014330"/>
            <a:ext cx="5358000" cy="8700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accent1"/>
              </a:buClr>
              <a:buSzPts val="2400"/>
              <a:buNone/>
              <a:defRPr sz="4800">
                <a:solidFill>
                  <a:schemeClr val="accent1"/>
                </a:solidFill>
              </a:defRPr>
            </a:lvl1pPr>
            <a:lvl2pPr lvl="1" algn="l">
              <a:lnSpc>
                <a:spcPct val="100000"/>
              </a:lnSpc>
              <a:spcBef>
                <a:spcPts val="0"/>
              </a:spcBef>
              <a:spcAft>
                <a:spcPts val="0"/>
              </a:spcAft>
              <a:buClr>
                <a:schemeClr val="accent1"/>
              </a:buClr>
              <a:buSzPts val="2400"/>
              <a:buNone/>
              <a:defRPr sz="4800">
                <a:solidFill>
                  <a:schemeClr val="accent1"/>
                </a:solidFill>
              </a:defRPr>
            </a:lvl2pPr>
            <a:lvl3pPr lvl="2" algn="l">
              <a:lnSpc>
                <a:spcPct val="100000"/>
              </a:lnSpc>
              <a:spcBef>
                <a:spcPts val="0"/>
              </a:spcBef>
              <a:spcAft>
                <a:spcPts val="0"/>
              </a:spcAft>
              <a:buClr>
                <a:schemeClr val="accent1"/>
              </a:buClr>
              <a:buSzPts val="2400"/>
              <a:buNone/>
              <a:defRPr sz="4800">
                <a:solidFill>
                  <a:schemeClr val="accent1"/>
                </a:solidFill>
              </a:defRPr>
            </a:lvl3pPr>
            <a:lvl4pPr lvl="3" algn="l">
              <a:lnSpc>
                <a:spcPct val="100000"/>
              </a:lnSpc>
              <a:spcBef>
                <a:spcPts val="0"/>
              </a:spcBef>
              <a:spcAft>
                <a:spcPts val="0"/>
              </a:spcAft>
              <a:buClr>
                <a:schemeClr val="accent1"/>
              </a:buClr>
              <a:buSzPts val="2400"/>
              <a:buNone/>
              <a:defRPr sz="4800">
                <a:solidFill>
                  <a:schemeClr val="accent1"/>
                </a:solidFill>
              </a:defRPr>
            </a:lvl4pPr>
            <a:lvl5pPr lvl="4" algn="l">
              <a:lnSpc>
                <a:spcPct val="100000"/>
              </a:lnSpc>
              <a:spcBef>
                <a:spcPts val="0"/>
              </a:spcBef>
              <a:spcAft>
                <a:spcPts val="0"/>
              </a:spcAft>
              <a:buClr>
                <a:schemeClr val="accent1"/>
              </a:buClr>
              <a:buSzPts val="2400"/>
              <a:buNone/>
              <a:defRPr sz="4800">
                <a:solidFill>
                  <a:schemeClr val="accent1"/>
                </a:solidFill>
              </a:defRPr>
            </a:lvl5pPr>
            <a:lvl6pPr lvl="5" algn="l">
              <a:lnSpc>
                <a:spcPct val="100000"/>
              </a:lnSpc>
              <a:spcBef>
                <a:spcPts val="0"/>
              </a:spcBef>
              <a:spcAft>
                <a:spcPts val="0"/>
              </a:spcAft>
              <a:buClr>
                <a:schemeClr val="accent1"/>
              </a:buClr>
              <a:buSzPts val="2400"/>
              <a:buNone/>
              <a:defRPr sz="4800">
                <a:solidFill>
                  <a:schemeClr val="accent1"/>
                </a:solidFill>
              </a:defRPr>
            </a:lvl6pPr>
            <a:lvl7pPr lvl="6" algn="l">
              <a:lnSpc>
                <a:spcPct val="100000"/>
              </a:lnSpc>
              <a:spcBef>
                <a:spcPts val="0"/>
              </a:spcBef>
              <a:spcAft>
                <a:spcPts val="0"/>
              </a:spcAft>
              <a:buClr>
                <a:schemeClr val="accent1"/>
              </a:buClr>
              <a:buSzPts val="2400"/>
              <a:buNone/>
              <a:defRPr sz="4800">
                <a:solidFill>
                  <a:schemeClr val="accent1"/>
                </a:solidFill>
              </a:defRPr>
            </a:lvl7pPr>
            <a:lvl8pPr lvl="7" algn="l">
              <a:lnSpc>
                <a:spcPct val="100000"/>
              </a:lnSpc>
              <a:spcBef>
                <a:spcPts val="0"/>
              </a:spcBef>
              <a:spcAft>
                <a:spcPts val="0"/>
              </a:spcAft>
              <a:buClr>
                <a:schemeClr val="accent1"/>
              </a:buClr>
              <a:buSzPts val="2400"/>
              <a:buNone/>
              <a:defRPr sz="4800">
                <a:solidFill>
                  <a:schemeClr val="accent1"/>
                </a:solidFill>
              </a:defRPr>
            </a:lvl8pPr>
            <a:lvl9pPr lvl="8" algn="l">
              <a:lnSpc>
                <a:spcPct val="100000"/>
              </a:lnSpc>
              <a:spcBef>
                <a:spcPts val="0"/>
              </a:spcBef>
              <a:spcAft>
                <a:spcPts val="0"/>
              </a:spcAft>
              <a:buClr>
                <a:schemeClr val="accent1"/>
              </a:buClr>
              <a:buSzPts val="2400"/>
              <a:buNone/>
              <a:defRPr sz="4800">
                <a:solidFill>
                  <a:schemeClr val="accent1"/>
                </a:solidFill>
              </a:defRPr>
            </a:lvl9pPr>
          </a:lstStyle>
          <a:p>
            <a:endParaRPr/>
          </a:p>
        </p:txBody>
      </p:sp>
      <p:sp>
        <p:nvSpPr>
          <p:cNvPr id="619" name="Google Shape;619;p146"/>
          <p:cNvSpPr txBox="1">
            <a:spLocks noGrp="1"/>
          </p:cNvSpPr>
          <p:nvPr>
            <p:ph type="subTitle" idx="4"/>
          </p:nvPr>
        </p:nvSpPr>
        <p:spPr>
          <a:xfrm>
            <a:off x="3587100" y="6605280"/>
            <a:ext cx="5358000" cy="1432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500"/>
              <a:buNone/>
              <a:defRPr sz="3000"/>
            </a:lvl1pPr>
            <a:lvl2pPr lvl="1" algn="l">
              <a:lnSpc>
                <a:spcPct val="100000"/>
              </a:lnSpc>
              <a:spcBef>
                <a:spcPts val="0"/>
              </a:spcBef>
              <a:spcAft>
                <a:spcPts val="0"/>
              </a:spcAft>
              <a:buSzPts val="1500"/>
              <a:buNone/>
              <a:defRPr sz="3000"/>
            </a:lvl2pPr>
            <a:lvl3pPr lvl="2" algn="l">
              <a:lnSpc>
                <a:spcPct val="100000"/>
              </a:lnSpc>
              <a:spcBef>
                <a:spcPts val="0"/>
              </a:spcBef>
              <a:spcAft>
                <a:spcPts val="0"/>
              </a:spcAft>
              <a:buSzPts val="1500"/>
              <a:buNone/>
              <a:defRPr sz="3000"/>
            </a:lvl3pPr>
            <a:lvl4pPr lvl="3" algn="l">
              <a:lnSpc>
                <a:spcPct val="100000"/>
              </a:lnSpc>
              <a:spcBef>
                <a:spcPts val="0"/>
              </a:spcBef>
              <a:spcAft>
                <a:spcPts val="0"/>
              </a:spcAft>
              <a:buSzPts val="1500"/>
              <a:buNone/>
              <a:defRPr sz="3000"/>
            </a:lvl4pPr>
            <a:lvl5pPr lvl="4" algn="l">
              <a:lnSpc>
                <a:spcPct val="100000"/>
              </a:lnSpc>
              <a:spcBef>
                <a:spcPts val="0"/>
              </a:spcBef>
              <a:spcAft>
                <a:spcPts val="0"/>
              </a:spcAft>
              <a:buSzPts val="1500"/>
              <a:buNone/>
              <a:defRPr sz="3000"/>
            </a:lvl5pPr>
            <a:lvl6pPr lvl="5" algn="l">
              <a:lnSpc>
                <a:spcPct val="100000"/>
              </a:lnSpc>
              <a:spcBef>
                <a:spcPts val="0"/>
              </a:spcBef>
              <a:spcAft>
                <a:spcPts val="0"/>
              </a:spcAft>
              <a:buSzPts val="1500"/>
              <a:buNone/>
              <a:defRPr sz="3000"/>
            </a:lvl6pPr>
            <a:lvl7pPr lvl="6" algn="l">
              <a:lnSpc>
                <a:spcPct val="100000"/>
              </a:lnSpc>
              <a:spcBef>
                <a:spcPts val="0"/>
              </a:spcBef>
              <a:spcAft>
                <a:spcPts val="0"/>
              </a:spcAft>
              <a:buSzPts val="1500"/>
              <a:buNone/>
              <a:defRPr sz="3000"/>
            </a:lvl7pPr>
            <a:lvl8pPr lvl="7" algn="l">
              <a:lnSpc>
                <a:spcPct val="100000"/>
              </a:lnSpc>
              <a:spcBef>
                <a:spcPts val="0"/>
              </a:spcBef>
              <a:spcAft>
                <a:spcPts val="0"/>
              </a:spcAft>
              <a:buSzPts val="1500"/>
              <a:buNone/>
              <a:defRPr sz="3000"/>
            </a:lvl8pPr>
            <a:lvl9pPr lvl="8" algn="l">
              <a:lnSpc>
                <a:spcPct val="100000"/>
              </a:lnSpc>
              <a:spcBef>
                <a:spcPts val="0"/>
              </a:spcBef>
              <a:spcAft>
                <a:spcPts val="0"/>
              </a:spcAft>
              <a:buSzPts val="1500"/>
              <a:buNone/>
              <a:defRPr sz="3000"/>
            </a:lvl9pPr>
          </a:lstStyle>
          <a:p>
            <a:endParaRPr/>
          </a:p>
        </p:txBody>
      </p:sp>
      <p:sp>
        <p:nvSpPr>
          <p:cNvPr id="620" name="Google Shape;620;p146"/>
          <p:cNvSpPr txBox="1">
            <a:spLocks noGrp="1"/>
          </p:cNvSpPr>
          <p:nvPr>
            <p:ph type="title" idx="5"/>
          </p:nvPr>
        </p:nvSpPr>
        <p:spPr>
          <a:xfrm>
            <a:off x="11228400" y="3575045"/>
            <a:ext cx="5358000" cy="8700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accent1"/>
              </a:buClr>
              <a:buSzPts val="2400"/>
              <a:buNone/>
              <a:defRPr sz="4800">
                <a:solidFill>
                  <a:schemeClr val="accent1"/>
                </a:solidFill>
              </a:defRPr>
            </a:lvl1pPr>
            <a:lvl2pPr lvl="1" algn="l">
              <a:lnSpc>
                <a:spcPct val="100000"/>
              </a:lnSpc>
              <a:spcBef>
                <a:spcPts val="0"/>
              </a:spcBef>
              <a:spcAft>
                <a:spcPts val="0"/>
              </a:spcAft>
              <a:buClr>
                <a:schemeClr val="accent1"/>
              </a:buClr>
              <a:buSzPts val="2400"/>
              <a:buNone/>
              <a:defRPr sz="4800">
                <a:solidFill>
                  <a:schemeClr val="accent1"/>
                </a:solidFill>
              </a:defRPr>
            </a:lvl2pPr>
            <a:lvl3pPr lvl="2" algn="l">
              <a:lnSpc>
                <a:spcPct val="100000"/>
              </a:lnSpc>
              <a:spcBef>
                <a:spcPts val="0"/>
              </a:spcBef>
              <a:spcAft>
                <a:spcPts val="0"/>
              </a:spcAft>
              <a:buClr>
                <a:schemeClr val="accent1"/>
              </a:buClr>
              <a:buSzPts val="2400"/>
              <a:buNone/>
              <a:defRPr sz="4800">
                <a:solidFill>
                  <a:schemeClr val="accent1"/>
                </a:solidFill>
              </a:defRPr>
            </a:lvl3pPr>
            <a:lvl4pPr lvl="3" algn="l">
              <a:lnSpc>
                <a:spcPct val="100000"/>
              </a:lnSpc>
              <a:spcBef>
                <a:spcPts val="0"/>
              </a:spcBef>
              <a:spcAft>
                <a:spcPts val="0"/>
              </a:spcAft>
              <a:buClr>
                <a:schemeClr val="accent1"/>
              </a:buClr>
              <a:buSzPts val="2400"/>
              <a:buNone/>
              <a:defRPr sz="4800">
                <a:solidFill>
                  <a:schemeClr val="accent1"/>
                </a:solidFill>
              </a:defRPr>
            </a:lvl4pPr>
            <a:lvl5pPr lvl="4" algn="l">
              <a:lnSpc>
                <a:spcPct val="100000"/>
              </a:lnSpc>
              <a:spcBef>
                <a:spcPts val="0"/>
              </a:spcBef>
              <a:spcAft>
                <a:spcPts val="0"/>
              </a:spcAft>
              <a:buClr>
                <a:schemeClr val="accent1"/>
              </a:buClr>
              <a:buSzPts val="2400"/>
              <a:buNone/>
              <a:defRPr sz="4800">
                <a:solidFill>
                  <a:schemeClr val="accent1"/>
                </a:solidFill>
              </a:defRPr>
            </a:lvl5pPr>
            <a:lvl6pPr lvl="5" algn="l">
              <a:lnSpc>
                <a:spcPct val="100000"/>
              </a:lnSpc>
              <a:spcBef>
                <a:spcPts val="0"/>
              </a:spcBef>
              <a:spcAft>
                <a:spcPts val="0"/>
              </a:spcAft>
              <a:buClr>
                <a:schemeClr val="accent1"/>
              </a:buClr>
              <a:buSzPts val="2400"/>
              <a:buNone/>
              <a:defRPr sz="4800">
                <a:solidFill>
                  <a:schemeClr val="accent1"/>
                </a:solidFill>
              </a:defRPr>
            </a:lvl6pPr>
            <a:lvl7pPr lvl="6" algn="l">
              <a:lnSpc>
                <a:spcPct val="100000"/>
              </a:lnSpc>
              <a:spcBef>
                <a:spcPts val="0"/>
              </a:spcBef>
              <a:spcAft>
                <a:spcPts val="0"/>
              </a:spcAft>
              <a:buClr>
                <a:schemeClr val="accent1"/>
              </a:buClr>
              <a:buSzPts val="2400"/>
              <a:buNone/>
              <a:defRPr sz="4800">
                <a:solidFill>
                  <a:schemeClr val="accent1"/>
                </a:solidFill>
              </a:defRPr>
            </a:lvl7pPr>
            <a:lvl8pPr lvl="7" algn="l">
              <a:lnSpc>
                <a:spcPct val="100000"/>
              </a:lnSpc>
              <a:spcBef>
                <a:spcPts val="0"/>
              </a:spcBef>
              <a:spcAft>
                <a:spcPts val="0"/>
              </a:spcAft>
              <a:buClr>
                <a:schemeClr val="accent1"/>
              </a:buClr>
              <a:buSzPts val="2400"/>
              <a:buNone/>
              <a:defRPr sz="4800">
                <a:solidFill>
                  <a:schemeClr val="accent1"/>
                </a:solidFill>
              </a:defRPr>
            </a:lvl8pPr>
            <a:lvl9pPr lvl="8" algn="l">
              <a:lnSpc>
                <a:spcPct val="100000"/>
              </a:lnSpc>
              <a:spcBef>
                <a:spcPts val="0"/>
              </a:spcBef>
              <a:spcAft>
                <a:spcPts val="0"/>
              </a:spcAft>
              <a:buClr>
                <a:schemeClr val="accent1"/>
              </a:buClr>
              <a:buSzPts val="2400"/>
              <a:buNone/>
              <a:defRPr sz="4800">
                <a:solidFill>
                  <a:schemeClr val="accent1"/>
                </a:solidFill>
              </a:defRPr>
            </a:lvl9pPr>
          </a:lstStyle>
          <a:p>
            <a:endParaRPr/>
          </a:p>
        </p:txBody>
      </p:sp>
      <p:sp>
        <p:nvSpPr>
          <p:cNvPr id="621" name="Google Shape;621;p146"/>
          <p:cNvSpPr txBox="1">
            <a:spLocks noGrp="1"/>
          </p:cNvSpPr>
          <p:nvPr>
            <p:ph type="subTitle" idx="6"/>
          </p:nvPr>
        </p:nvSpPr>
        <p:spPr>
          <a:xfrm>
            <a:off x="11228400" y="4165994"/>
            <a:ext cx="5358000" cy="1432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500"/>
              <a:buNone/>
              <a:defRPr sz="3000"/>
            </a:lvl1pPr>
            <a:lvl2pPr lvl="1" algn="l">
              <a:lnSpc>
                <a:spcPct val="100000"/>
              </a:lnSpc>
              <a:spcBef>
                <a:spcPts val="0"/>
              </a:spcBef>
              <a:spcAft>
                <a:spcPts val="0"/>
              </a:spcAft>
              <a:buSzPts val="1500"/>
              <a:buNone/>
              <a:defRPr sz="3000"/>
            </a:lvl2pPr>
            <a:lvl3pPr lvl="2" algn="l">
              <a:lnSpc>
                <a:spcPct val="100000"/>
              </a:lnSpc>
              <a:spcBef>
                <a:spcPts val="0"/>
              </a:spcBef>
              <a:spcAft>
                <a:spcPts val="0"/>
              </a:spcAft>
              <a:buSzPts val="1500"/>
              <a:buNone/>
              <a:defRPr sz="3000"/>
            </a:lvl3pPr>
            <a:lvl4pPr lvl="3" algn="l">
              <a:lnSpc>
                <a:spcPct val="100000"/>
              </a:lnSpc>
              <a:spcBef>
                <a:spcPts val="0"/>
              </a:spcBef>
              <a:spcAft>
                <a:spcPts val="0"/>
              </a:spcAft>
              <a:buSzPts val="1500"/>
              <a:buNone/>
              <a:defRPr sz="3000"/>
            </a:lvl4pPr>
            <a:lvl5pPr lvl="4" algn="l">
              <a:lnSpc>
                <a:spcPct val="100000"/>
              </a:lnSpc>
              <a:spcBef>
                <a:spcPts val="0"/>
              </a:spcBef>
              <a:spcAft>
                <a:spcPts val="0"/>
              </a:spcAft>
              <a:buSzPts val="1500"/>
              <a:buNone/>
              <a:defRPr sz="3000"/>
            </a:lvl5pPr>
            <a:lvl6pPr lvl="5" algn="l">
              <a:lnSpc>
                <a:spcPct val="100000"/>
              </a:lnSpc>
              <a:spcBef>
                <a:spcPts val="0"/>
              </a:spcBef>
              <a:spcAft>
                <a:spcPts val="0"/>
              </a:spcAft>
              <a:buSzPts val="1500"/>
              <a:buNone/>
              <a:defRPr sz="3000"/>
            </a:lvl6pPr>
            <a:lvl7pPr lvl="6" algn="l">
              <a:lnSpc>
                <a:spcPct val="100000"/>
              </a:lnSpc>
              <a:spcBef>
                <a:spcPts val="0"/>
              </a:spcBef>
              <a:spcAft>
                <a:spcPts val="0"/>
              </a:spcAft>
              <a:buSzPts val="1500"/>
              <a:buNone/>
              <a:defRPr sz="3000"/>
            </a:lvl7pPr>
            <a:lvl8pPr lvl="7" algn="l">
              <a:lnSpc>
                <a:spcPct val="100000"/>
              </a:lnSpc>
              <a:spcBef>
                <a:spcPts val="0"/>
              </a:spcBef>
              <a:spcAft>
                <a:spcPts val="0"/>
              </a:spcAft>
              <a:buSzPts val="1500"/>
              <a:buNone/>
              <a:defRPr sz="3000"/>
            </a:lvl8pPr>
            <a:lvl9pPr lvl="8" algn="l">
              <a:lnSpc>
                <a:spcPct val="100000"/>
              </a:lnSpc>
              <a:spcBef>
                <a:spcPts val="0"/>
              </a:spcBef>
              <a:spcAft>
                <a:spcPts val="0"/>
              </a:spcAft>
              <a:buSzPts val="1500"/>
              <a:buNone/>
              <a:defRPr sz="3000"/>
            </a:lvl9pPr>
          </a:lstStyle>
          <a:p>
            <a:endParaRPr/>
          </a:p>
        </p:txBody>
      </p:sp>
      <p:sp>
        <p:nvSpPr>
          <p:cNvPr id="622" name="Google Shape;622;p146"/>
          <p:cNvSpPr txBox="1">
            <a:spLocks noGrp="1"/>
          </p:cNvSpPr>
          <p:nvPr>
            <p:ph type="title" idx="7"/>
          </p:nvPr>
        </p:nvSpPr>
        <p:spPr>
          <a:xfrm>
            <a:off x="11228400" y="6014330"/>
            <a:ext cx="5358000" cy="8700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accent1"/>
              </a:buClr>
              <a:buSzPts val="2400"/>
              <a:buNone/>
              <a:defRPr sz="4800">
                <a:solidFill>
                  <a:schemeClr val="accent1"/>
                </a:solidFill>
              </a:defRPr>
            </a:lvl1pPr>
            <a:lvl2pPr lvl="1" algn="l">
              <a:lnSpc>
                <a:spcPct val="100000"/>
              </a:lnSpc>
              <a:spcBef>
                <a:spcPts val="0"/>
              </a:spcBef>
              <a:spcAft>
                <a:spcPts val="0"/>
              </a:spcAft>
              <a:buClr>
                <a:schemeClr val="accent1"/>
              </a:buClr>
              <a:buSzPts val="2400"/>
              <a:buNone/>
              <a:defRPr sz="4800">
                <a:solidFill>
                  <a:schemeClr val="accent1"/>
                </a:solidFill>
              </a:defRPr>
            </a:lvl2pPr>
            <a:lvl3pPr lvl="2" algn="l">
              <a:lnSpc>
                <a:spcPct val="100000"/>
              </a:lnSpc>
              <a:spcBef>
                <a:spcPts val="0"/>
              </a:spcBef>
              <a:spcAft>
                <a:spcPts val="0"/>
              </a:spcAft>
              <a:buClr>
                <a:schemeClr val="accent1"/>
              </a:buClr>
              <a:buSzPts val="2400"/>
              <a:buNone/>
              <a:defRPr sz="4800">
                <a:solidFill>
                  <a:schemeClr val="accent1"/>
                </a:solidFill>
              </a:defRPr>
            </a:lvl3pPr>
            <a:lvl4pPr lvl="3" algn="l">
              <a:lnSpc>
                <a:spcPct val="100000"/>
              </a:lnSpc>
              <a:spcBef>
                <a:spcPts val="0"/>
              </a:spcBef>
              <a:spcAft>
                <a:spcPts val="0"/>
              </a:spcAft>
              <a:buClr>
                <a:schemeClr val="accent1"/>
              </a:buClr>
              <a:buSzPts val="2400"/>
              <a:buNone/>
              <a:defRPr sz="4800">
                <a:solidFill>
                  <a:schemeClr val="accent1"/>
                </a:solidFill>
              </a:defRPr>
            </a:lvl4pPr>
            <a:lvl5pPr lvl="4" algn="l">
              <a:lnSpc>
                <a:spcPct val="100000"/>
              </a:lnSpc>
              <a:spcBef>
                <a:spcPts val="0"/>
              </a:spcBef>
              <a:spcAft>
                <a:spcPts val="0"/>
              </a:spcAft>
              <a:buClr>
                <a:schemeClr val="accent1"/>
              </a:buClr>
              <a:buSzPts val="2400"/>
              <a:buNone/>
              <a:defRPr sz="4800">
                <a:solidFill>
                  <a:schemeClr val="accent1"/>
                </a:solidFill>
              </a:defRPr>
            </a:lvl5pPr>
            <a:lvl6pPr lvl="5" algn="l">
              <a:lnSpc>
                <a:spcPct val="100000"/>
              </a:lnSpc>
              <a:spcBef>
                <a:spcPts val="0"/>
              </a:spcBef>
              <a:spcAft>
                <a:spcPts val="0"/>
              </a:spcAft>
              <a:buClr>
                <a:schemeClr val="accent1"/>
              </a:buClr>
              <a:buSzPts val="2400"/>
              <a:buNone/>
              <a:defRPr sz="4800">
                <a:solidFill>
                  <a:schemeClr val="accent1"/>
                </a:solidFill>
              </a:defRPr>
            </a:lvl6pPr>
            <a:lvl7pPr lvl="6" algn="l">
              <a:lnSpc>
                <a:spcPct val="100000"/>
              </a:lnSpc>
              <a:spcBef>
                <a:spcPts val="0"/>
              </a:spcBef>
              <a:spcAft>
                <a:spcPts val="0"/>
              </a:spcAft>
              <a:buClr>
                <a:schemeClr val="accent1"/>
              </a:buClr>
              <a:buSzPts val="2400"/>
              <a:buNone/>
              <a:defRPr sz="4800">
                <a:solidFill>
                  <a:schemeClr val="accent1"/>
                </a:solidFill>
              </a:defRPr>
            </a:lvl7pPr>
            <a:lvl8pPr lvl="7" algn="l">
              <a:lnSpc>
                <a:spcPct val="100000"/>
              </a:lnSpc>
              <a:spcBef>
                <a:spcPts val="0"/>
              </a:spcBef>
              <a:spcAft>
                <a:spcPts val="0"/>
              </a:spcAft>
              <a:buClr>
                <a:schemeClr val="accent1"/>
              </a:buClr>
              <a:buSzPts val="2400"/>
              <a:buNone/>
              <a:defRPr sz="4800">
                <a:solidFill>
                  <a:schemeClr val="accent1"/>
                </a:solidFill>
              </a:defRPr>
            </a:lvl8pPr>
            <a:lvl9pPr lvl="8" algn="l">
              <a:lnSpc>
                <a:spcPct val="100000"/>
              </a:lnSpc>
              <a:spcBef>
                <a:spcPts val="0"/>
              </a:spcBef>
              <a:spcAft>
                <a:spcPts val="0"/>
              </a:spcAft>
              <a:buClr>
                <a:schemeClr val="accent1"/>
              </a:buClr>
              <a:buSzPts val="2400"/>
              <a:buNone/>
              <a:defRPr sz="4800">
                <a:solidFill>
                  <a:schemeClr val="accent1"/>
                </a:solidFill>
              </a:defRPr>
            </a:lvl9pPr>
          </a:lstStyle>
          <a:p>
            <a:endParaRPr/>
          </a:p>
        </p:txBody>
      </p:sp>
      <p:sp>
        <p:nvSpPr>
          <p:cNvPr id="623" name="Google Shape;623;p146"/>
          <p:cNvSpPr txBox="1">
            <a:spLocks noGrp="1"/>
          </p:cNvSpPr>
          <p:nvPr>
            <p:ph type="subTitle" idx="8"/>
          </p:nvPr>
        </p:nvSpPr>
        <p:spPr>
          <a:xfrm>
            <a:off x="11228400" y="6605280"/>
            <a:ext cx="5358000" cy="1432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500"/>
              <a:buNone/>
              <a:defRPr sz="3000"/>
            </a:lvl1pPr>
            <a:lvl2pPr lvl="1" algn="l">
              <a:lnSpc>
                <a:spcPct val="100000"/>
              </a:lnSpc>
              <a:spcBef>
                <a:spcPts val="0"/>
              </a:spcBef>
              <a:spcAft>
                <a:spcPts val="0"/>
              </a:spcAft>
              <a:buSzPts val="1500"/>
              <a:buNone/>
              <a:defRPr sz="3000"/>
            </a:lvl2pPr>
            <a:lvl3pPr lvl="2" algn="l">
              <a:lnSpc>
                <a:spcPct val="100000"/>
              </a:lnSpc>
              <a:spcBef>
                <a:spcPts val="0"/>
              </a:spcBef>
              <a:spcAft>
                <a:spcPts val="0"/>
              </a:spcAft>
              <a:buSzPts val="1500"/>
              <a:buNone/>
              <a:defRPr sz="3000"/>
            </a:lvl3pPr>
            <a:lvl4pPr lvl="3" algn="l">
              <a:lnSpc>
                <a:spcPct val="100000"/>
              </a:lnSpc>
              <a:spcBef>
                <a:spcPts val="0"/>
              </a:spcBef>
              <a:spcAft>
                <a:spcPts val="0"/>
              </a:spcAft>
              <a:buSzPts val="1500"/>
              <a:buNone/>
              <a:defRPr sz="3000"/>
            </a:lvl4pPr>
            <a:lvl5pPr lvl="4" algn="l">
              <a:lnSpc>
                <a:spcPct val="100000"/>
              </a:lnSpc>
              <a:spcBef>
                <a:spcPts val="0"/>
              </a:spcBef>
              <a:spcAft>
                <a:spcPts val="0"/>
              </a:spcAft>
              <a:buSzPts val="1500"/>
              <a:buNone/>
              <a:defRPr sz="3000"/>
            </a:lvl5pPr>
            <a:lvl6pPr lvl="5" algn="l">
              <a:lnSpc>
                <a:spcPct val="100000"/>
              </a:lnSpc>
              <a:spcBef>
                <a:spcPts val="0"/>
              </a:spcBef>
              <a:spcAft>
                <a:spcPts val="0"/>
              </a:spcAft>
              <a:buSzPts val="1500"/>
              <a:buNone/>
              <a:defRPr sz="3000"/>
            </a:lvl6pPr>
            <a:lvl7pPr lvl="6" algn="l">
              <a:lnSpc>
                <a:spcPct val="100000"/>
              </a:lnSpc>
              <a:spcBef>
                <a:spcPts val="0"/>
              </a:spcBef>
              <a:spcAft>
                <a:spcPts val="0"/>
              </a:spcAft>
              <a:buSzPts val="1500"/>
              <a:buNone/>
              <a:defRPr sz="3000"/>
            </a:lvl7pPr>
            <a:lvl8pPr lvl="7" algn="l">
              <a:lnSpc>
                <a:spcPct val="100000"/>
              </a:lnSpc>
              <a:spcBef>
                <a:spcPts val="0"/>
              </a:spcBef>
              <a:spcAft>
                <a:spcPts val="0"/>
              </a:spcAft>
              <a:buSzPts val="1500"/>
              <a:buNone/>
              <a:defRPr sz="3000"/>
            </a:lvl8pPr>
            <a:lvl9pPr lvl="8" algn="l">
              <a:lnSpc>
                <a:spcPct val="100000"/>
              </a:lnSpc>
              <a:spcBef>
                <a:spcPts val="0"/>
              </a:spcBef>
              <a:spcAft>
                <a:spcPts val="0"/>
              </a:spcAft>
              <a:buSzPts val="1500"/>
              <a:buNone/>
              <a:defRPr sz="3000"/>
            </a:lvl9pPr>
          </a:lstStyle>
          <a:p>
            <a:endParaRPr/>
          </a:p>
        </p:txBody>
      </p:sp>
      <p:grpSp>
        <p:nvGrpSpPr>
          <p:cNvPr id="624" name="Google Shape;624;p146"/>
          <p:cNvGrpSpPr/>
          <p:nvPr/>
        </p:nvGrpSpPr>
        <p:grpSpPr>
          <a:xfrm>
            <a:off x="13751570" y="620826"/>
            <a:ext cx="3632603" cy="2571231"/>
            <a:chOff x="6875784" y="310413"/>
            <a:chExt cx="1816302" cy="1285615"/>
          </a:xfrm>
        </p:grpSpPr>
        <p:grpSp>
          <p:nvGrpSpPr>
            <p:cNvPr id="625" name="Google Shape;625;p146"/>
            <p:cNvGrpSpPr/>
            <p:nvPr/>
          </p:nvGrpSpPr>
          <p:grpSpPr>
            <a:xfrm flipH="1">
              <a:off x="7245829" y="310413"/>
              <a:ext cx="1132400" cy="1124818"/>
              <a:chOff x="2399528" y="668550"/>
              <a:chExt cx="1132400" cy="1124818"/>
            </a:xfrm>
          </p:grpSpPr>
          <p:sp>
            <p:nvSpPr>
              <p:cNvPr id="626" name="Google Shape;626;p146"/>
              <p:cNvSpPr/>
              <p:nvPr/>
            </p:nvSpPr>
            <p:spPr>
              <a:xfrm>
                <a:off x="2520187" y="668550"/>
                <a:ext cx="68527" cy="64371"/>
              </a:xfrm>
              <a:custGeom>
                <a:avLst/>
                <a:gdLst/>
                <a:ahLst/>
                <a:cxnLst/>
                <a:rect l="l" t="t" r="r" b="b"/>
                <a:pathLst>
                  <a:path w="2407" h="2261" extrusionOk="0">
                    <a:moveTo>
                      <a:pt x="924" y="1"/>
                    </a:moveTo>
                    <a:cubicBezTo>
                      <a:pt x="594" y="1"/>
                      <a:pt x="316" y="73"/>
                      <a:pt x="230" y="174"/>
                    </a:cubicBezTo>
                    <a:cubicBezTo>
                      <a:pt x="70" y="357"/>
                      <a:pt x="1" y="1961"/>
                      <a:pt x="253" y="2076"/>
                    </a:cubicBezTo>
                    <a:cubicBezTo>
                      <a:pt x="596" y="2204"/>
                      <a:pt x="904" y="2261"/>
                      <a:pt x="1172" y="2261"/>
                    </a:cubicBezTo>
                    <a:cubicBezTo>
                      <a:pt x="1960" y="2261"/>
                      <a:pt x="2407" y="1769"/>
                      <a:pt x="2407" y="1136"/>
                    </a:cubicBezTo>
                    <a:cubicBezTo>
                      <a:pt x="2407" y="274"/>
                      <a:pt x="1567" y="1"/>
                      <a:pt x="92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627" name="Google Shape;627;p146"/>
              <p:cNvSpPr/>
              <p:nvPr/>
            </p:nvSpPr>
            <p:spPr>
              <a:xfrm>
                <a:off x="2575648" y="1086074"/>
                <a:ext cx="186564" cy="140841"/>
              </a:xfrm>
              <a:custGeom>
                <a:avLst/>
                <a:gdLst/>
                <a:ahLst/>
                <a:cxnLst/>
                <a:rect l="l" t="t" r="r" b="b"/>
                <a:pathLst>
                  <a:path w="6553" h="4947" extrusionOk="0">
                    <a:moveTo>
                      <a:pt x="3277" y="1"/>
                    </a:moveTo>
                    <a:cubicBezTo>
                      <a:pt x="2807" y="1"/>
                      <a:pt x="2337" y="12"/>
                      <a:pt x="1879" y="35"/>
                    </a:cubicBezTo>
                    <a:cubicBezTo>
                      <a:pt x="825" y="81"/>
                      <a:pt x="161" y="356"/>
                      <a:pt x="92" y="1639"/>
                    </a:cubicBezTo>
                    <a:cubicBezTo>
                      <a:pt x="0" y="2738"/>
                      <a:pt x="321" y="3976"/>
                      <a:pt x="1306" y="4526"/>
                    </a:cubicBezTo>
                    <a:cubicBezTo>
                      <a:pt x="1827" y="4806"/>
                      <a:pt x="2419" y="4947"/>
                      <a:pt x="3019" y="4947"/>
                    </a:cubicBezTo>
                    <a:cubicBezTo>
                      <a:pt x="3105" y="4947"/>
                      <a:pt x="3191" y="4944"/>
                      <a:pt x="3277" y="4938"/>
                    </a:cubicBezTo>
                    <a:cubicBezTo>
                      <a:pt x="3363" y="4944"/>
                      <a:pt x="3448" y="4947"/>
                      <a:pt x="3534" y="4947"/>
                    </a:cubicBezTo>
                    <a:cubicBezTo>
                      <a:pt x="4134" y="4947"/>
                      <a:pt x="4726" y="4806"/>
                      <a:pt x="5247" y="4526"/>
                    </a:cubicBezTo>
                    <a:cubicBezTo>
                      <a:pt x="6232" y="3976"/>
                      <a:pt x="6553" y="2738"/>
                      <a:pt x="6484" y="1639"/>
                    </a:cubicBezTo>
                    <a:cubicBezTo>
                      <a:pt x="6393" y="356"/>
                      <a:pt x="5728" y="81"/>
                      <a:pt x="4674" y="35"/>
                    </a:cubicBezTo>
                    <a:cubicBezTo>
                      <a:pt x="4216" y="12"/>
                      <a:pt x="3746" y="1"/>
                      <a:pt x="327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628" name="Google Shape;628;p146"/>
              <p:cNvSpPr/>
              <p:nvPr/>
            </p:nvSpPr>
            <p:spPr>
              <a:xfrm>
                <a:off x="2640874" y="1225353"/>
                <a:ext cx="891054" cy="558382"/>
              </a:xfrm>
              <a:custGeom>
                <a:avLst/>
                <a:gdLst/>
                <a:ahLst/>
                <a:cxnLst/>
                <a:rect l="l" t="t" r="r" b="b"/>
                <a:pathLst>
                  <a:path w="31298" h="19613" extrusionOk="0">
                    <a:moveTo>
                      <a:pt x="161" y="0"/>
                    </a:moveTo>
                    <a:lnTo>
                      <a:pt x="161" y="0"/>
                    </a:lnTo>
                    <a:cubicBezTo>
                      <a:pt x="0" y="1970"/>
                      <a:pt x="688" y="3918"/>
                      <a:pt x="2040" y="5361"/>
                    </a:cubicBezTo>
                    <a:cubicBezTo>
                      <a:pt x="3744" y="7102"/>
                      <a:pt x="6048" y="8066"/>
                      <a:pt x="8426" y="8066"/>
                    </a:cubicBezTo>
                    <a:cubicBezTo>
                      <a:pt x="9022" y="8066"/>
                      <a:pt x="9622" y="8005"/>
                      <a:pt x="10219" y="7882"/>
                    </a:cubicBezTo>
                    <a:cubicBezTo>
                      <a:pt x="11662" y="7561"/>
                      <a:pt x="13083" y="7148"/>
                      <a:pt x="14457" y="6644"/>
                    </a:cubicBezTo>
                    <a:cubicBezTo>
                      <a:pt x="16680" y="5911"/>
                      <a:pt x="18765" y="5224"/>
                      <a:pt x="21331" y="5155"/>
                    </a:cubicBezTo>
                    <a:cubicBezTo>
                      <a:pt x="21456" y="5150"/>
                      <a:pt x="21581" y="5147"/>
                      <a:pt x="21705" y="5147"/>
                    </a:cubicBezTo>
                    <a:cubicBezTo>
                      <a:pt x="24251" y="5147"/>
                      <a:pt x="26683" y="6256"/>
                      <a:pt x="28365" y="8157"/>
                    </a:cubicBezTo>
                    <a:cubicBezTo>
                      <a:pt x="29648" y="9692"/>
                      <a:pt x="30220" y="11662"/>
                      <a:pt x="29991" y="13655"/>
                    </a:cubicBezTo>
                    <a:cubicBezTo>
                      <a:pt x="29831" y="15511"/>
                      <a:pt x="28640" y="17115"/>
                      <a:pt x="26921" y="17848"/>
                    </a:cubicBezTo>
                    <a:cubicBezTo>
                      <a:pt x="26008" y="18246"/>
                      <a:pt x="25034" y="18447"/>
                      <a:pt x="24065" y="18447"/>
                    </a:cubicBezTo>
                    <a:cubicBezTo>
                      <a:pt x="23139" y="18447"/>
                      <a:pt x="22216" y="18263"/>
                      <a:pt x="21354" y="17894"/>
                    </a:cubicBezTo>
                    <a:cubicBezTo>
                      <a:pt x="21239" y="18100"/>
                      <a:pt x="21125" y="18306"/>
                      <a:pt x="20987" y="18490"/>
                    </a:cubicBezTo>
                    <a:cubicBezTo>
                      <a:pt x="20896" y="18627"/>
                      <a:pt x="20804" y="18742"/>
                      <a:pt x="20712" y="18856"/>
                    </a:cubicBezTo>
                    <a:cubicBezTo>
                      <a:pt x="21789" y="19337"/>
                      <a:pt x="22958" y="19589"/>
                      <a:pt x="24149" y="19612"/>
                    </a:cubicBezTo>
                    <a:cubicBezTo>
                      <a:pt x="25226" y="19612"/>
                      <a:pt x="26326" y="19360"/>
                      <a:pt x="27311" y="18925"/>
                    </a:cubicBezTo>
                    <a:cubicBezTo>
                      <a:pt x="29396" y="18008"/>
                      <a:pt x="30839" y="16038"/>
                      <a:pt x="31045" y="13770"/>
                    </a:cubicBezTo>
                    <a:cubicBezTo>
                      <a:pt x="31297" y="11456"/>
                      <a:pt x="30610" y="9142"/>
                      <a:pt x="29121" y="7378"/>
                    </a:cubicBezTo>
                    <a:cubicBezTo>
                      <a:pt x="27234" y="5206"/>
                      <a:pt x="24529" y="3979"/>
                      <a:pt x="21688" y="3979"/>
                    </a:cubicBezTo>
                    <a:cubicBezTo>
                      <a:pt x="21561" y="3979"/>
                      <a:pt x="21435" y="3982"/>
                      <a:pt x="21308" y="3987"/>
                    </a:cubicBezTo>
                    <a:cubicBezTo>
                      <a:pt x="18582" y="4055"/>
                      <a:pt x="16428" y="4766"/>
                      <a:pt x="14160" y="5522"/>
                    </a:cubicBezTo>
                    <a:cubicBezTo>
                      <a:pt x="12808" y="6003"/>
                      <a:pt x="11410" y="6415"/>
                      <a:pt x="10013" y="6736"/>
                    </a:cubicBezTo>
                    <a:cubicBezTo>
                      <a:pt x="9481" y="6847"/>
                      <a:pt x="8947" y="6901"/>
                      <a:pt x="8417" y="6901"/>
                    </a:cubicBezTo>
                    <a:cubicBezTo>
                      <a:pt x="6321" y="6901"/>
                      <a:pt x="4295" y="6055"/>
                      <a:pt x="2796" y="4537"/>
                    </a:cubicBezTo>
                    <a:cubicBezTo>
                      <a:pt x="1650" y="3322"/>
                      <a:pt x="1077" y="1696"/>
                      <a:pt x="1215" y="46"/>
                    </a:cubicBezTo>
                    <a:lnTo>
                      <a:pt x="986" y="46"/>
                    </a:lnTo>
                    <a:cubicBezTo>
                      <a:pt x="711" y="46"/>
                      <a:pt x="436" y="46"/>
                      <a:pt x="16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629" name="Google Shape;629;p146"/>
              <p:cNvSpPr/>
              <p:nvPr/>
            </p:nvSpPr>
            <p:spPr>
              <a:xfrm>
                <a:off x="3023037" y="1560284"/>
                <a:ext cx="261041" cy="233084"/>
              </a:xfrm>
              <a:custGeom>
                <a:avLst/>
                <a:gdLst/>
                <a:ahLst/>
                <a:cxnLst/>
                <a:rect l="l" t="t" r="r" b="b"/>
                <a:pathLst>
                  <a:path w="9169" h="8187" extrusionOk="0">
                    <a:moveTo>
                      <a:pt x="4558" y="0"/>
                    </a:moveTo>
                    <a:cubicBezTo>
                      <a:pt x="2790" y="0"/>
                      <a:pt x="902" y="944"/>
                      <a:pt x="462" y="3564"/>
                    </a:cubicBezTo>
                    <a:cubicBezTo>
                      <a:pt x="1" y="6328"/>
                      <a:pt x="2341" y="8187"/>
                      <a:pt x="4610" y="8187"/>
                    </a:cubicBezTo>
                    <a:cubicBezTo>
                      <a:pt x="5725" y="8187"/>
                      <a:pt x="6824" y="7738"/>
                      <a:pt x="7564" y="6726"/>
                    </a:cubicBezTo>
                    <a:cubicBezTo>
                      <a:pt x="9168" y="4526"/>
                      <a:pt x="7908" y="494"/>
                      <a:pt x="5319" y="58"/>
                    </a:cubicBezTo>
                    <a:cubicBezTo>
                      <a:pt x="5071" y="20"/>
                      <a:pt x="4816" y="0"/>
                      <a:pt x="455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630" name="Google Shape;630;p146"/>
              <p:cNvSpPr/>
              <p:nvPr/>
            </p:nvSpPr>
            <p:spPr>
              <a:xfrm>
                <a:off x="3046041" y="1606947"/>
                <a:ext cx="176713" cy="145026"/>
              </a:xfrm>
              <a:custGeom>
                <a:avLst/>
                <a:gdLst/>
                <a:ahLst/>
                <a:cxnLst/>
                <a:rect l="l" t="t" r="r" b="b"/>
                <a:pathLst>
                  <a:path w="6207" h="5094" extrusionOk="0">
                    <a:moveTo>
                      <a:pt x="3570" y="1"/>
                    </a:moveTo>
                    <a:cubicBezTo>
                      <a:pt x="1801" y="1"/>
                      <a:pt x="0" y="1718"/>
                      <a:pt x="1578" y="3964"/>
                    </a:cubicBezTo>
                    <a:cubicBezTo>
                      <a:pt x="2110" y="4687"/>
                      <a:pt x="3194" y="5094"/>
                      <a:pt x="3970" y="5094"/>
                    </a:cubicBezTo>
                    <a:cubicBezTo>
                      <a:pt x="4030" y="5094"/>
                      <a:pt x="4088" y="5091"/>
                      <a:pt x="4144" y="5087"/>
                    </a:cubicBezTo>
                    <a:cubicBezTo>
                      <a:pt x="5267" y="4949"/>
                      <a:pt x="6206" y="3414"/>
                      <a:pt x="6000" y="2200"/>
                    </a:cubicBezTo>
                    <a:cubicBezTo>
                      <a:pt x="5722" y="643"/>
                      <a:pt x="4652" y="1"/>
                      <a:pt x="357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631" name="Google Shape;631;p146"/>
              <p:cNvSpPr/>
              <p:nvPr/>
            </p:nvSpPr>
            <p:spPr>
              <a:xfrm>
                <a:off x="2749148" y="670514"/>
                <a:ext cx="68527" cy="64456"/>
              </a:xfrm>
              <a:custGeom>
                <a:avLst/>
                <a:gdLst/>
                <a:ahLst/>
                <a:cxnLst/>
                <a:rect l="l" t="t" r="r" b="b"/>
                <a:pathLst>
                  <a:path w="2407" h="2264" extrusionOk="0">
                    <a:moveTo>
                      <a:pt x="1483" y="1"/>
                    </a:moveTo>
                    <a:cubicBezTo>
                      <a:pt x="840" y="1"/>
                      <a:pt x="1" y="274"/>
                      <a:pt x="1" y="1136"/>
                    </a:cubicBezTo>
                    <a:cubicBezTo>
                      <a:pt x="1" y="1782"/>
                      <a:pt x="442" y="2264"/>
                      <a:pt x="1222" y="2264"/>
                    </a:cubicBezTo>
                    <a:cubicBezTo>
                      <a:pt x="1493" y="2264"/>
                      <a:pt x="1805" y="2206"/>
                      <a:pt x="2154" y="2076"/>
                    </a:cubicBezTo>
                    <a:cubicBezTo>
                      <a:pt x="2406" y="1961"/>
                      <a:pt x="2315" y="357"/>
                      <a:pt x="2177" y="174"/>
                    </a:cubicBezTo>
                    <a:cubicBezTo>
                      <a:pt x="2092" y="73"/>
                      <a:pt x="1813" y="1"/>
                      <a:pt x="148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632" name="Google Shape;632;p146"/>
              <p:cNvSpPr/>
              <p:nvPr/>
            </p:nvSpPr>
            <p:spPr>
              <a:xfrm>
                <a:off x="2399528" y="684579"/>
                <a:ext cx="181354" cy="460531"/>
              </a:xfrm>
              <a:custGeom>
                <a:avLst/>
                <a:gdLst/>
                <a:ahLst/>
                <a:cxnLst/>
                <a:rect l="l" t="t" r="r" b="b"/>
                <a:pathLst>
                  <a:path w="6370" h="16176" extrusionOk="0">
                    <a:moveTo>
                      <a:pt x="4330" y="1"/>
                    </a:moveTo>
                    <a:cubicBezTo>
                      <a:pt x="3070" y="161"/>
                      <a:pt x="1283" y="482"/>
                      <a:pt x="756" y="1971"/>
                    </a:cubicBezTo>
                    <a:cubicBezTo>
                      <a:pt x="481" y="2819"/>
                      <a:pt x="321" y="3712"/>
                      <a:pt x="252" y="4606"/>
                    </a:cubicBezTo>
                    <a:cubicBezTo>
                      <a:pt x="69" y="6370"/>
                      <a:pt x="0" y="8111"/>
                      <a:pt x="0" y="9875"/>
                    </a:cubicBezTo>
                    <a:cubicBezTo>
                      <a:pt x="0" y="11548"/>
                      <a:pt x="92" y="13518"/>
                      <a:pt x="1283" y="14756"/>
                    </a:cubicBezTo>
                    <a:cubicBezTo>
                      <a:pt x="2039" y="15580"/>
                      <a:pt x="4583" y="16039"/>
                      <a:pt x="6232" y="16176"/>
                    </a:cubicBezTo>
                    <a:lnTo>
                      <a:pt x="6232" y="15741"/>
                    </a:lnTo>
                    <a:cubicBezTo>
                      <a:pt x="6232" y="15489"/>
                      <a:pt x="6278" y="15260"/>
                      <a:pt x="6370" y="15030"/>
                    </a:cubicBezTo>
                    <a:cubicBezTo>
                      <a:pt x="4720" y="14893"/>
                      <a:pt x="2475" y="14412"/>
                      <a:pt x="2016" y="13931"/>
                    </a:cubicBezTo>
                    <a:lnTo>
                      <a:pt x="2039" y="13908"/>
                    </a:lnTo>
                    <a:cubicBezTo>
                      <a:pt x="1237" y="13083"/>
                      <a:pt x="1192" y="11548"/>
                      <a:pt x="1169" y="10402"/>
                    </a:cubicBezTo>
                    <a:cubicBezTo>
                      <a:pt x="1100" y="8867"/>
                      <a:pt x="1123" y="7355"/>
                      <a:pt x="1237" y="5843"/>
                    </a:cubicBezTo>
                    <a:cubicBezTo>
                      <a:pt x="1329" y="4720"/>
                      <a:pt x="1375" y="3460"/>
                      <a:pt x="1764" y="2406"/>
                    </a:cubicBezTo>
                    <a:cubicBezTo>
                      <a:pt x="2035" y="1657"/>
                      <a:pt x="3119" y="1154"/>
                      <a:pt x="4071" y="1154"/>
                    </a:cubicBezTo>
                    <a:cubicBezTo>
                      <a:pt x="4167" y="1154"/>
                      <a:pt x="4261" y="1159"/>
                      <a:pt x="4353" y="1169"/>
                    </a:cubicBezTo>
                    <a:cubicBezTo>
                      <a:pt x="4330" y="917"/>
                      <a:pt x="4330" y="665"/>
                      <a:pt x="4330" y="390"/>
                    </a:cubicBezTo>
                    <a:lnTo>
                      <a:pt x="4330" y="230"/>
                    </a:lnTo>
                    <a:cubicBezTo>
                      <a:pt x="4330" y="207"/>
                      <a:pt x="4330" y="184"/>
                      <a:pt x="4330" y="161"/>
                    </a:cubicBezTo>
                    <a:lnTo>
                      <a:pt x="4330" y="115"/>
                    </a:lnTo>
                    <a:lnTo>
                      <a:pt x="433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633" name="Google Shape;633;p146"/>
              <p:cNvSpPr/>
              <p:nvPr/>
            </p:nvSpPr>
            <p:spPr>
              <a:xfrm>
                <a:off x="2755668" y="686544"/>
                <a:ext cx="182037" cy="461186"/>
              </a:xfrm>
              <a:custGeom>
                <a:avLst/>
                <a:gdLst/>
                <a:ahLst/>
                <a:cxnLst/>
                <a:rect l="l" t="t" r="r" b="b"/>
                <a:pathLst>
                  <a:path w="6394" h="16199" extrusionOk="0">
                    <a:moveTo>
                      <a:pt x="2040" y="0"/>
                    </a:moveTo>
                    <a:cubicBezTo>
                      <a:pt x="2040" y="69"/>
                      <a:pt x="2040" y="138"/>
                      <a:pt x="2063" y="184"/>
                    </a:cubicBezTo>
                    <a:cubicBezTo>
                      <a:pt x="2063" y="207"/>
                      <a:pt x="2063" y="207"/>
                      <a:pt x="2063" y="229"/>
                    </a:cubicBezTo>
                    <a:lnTo>
                      <a:pt x="2063" y="413"/>
                    </a:lnTo>
                    <a:cubicBezTo>
                      <a:pt x="2086" y="665"/>
                      <a:pt x="2063" y="917"/>
                      <a:pt x="2040" y="1192"/>
                    </a:cubicBezTo>
                    <a:cubicBezTo>
                      <a:pt x="2147" y="1177"/>
                      <a:pt x="2258" y="1170"/>
                      <a:pt x="2370" y="1170"/>
                    </a:cubicBezTo>
                    <a:cubicBezTo>
                      <a:pt x="3310" y="1170"/>
                      <a:pt x="4363" y="1669"/>
                      <a:pt x="4629" y="2406"/>
                    </a:cubicBezTo>
                    <a:cubicBezTo>
                      <a:pt x="5018" y="3460"/>
                      <a:pt x="5064" y="4720"/>
                      <a:pt x="5156" y="5843"/>
                    </a:cubicBezTo>
                    <a:cubicBezTo>
                      <a:pt x="5270" y="7355"/>
                      <a:pt x="5293" y="8890"/>
                      <a:pt x="5248" y="10402"/>
                    </a:cubicBezTo>
                    <a:cubicBezTo>
                      <a:pt x="5202" y="11548"/>
                      <a:pt x="5156" y="13083"/>
                      <a:pt x="4354" y="13908"/>
                    </a:cubicBezTo>
                    <a:lnTo>
                      <a:pt x="4354" y="13930"/>
                    </a:lnTo>
                    <a:cubicBezTo>
                      <a:pt x="3896" y="14434"/>
                      <a:pt x="1650" y="14893"/>
                      <a:pt x="1" y="15053"/>
                    </a:cubicBezTo>
                    <a:cubicBezTo>
                      <a:pt x="92" y="15259"/>
                      <a:pt x="138" y="15511"/>
                      <a:pt x="138" y="15740"/>
                    </a:cubicBezTo>
                    <a:cubicBezTo>
                      <a:pt x="161" y="15901"/>
                      <a:pt x="161" y="16038"/>
                      <a:pt x="138" y="16199"/>
                    </a:cubicBezTo>
                    <a:cubicBezTo>
                      <a:pt x="1788" y="16038"/>
                      <a:pt x="4331" y="15580"/>
                      <a:pt x="5087" y="14755"/>
                    </a:cubicBezTo>
                    <a:cubicBezTo>
                      <a:pt x="6279" y="13518"/>
                      <a:pt x="6370" y="11548"/>
                      <a:pt x="6370" y="9898"/>
                    </a:cubicBezTo>
                    <a:cubicBezTo>
                      <a:pt x="6393" y="8134"/>
                      <a:pt x="6301" y="6370"/>
                      <a:pt x="6118" y="4628"/>
                    </a:cubicBezTo>
                    <a:cubicBezTo>
                      <a:pt x="6049" y="3712"/>
                      <a:pt x="5889" y="2841"/>
                      <a:pt x="5637" y="1971"/>
                    </a:cubicBezTo>
                    <a:cubicBezTo>
                      <a:pt x="5087" y="504"/>
                      <a:pt x="3300" y="161"/>
                      <a:pt x="2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grpSp>
          <p:nvGrpSpPr>
            <p:cNvPr id="634" name="Google Shape;634;p146"/>
            <p:cNvGrpSpPr/>
            <p:nvPr/>
          </p:nvGrpSpPr>
          <p:grpSpPr>
            <a:xfrm>
              <a:off x="7069629" y="398976"/>
              <a:ext cx="345743" cy="281058"/>
              <a:chOff x="4045279" y="974526"/>
              <a:chExt cx="345743" cy="281058"/>
            </a:xfrm>
          </p:grpSpPr>
          <p:sp>
            <p:nvSpPr>
              <p:cNvPr id="635" name="Google Shape;635;p146"/>
              <p:cNvSpPr/>
              <p:nvPr/>
            </p:nvSpPr>
            <p:spPr>
              <a:xfrm>
                <a:off x="4045279" y="974526"/>
                <a:ext cx="212671" cy="195390"/>
              </a:xfrm>
              <a:custGeom>
                <a:avLst/>
                <a:gdLst/>
                <a:ahLst/>
                <a:cxnLst/>
                <a:rect l="l" t="t" r="r" b="b"/>
                <a:pathLst>
                  <a:path w="7470" h="6863" extrusionOk="0">
                    <a:moveTo>
                      <a:pt x="2982" y="1"/>
                    </a:moveTo>
                    <a:cubicBezTo>
                      <a:pt x="1529" y="1"/>
                      <a:pt x="802" y="1593"/>
                      <a:pt x="802" y="1593"/>
                    </a:cubicBezTo>
                    <a:cubicBezTo>
                      <a:pt x="1" y="3174"/>
                      <a:pt x="1994" y="5144"/>
                      <a:pt x="3873" y="6863"/>
                    </a:cubicBezTo>
                    <a:cubicBezTo>
                      <a:pt x="4377" y="5648"/>
                      <a:pt x="5476" y="3701"/>
                      <a:pt x="7470" y="2739"/>
                    </a:cubicBezTo>
                    <a:cubicBezTo>
                      <a:pt x="6484" y="1914"/>
                      <a:pt x="5453" y="1135"/>
                      <a:pt x="4377" y="447"/>
                    </a:cubicBezTo>
                    <a:cubicBezTo>
                      <a:pt x="3854" y="126"/>
                      <a:pt x="3389" y="1"/>
                      <a:pt x="298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636" name="Google Shape;636;p146"/>
              <p:cNvSpPr/>
              <p:nvPr/>
            </p:nvSpPr>
            <p:spPr>
              <a:xfrm>
                <a:off x="4155518" y="1052479"/>
                <a:ext cx="235504" cy="203105"/>
              </a:xfrm>
              <a:custGeom>
                <a:avLst/>
                <a:gdLst/>
                <a:ahLst/>
                <a:cxnLst/>
                <a:rect l="l" t="t" r="r" b="b"/>
                <a:pathLst>
                  <a:path w="8272" h="7134" extrusionOk="0">
                    <a:moveTo>
                      <a:pt x="3598" y="1"/>
                    </a:moveTo>
                    <a:cubicBezTo>
                      <a:pt x="1604" y="963"/>
                      <a:pt x="505" y="2910"/>
                      <a:pt x="1" y="4125"/>
                    </a:cubicBezTo>
                    <a:lnTo>
                      <a:pt x="596" y="4675"/>
                    </a:lnTo>
                    <a:cubicBezTo>
                      <a:pt x="2662" y="6525"/>
                      <a:pt x="3933" y="7133"/>
                      <a:pt x="4820" y="7133"/>
                    </a:cubicBezTo>
                    <a:cubicBezTo>
                      <a:pt x="5438" y="7133"/>
                      <a:pt x="5870" y="6838"/>
                      <a:pt x="6255" y="6462"/>
                    </a:cubicBezTo>
                    <a:cubicBezTo>
                      <a:pt x="8272" y="4514"/>
                      <a:pt x="6393" y="2475"/>
                      <a:pt x="4033" y="367"/>
                    </a:cubicBezTo>
                    <a:cubicBezTo>
                      <a:pt x="3941" y="276"/>
                      <a:pt x="3781" y="161"/>
                      <a:pt x="359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sp>
          <p:nvSpPr>
            <p:cNvPr id="637" name="Google Shape;637;p146"/>
            <p:cNvSpPr/>
            <p:nvPr/>
          </p:nvSpPr>
          <p:spPr>
            <a:xfrm rot="1122035">
              <a:off x="8267046" y="1233617"/>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638" name="Google Shape;638;p146"/>
            <p:cNvSpPr/>
            <p:nvPr/>
          </p:nvSpPr>
          <p:spPr>
            <a:xfrm rot="-8442403" flipH="1">
              <a:off x="6900259" y="923012"/>
              <a:ext cx="266334" cy="172375"/>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146"/>
            <p:cNvSpPr/>
            <p:nvPr/>
          </p:nvSpPr>
          <p:spPr>
            <a:xfrm rot="-1471198" flipH="1">
              <a:off x="8401998" y="786631"/>
              <a:ext cx="266325" cy="172391"/>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146"/>
            <p:cNvSpPr/>
            <p:nvPr/>
          </p:nvSpPr>
          <p:spPr>
            <a:xfrm rot="6640383" flipH="1">
              <a:off x="7932732" y="1354817"/>
              <a:ext cx="266310" cy="172398"/>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41" name="Google Shape;641;p146"/>
          <p:cNvGrpSpPr/>
          <p:nvPr/>
        </p:nvGrpSpPr>
        <p:grpSpPr>
          <a:xfrm rot="926644">
            <a:off x="46650" y="8198564"/>
            <a:ext cx="4604329" cy="1898674"/>
            <a:chOff x="3418439" y="852850"/>
            <a:chExt cx="2302142" cy="949329"/>
          </a:xfrm>
        </p:grpSpPr>
        <p:grpSp>
          <p:nvGrpSpPr>
            <p:cNvPr id="642" name="Google Shape;642;p146"/>
            <p:cNvGrpSpPr/>
            <p:nvPr/>
          </p:nvGrpSpPr>
          <p:grpSpPr>
            <a:xfrm>
              <a:off x="3612882" y="1331126"/>
              <a:ext cx="238124" cy="210251"/>
              <a:chOff x="2571064" y="1734582"/>
              <a:chExt cx="238124" cy="210251"/>
            </a:xfrm>
          </p:grpSpPr>
          <p:sp>
            <p:nvSpPr>
              <p:cNvPr id="643" name="Google Shape;643;p146"/>
              <p:cNvSpPr/>
              <p:nvPr/>
            </p:nvSpPr>
            <p:spPr>
              <a:xfrm>
                <a:off x="2645429" y="1754369"/>
                <a:ext cx="163759" cy="190464"/>
              </a:xfrm>
              <a:custGeom>
                <a:avLst/>
                <a:gdLst/>
                <a:ahLst/>
                <a:cxnLst/>
                <a:rect l="l" t="t" r="r" b="b"/>
                <a:pathLst>
                  <a:path w="5752" h="6690" extrusionOk="0">
                    <a:moveTo>
                      <a:pt x="3415" y="0"/>
                    </a:moveTo>
                    <a:lnTo>
                      <a:pt x="1" y="6484"/>
                    </a:lnTo>
                    <a:cubicBezTo>
                      <a:pt x="428" y="6621"/>
                      <a:pt x="872" y="6690"/>
                      <a:pt x="1314" y="6690"/>
                    </a:cubicBezTo>
                    <a:cubicBezTo>
                      <a:pt x="2129" y="6690"/>
                      <a:pt x="2937" y="6455"/>
                      <a:pt x="3621" y="5980"/>
                    </a:cubicBezTo>
                    <a:cubicBezTo>
                      <a:pt x="5385" y="4789"/>
                      <a:pt x="5752" y="1535"/>
                      <a:pt x="341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644" name="Google Shape;644;p146"/>
              <p:cNvSpPr/>
              <p:nvPr/>
            </p:nvSpPr>
            <p:spPr>
              <a:xfrm>
                <a:off x="2616076" y="1740020"/>
                <a:ext cx="125923" cy="198977"/>
              </a:xfrm>
              <a:custGeom>
                <a:avLst/>
                <a:gdLst/>
                <a:ahLst/>
                <a:cxnLst/>
                <a:rect l="l" t="t" r="r" b="b"/>
                <a:pathLst>
                  <a:path w="4423" h="6989" extrusionOk="0">
                    <a:moveTo>
                      <a:pt x="3369" y="0"/>
                    </a:moveTo>
                    <a:lnTo>
                      <a:pt x="1" y="6438"/>
                    </a:lnTo>
                    <a:cubicBezTo>
                      <a:pt x="299" y="6667"/>
                      <a:pt x="665" y="6851"/>
                      <a:pt x="1032" y="6988"/>
                    </a:cubicBezTo>
                    <a:lnTo>
                      <a:pt x="4423" y="504"/>
                    </a:lnTo>
                    <a:cubicBezTo>
                      <a:pt x="4285" y="413"/>
                      <a:pt x="4148" y="321"/>
                      <a:pt x="4010" y="252"/>
                    </a:cubicBezTo>
                    <a:cubicBezTo>
                      <a:pt x="3804" y="138"/>
                      <a:pt x="3598" y="69"/>
                      <a:pt x="336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645" name="Google Shape;645;p146"/>
              <p:cNvSpPr/>
              <p:nvPr/>
            </p:nvSpPr>
            <p:spPr>
              <a:xfrm>
                <a:off x="2571064" y="1734582"/>
                <a:ext cx="140926" cy="188756"/>
              </a:xfrm>
              <a:custGeom>
                <a:avLst/>
                <a:gdLst/>
                <a:ahLst/>
                <a:cxnLst/>
                <a:rect l="l" t="t" r="r" b="b"/>
                <a:pathLst>
                  <a:path w="4950" h="6630" extrusionOk="0">
                    <a:moveTo>
                      <a:pt x="3786" y="1"/>
                    </a:moveTo>
                    <a:cubicBezTo>
                      <a:pt x="1930" y="1"/>
                      <a:pt x="267" y="1428"/>
                      <a:pt x="115" y="3422"/>
                    </a:cubicBezTo>
                    <a:cubicBezTo>
                      <a:pt x="1" y="4682"/>
                      <a:pt x="551" y="5896"/>
                      <a:pt x="1582" y="6629"/>
                    </a:cubicBezTo>
                    <a:lnTo>
                      <a:pt x="4950" y="191"/>
                    </a:lnTo>
                    <a:cubicBezTo>
                      <a:pt x="4561" y="62"/>
                      <a:pt x="4170" y="1"/>
                      <a:pt x="3786"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grpSp>
          <p:nvGrpSpPr>
            <p:cNvPr id="646" name="Google Shape;646;p146"/>
            <p:cNvGrpSpPr/>
            <p:nvPr/>
          </p:nvGrpSpPr>
          <p:grpSpPr>
            <a:xfrm rot="5111584" flipH="1">
              <a:off x="4339839" y="1295723"/>
              <a:ext cx="345749" cy="281063"/>
              <a:chOff x="4045279" y="974526"/>
              <a:chExt cx="345743" cy="281058"/>
            </a:xfrm>
          </p:grpSpPr>
          <p:sp>
            <p:nvSpPr>
              <p:cNvPr id="647" name="Google Shape;647;p146"/>
              <p:cNvSpPr/>
              <p:nvPr/>
            </p:nvSpPr>
            <p:spPr>
              <a:xfrm>
                <a:off x="4045279" y="974526"/>
                <a:ext cx="212671" cy="195390"/>
              </a:xfrm>
              <a:custGeom>
                <a:avLst/>
                <a:gdLst/>
                <a:ahLst/>
                <a:cxnLst/>
                <a:rect l="l" t="t" r="r" b="b"/>
                <a:pathLst>
                  <a:path w="7470" h="6863" extrusionOk="0">
                    <a:moveTo>
                      <a:pt x="2982" y="1"/>
                    </a:moveTo>
                    <a:cubicBezTo>
                      <a:pt x="1529" y="1"/>
                      <a:pt x="802" y="1593"/>
                      <a:pt x="802" y="1593"/>
                    </a:cubicBezTo>
                    <a:cubicBezTo>
                      <a:pt x="1" y="3174"/>
                      <a:pt x="1994" y="5144"/>
                      <a:pt x="3873" y="6863"/>
                    </a:cubicBezTo>
                    <a:cubicBezTo>
                      <a:pt x="4377" y="5648"/>
                      <a:pt x="5476" y="3701"/>
                      <a:pt x="7470" y="2739"/>
                    </a:cubicBezTo>
                    <a:cubicBezTo>
                      <a:pt x="6484" y="1914"/>
                      <a:pt x="5453" y="1135"/>
                      <a:pt x="4377" y="447"/>
                    </a:cubicBezTo>
                    <a:cubicBezTo>
                      <a:pt x="3854" y="126"/>
                      <a:pt x="3389" y="1"/>
                      <a:pt x="298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648" name="Google Shape;648;p146"/>
              <p:cNvSpPr/>
              <p:nvPr/>
            </p:nvSpPr>
            <p:spPr>
              <a:xfrm>
                <a:off x="4155518" y="1052479"/>
                <a:ext cx="235504" cy="203105"/>
              </a:xfrm>
              <a:custGeom>
                <a:avLst/>
                <a:gdLst/>
                <a:ahLst/>
                <a:cxnLst/>
                <a:rect l="l" t="t" r="r" b="b"/>
                <a:pathLst>
                  <a:path w="8272" h="7134" extrusionOk="0">
                    <a:moveTo>
                      <a:pt x="3598" y="1"/>
                    </a:moveTo>
                    <a:cubicBezTo>
                      <a:pt x="1604" y="963"/>
                      <a:pt x="505" y="2910"/>
                      <a:pt x="1" y="4125"/>
                    </a:cubicBezTo>
                    <a:lnTo>
                      <a:pt x="596" y="4675"/>
                    </a:lnTo>
                    <a:cubicBezTo>
                      <a:pt x="2662" y="6525"/>
                      <a:pt x="3933" y="7133"/>
                      <a:pt x="4820" y="7133"/>
                    </a:cubicBezTo>
                    <a:cubicBezTo>
                      <a:pt x="5438" y="7133"/>
                      <a:pt x="5870" y="6838"/>
                      <a:pt x="6255" y="6462"/>
                    </a:cubicBezTo>
                    <a:cubicBezTo>
                      <a:pt x="8272" y="4514"/>
                      <a:pt x="6393" y="2475"/>
                      <a:pt x="4033" y="367"/>
                    </a:cubicBezTo>
                    <a:cubicBezTo>
                      <a:pt x="3941" y="276"/>
                      <a:pt x="3781" y="161"/>
                      <a:pt x="359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sp>
          <p:nvSpPr>
            <p:cNvPr id="649" name="Google Shape;649;p146"/>
            <p:cNvSpPr/>
            <p:nvPr/>
          </p:nvSpPr>
          <p:spPr>
            <a:xfrm rot="-927224">
              <a:off x="5385985" y="1280775"/>
              <a:ext cx="309123" cy="233142"/>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650" name="Google Shape;650;p146"/>
            <p:cNvSpPr/>
            <p:nvPr/>
          </p:nvSpPr>
          <p:spPr>
            <a:xfrm rot="-4297311" flipH="1">
              <a:off x="3409053" y="920207"/>
              <a:ext cx="266328" cy="172378"/>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46"/>
            <p:cNvSpPr/>
            <p:nvPr/>
          </p:nvSpPr>
          <p:spPr>
            <a:xfrm rot="-10507396" flipH="1">
              <a:off x="3983674" y="1618759"/>
              <a:ext cx="266301" cy="172412"/>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46"/>
            <p:cNvSpPr/>
            <p:nvPr/>
          </p:nvSpPr>
          <p:spPr>
            <a:xfrm rot="3523184" flipH="1">
              <a:off x="4866195" y="1180517"/>
              <a:ext cx="266328" cy="172393"/>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653"/>
        <p:cNvGrpSpPr/>
        <p:nvPr/>
      </p:nvGrpSpPr>
      <p:grpSpPr>
        <a:xfrm>
          <a:off x="0" y="0"/>
          <a:ext cx="0" cy="0"/>
          <a:chOff x="0" y="0"/>
          <a:chExt cx="0" cy="0"/>
        </a:xfrm>
      </p:grpSpPr>
      <p:sp>
        <p:nvSpPr>
          <p:cNvPr id="654" name="Google Shape;654;p147"/>
          <p:cNvSpPr txBox="1">
            <a:spLocks noGrp="1"/>
          </p:cNvSpPr>
          <p:nvPr>
            <p:ph type="title"/>
          </p:nvPr>
        </p:nvSpPr>
        <p:spPr>
          <a:xfrm>
            <a:off x="1426451" y="774200"/>
            <a:ext cx="11576400" cy="1145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55" name="Google Shape;655;p147"/>
          <p:cNvSpPr txBox="1">
            <a:spLocks noGrp="1"/>
          </p:cNvSpPr>
          <p:nvPr>
            <p:ph type="title" idx="2"/>
          </p:nvPr>
        </p:nvSpPr>
        <p:spPr>
          <a:xfrm>
            <a:off x="9317801" y="2669046"/>
            <a:ext cx="7543800" cy="852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accent1"/>
              </a:buClr>
              <a:buSzPts val="2400"/>
              <a:buNone/>
              <a:defRPr sz="4800">
                <a:solidFill>
                  <a:schemeClr val="accent1"/>
                </a:solidFill>
              </a:defRPr>
            </a:lvl1pPr>
            <a:lvl2pPr lvl="1" algn="l">
              <a:lnSpc>
                <a:spcPct val="100000"/>
              </a:lnSpc>
              <a:spcBef>
                <a:spcPts val="0"/>
              </a:spcBef>
              <a:spcAft>
                <a:spcPts val="0"/>
              </a:spcAft>
              <a:buClr>
                <a:schemeClr val="accent1"/>
              </a:buClr>
              <a:buSzPts val="2400"/>
              <a:buNone/>
              <a:defRPr sz="4800">
                <a:solidFill>
                  <a:schemeClr val="accent1"/>
                </a:solidFill>
              </a:defRPr>
            </a:lvl2pPr>
            <a:lvl3pPr lvl="2" algn="l">
              <a:lnSpc>
                <a:spcPct val="100000"/>
              </a:lnSpc>
              <a:spcBef>
                <a:spcPts val="0"/>
              </a:spcBef>
              <a:spcAft>
                <a:spcPts val="0"/>
              </a:spcAft>
              <a:buClr>
                <a:schemeClr val="accent1"/>
              </a:buClr>
              <a:buSzPts val="2400"/>
              <a:buNone/>
              <a:defRPr sz="4800">
                <a:solidFill>
                  <a:schemeClr val="accent1"/>
                </a:solidFill>
              </a:defRPr>
            </a:lvl3pPr>
            <a:lvl4pPr lvl="3" algn="l">
              <a:lnSpc>
                <a:spcPct val="100000"/>
              </a:lnSpc>
              <a:spcBef>
                <a:spcPts val="0"/>
              </a:spcBef>
              <a:spcAft>
                <a:spcPts val="0"/>
              </a:spcAft>
              <a:buClr>
                <a:schemeClr val="accent1"/>
              </a:buClr>
              <a:buSzPts val="2400"/>
              <a:buNone/>
              <a:defRPr sz="4800">
                <a:solidFill>
                  <a:schemeClr val="accent1"/>
                </a:solidFill>
              </a:defRPr>
            </a:lvl4pPr>
            <a:lvl5pPr lvl="4" algn="l">
              <a:lnSpc>
                <a:spcPct val="100000"/>
              </a:lnSpc>
              <a:spcBef>
                <a:spcPts val="0"/>
              </a:spcBef>
              <a:spcAft>
                <a:spcPts val="0"/>
              </a:spcAft>
              <a:buClr>
                <a:schemeClr val="accent1"/>
              </a:buClr>
              <a:buSzPts val="2400"/>
              <a:buNone/>
              <a:defRPr sz="4800">
                <a:solidFill>
                  <a:schemeClr val="accent1"/>
                </a:solidFill>
              </a:defRPr>
            </a:lvl5pPr>
            <a:lvl6pPr lvl="5" algn="l">
              <a:lnSpc>
                <a:spcPct val="100000"/>
              </a:lnSpc>
              <a:spcBef>
                <a:spcPts val="0"/>
              </a:spcBef>
              <a:spcAft>
                <a:spcPts val="0"/>
              </a:spcAft>
              <a:buClr>
                <a:schemeClr val="accent1"/>
              </a:buClr>
              <a:buSzPts val="2400"/>
              <a:buNone/>
              <a:defRPr sz="4800">
                <a:solidFill>
                  <a:schemeClr val="accent1"/>
                </a:solidFill>
              </a:defRPr>
            </a:lvl6pPr>
            <a:lvl7pPr lvl="6" algn="l">
              <a:lnSpc>
                <a:spcPct val="100000"/>
              </a:lnSpc>
              <a:spcBef>
                <a:spcPts val="0"/>
              </a:spcBef>
              <a:spcAft>
                <a:spcPts val="0"/>
              </a:spcAft>
              <a:buClr>
                <a:schemeClr val="accent1"/>
              </a:buClr>
              <a:buSzPts val="2400"/>
              <a:buNone/>
              <a:defRPr sz="4800">
                <a:solidFill>
                  <a:schemeClr val="accent1"/>
                </a:solidFill>
              </a:defRPr>
            </a:lvl7pPr>
            <a:lvl8pPr lvl="7" algn="l">
              <a:lnSpc>
                <a:spcPct val="100000"/>
              </a:lnSpc>
              <a:spcBef>
                <a:spcPts val="0"/>
              </a:spcBef>
              <a:spcAft>
                <a:spcPts val="0"/>
              </a:spcAft>
              <a:buClr>
                <a:schemeClr val="accent1"/>
              </a:buClr>
              <a:buSzPts val="2400"/>
              <a:buNone/>
              <a:defRPr sz="4800">
                <a:solidFill>
                  <a:schemeClr val="accent1"/>
                </a:solidFill>
              </a:defRPr>
            </a:lvl8pPr>
            <a:lvl9pPr lvl="8" algn="l">
              <a:lnSpc>
                <a:spcPct val="100000"/>
              </a:lnSpc>
              <a:spcBef>
                <a:spcPts val="0"/>
              </a:spcBef>
              <a:spcAft>
                <a:spcPts val="0"/>
              </a:spcAft>
              <a:buClr>
                <a:schemeClr val="accent1"/>
              </a:buClr>
              <a:buSzPts val="2400"/>
              <a:buNone/>
              <a:defRPr sz="4800">
                <a:solidFill>
                  <a:schemeClr val="accent1"/>
                </a:solidFill>
              </a:defRPr>
            </a:lvl9pPr>
          </a:lstStyle>
          <a:p>
            <a:endParaRPr/>
          </a:p>
        </p:txBody>
      </p:sp>
      <p:sp>
        <p:nvSpPr>
          <p:cNvPr id="656" name="Google Shape;656;p147"/>
          <p:cNvSpPr txBox="1">
            <a:spLocks noGrp="1"/>
          </p:cNvSpPr>
          <p:nvPr>
            <p:ph type="subTitle" idx="1"/>
          </p:nvPr>
        </p:nvSpPr>
        <p:spPr>
          <a:xfrm>
            <a:off x="9317801" y="3299804"/>
            <a:ext cx="7543800" cy="1255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500"/>
              <a:buNone/>
              <a:defRPr sz="3000"/>
            </a:lvl1pPr>
            <a:lvl2pPr lvl="1" algn="l">
              <a:lnSpc>
                <a:spcPct val="100000"/>
              </a:lnSpc>
              <a:spcBef>
                <a:spcPts val="0"/>
              </a:spcBef>
              <a:spcAft>
                <a:spcPts val="0"/>
              </a:spcAft>
              <a:buSzPts val="1500"/>
              <a:buNone/>
              <a:defRPr sz="3000"/>
            </a:lvl2pPr>
            <a:lvl3pPr lvl="2" algn="l">
              <a:lnSpc>
                <a:spcPct val="100000"/>
              </a:lnSpc>
              <a:spcBef>
                <a:spcPts val="0"/>
              </a:spcBef>
              <a:spcAft>
                <a:spcPts val="0"/>
              </a:spcAft>
              <a:buSzPts val="1500"/>
              <a:buNone/>
              <a:defRPr sz="3000"/>
            </a:lvl3pPr>
            <a:lvl4pPr lvl="3" algn="l">
              <a:lnSpc>
                <a:spcPct val="100000"/>
              </a:lnSpc>
              <a:spcBef>
                <a:spcPts val="0"/>
              </a:spcBef>
              <a:spcAft>
                <a:spcPts val="0"/>
              </a:spcAft>
              <a:buSzPts val="1500"/>
              <a:buNone/>
              <a:defRPr sz="3000"/>
            </a:lvl4pPr>
            <a:lvl5pPr lvl="4" algn="l">
              <a:lnSpc>
                <a:spcPct val="100000"/>
              </a:lnSpc>
              <a:spcBef>
                <a:spcPts val="0"/>
              </a:spcBef>
              <a:spcAft>
                <a:spcPts val="0"/>
              </a:spcAft>
              <a:buSzPts val="1500"/>
              <a:buNone/>
              <a:defRPr sz="3000"/>
            </a:lvl5pPr>
            <a:lvl6pPr lvl="5" algn="l">
              <a:lnSpc>
                <a:spcPct val="100000"/>
              </a:lnSpc>
              <a:spcBef>
                <a:spcPts val="0"/>
              </a:spcBef>
              <a:spcAft>
                <a:spcPts val="0"/>
              </a:spcAft>
              <a:buSzPts val="1500"/>
              <a:buNone/>
              <a:defRPr sz="3000"/>
            </a:lvl6pPr>
            <a:lvl7pPr lvl="6" algn="l">
              <a:lnSpc>
                <a:spcPct val="100000"/>
              </a:lnSpc>
              <a:spcBef>
                <a:spcPts val="0"/>
              </a:spcBef>
              <a:spcAft>
                <a:spcPts val="0"/>
              </a:spcAft>
              <a:buSzPts val="1500"/>
              <a:buNone/>
              <a:defRPr sz="3000"/>
            </a:lvl7pPr>
            <a:lvl8pPr lvl="7" algn="l">
              <a:lnSpc>
                <a:spcPct val="100000"/>
              </a:lnSpc>
              <a:spcBef>
                <a:spcPts val="0"/>
              </a:spcBef>
              <a:spcAft>
                <a:spcPts val="0"/>
              </a:spcAft>
              <a:buSzPts val="1500"/>
              <a:buNone/>
              <a:defRPr sz="3000"/>
            </a:lvl8pPr>
            <a:lvl9pPr lvl="8" algn="l">
              <a:lnSpc>
                <a:spcPct val="100000"/>
              </a:lnSpc>
              <a:spcBef>
                <a:spcPts val="0"/>
              </a:spcBef>
              <a:spcAft>
                <a:spcPts val="0"/>
              </a:spcAft>
              <a:buSzPts val="1500"/>
              <a:buNone/>
              <a:defRPr sz="3000"/>
            </a:lvl9pPr>
          </a:lstStyle>
          <a:p>
            <a:endParaRPr/>
          </a:p>
        </p:txBody>
      </p:sp>
      <p:sp>
        <p:nvSpPr>
          <p:cNvPr id="657" name="Google Shape;657;p147"/>
          <p:cNvSpPr txBox="1">
            <a:spLocks noGrp="1"/>
          </p:cNvSpPr>
          <p:nvPr>
            <p:ph type="title" idx="3"/>
          </p:nvPr>
        </p:nvSpPr>
        <p:spPr>
          <a:xfrm>
            <a:off x="9317801" y="7388646"/>
            <a:ext cx="7543800" cy="852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accent1"/>
              </a:buClr>
              <a:buSzPts val="2400"/>
              <a:buNone/>
              <a:defRPr sz="4800">
                <a:solidFill>
                  <a:schemeClr val="accent1"/>
                </a:solidFill>
              </a:defRPr>
            </a:lvl1pPr>
            <a:lvl2pPr lvl="1" algn="l">
              <a:lnSpc>
                <a:spcPct val="100000"/>
              </a:lnSpc>
              <a:spcBef>
                <a:spcPts val="0"/>
              </a:spcBef>
              <a:spcAft>
                <a:spcPts val="0"/>
              </a:spcAft>
              <a:buClr>
                <a:schemeClr val="accent1"/>
              </a:buClr>
              <a:buSzPts val="2400"/>
              <a:buNone/>
              <a:defRPr sz="4800">
                <a:solidFill>
                  <a:schemeClr val="accent1"/>
                </a:solidFill>
              </a:defRPr>
            </a:lvl2pPr>
            <a:lvl3pPr lvl="2" algn="l">
              <a:lnSpc>
                <a:spcPct val="100000"/>
              </a:lnSpc>
              <a:spcBef>
                <a:spcPts val="0"/>
              </a:spcBef>
              <a:spcAft>
                <a:spcPts val="0"/>
              </a:spcAft>
              <a:buClr>
                <a:schemeClr val="accent1"/>
              </a:buClr>
              <a:buSzPts val="2400"/>
              <a:buNone/>
              <a:defRPr sz="4800">
                <a:solidFill>
                  <a:schemeClr val="accent1"/>
                </a:solidFill>
              </a:defRPr>
            </a:lvl3pPr>
            <a:lvl4pPr lvl="3" algn="l">
              <a:lnSpc>
                <a:spcPct val="100000"/>
              </a:lnSpc>
              <a:spcBef>
                <a:spcPts val="0"/>
              </a:spcBef>
              <a:spcAft>
                <a:spcPts val="0"/>
              </a:spcAft>
              <a:buClr>
                <a:schemeClr val="accent1"/>
              </a:buClr>
              <a:buSzPts val="2400"/>
              <a:buNone/>
              <a:defRPr sz="4800">
                <a:solidFill>
                  <a:schemeClr val="accent1"/>
                </a:solidFill>
              </a:defRPr>
            </a:lvl4pPr>
            <a:lvl5pPr lvl="4" algn="l">
              <a:lnSpc>
                <a:spcPct val="100000"/>
              </a:lnSpc>
              <a:spcBef>
                <a:spcPts val="0"/>
              </a:spcBef>
              <a:spcAft>
                <a:spcPts val="0"/>
              </a:spcAft>
              <a:buClr>
                <a:schemeClr val="accent1"/>
              </a:buClr>
              <a:buSzPts val="2400"/>
              <a:buNone/>
              <a:defRPr sz="4800">
                <a:solidFill>
                  <a:schemeClr val="accent1"/>
                </a:solidFill>
              </a:defRPr>
            </a:lvl5pPr>
            <a:lvl6pPr lvl="5" algn="l">
              <a:lnSpc>
                <a:spcPct val="100000"/>
              </a:lnSpc>
              <a:spcBef>
                <a:spcPts val="0"/>
              </a:spcBef>
              <a:spcAft>
                <a:spcPts val="0"/>
              </a:spcAft>
              <a:buClr>
                <a:schemeClr val="accent1"/>
              </a:buClr>
              <a:buSzPts val="2400"/>
              <a:buNone/>
              <a:defRPr sz="4800">
                <a:solidFill>
                  <a:schemeClr val="accent1"/>
                </a:solidFill>
              </a:defRPr>
            </a:lvl6pPr>
            <a:lvl7pPr lvl="6" algn="l">
              <a:lnSpc>
                <a:spcPct val="100000"/>
              </a:lnSpc>
              <a:spcBef>
                <a:spcPts val="0"/>
              </a:spcBef>
              <a:spcAft>
                <a:spcPts val="0"/>
              </a:spcAft>
              <a:buClr>
                <a:schemeClr val="accent1"/>
              </a:buClr>
              <a:buSzPts val="2400"/>
              <a:buNone/>
              <a:defRPr sz="4800">
                <a:solidFill>
                  <a:schemeClr val="accent1"/>
                </a:solidFill>
              </a:defRPr>
            </a:lvl7pPr>
            <a:lvl8pPr lvl="7" algn="l">
              <a:lnSpc>
                <a:spcPct val="100000"/>
              </a:lnSpc>
              <a:spcBef>
                <a:spcPts val="0"/>
              </a:spcBef>
              <a:spcAft>
                <a:spcPts val="0"/>
              </a:spcAft>
              <a:buClr>
                <a:schemeClr val="accent1"/>
              </a:buClr>
              <a:buSzPts val="2400"/>
              <a:buNone/>
              <a:defRPr sz="4800">
                <a:solidFill>
                  <a:schemeClr val="accent1"/>
                </a:solidFill>
              </a:defRPr>
            </a:lvl8pPr>
            <a:lvl9pPr lvl="8" algn="l">
              <a:lnSpc>
                <a:spcPct val="100000"/>
              </a:lnSpc>
              <a:spcBef>
                <a:spcPts val="0"/>
              </a:spcBef>
              <a:spcAft>
                <a:spcPts val="0"/>
              </a:spcAft>
              <a:buClr>
                <a:schemeClr val="accent1"/>
              </a:buClr>
              <a:buSzPts val="2400"/>
              <a:buNone/>
              <a:defRPr sz="4800">
                <a:solidFill>
                  <a:schemeClr val="accent1"/>
                </a:solidFill>
              </a:defRPr>
            </a:lvl9pPr>
          </a:lstStyle>
          <a:p>
            <a:endParaRPr/>
          </a:p>
        </p:txBody>
      </p:sp>
      <p:sp>
        <p:nvSpPr>
          <p:cNvPr id="658" name="Google Shape;658;p147"/>
          <p:cNvSpPr txBox="1">
            <a:spLocks noGrp="1"/>
          </p:cNvSpPr>
          <p:nvPr>
            <p:ph type="subTitle" idx="4"/>
          </p:nvPr>
        </p:nvSpPr>
        <p:spPr>
          <a:xfrm>
            <a:off x="9317801" y="8010704"/>
            <a:ext cx="7543800" cy="1255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500"/>
              <a:buNone/>
              <a:defRPr sz="3000"/>
            </a:lvl1pPr>
            <a:lvl2pPr lvl="1" algn="l">
              <a:lnSpc>
                <a:spcPct val="100000"/>
              </a:lnSpc>
              <a:spcBef>
                <a:spcPts val="0"/>
              </a:spcBef>
              <a:spcAft>
                <a:spcPts val="0"/>
              </a:spcAft>
              <a:buSzPts val="1500"/>
              <a:buNone/>
              <a:defRPr sz="3000"/>
            </a:lvl2pPr>
            <a:lvl3pPr lvl="2" algn="l">
              <a:lnSpc>
                <a:spcPct val="100000"/>
              </a:lnSpc>
              <a:spcBef>
                <a:spcPts val="0"/>
              </a:spcBef>
              <a:spcAft>
                <a:spcPts val="0"/>
              </a:spcAft>
              <a:buSzPts val="1500"/>
              <a:buNone/>
              <a:defRPr sz="3000"/>
            </a:lvl3pPr>
            <a:lvl4pPr lvl="3" algn="l">
              <a:lnSpc>
                <a:spcPct val="100000"/>
              </a:lnSpc>
              <a:spcBef>
                <a:spcPts val="0"/>
              </a:spcBef>
              <a:spcAft>
                <a:spcPts val="0"/>
              </a:spcAft>
              <a:buSzPts val="1500"/>
              <a:buNone/>
              <a:defRPr sz="3000"/>
            </a:lvl4pPr>
            <a:lvl5pPr lvl="4" algn="l">
              <a:lnSpc>
                <a:spcPct val="100000"/>
              </a:lnSpc>
              <a:spcBef>
                <a:spcPts val="0"/>
              </a:spcBef>
              <a:spcAft>
                <a:spcPts val="0"/>
              </a:spcAft>
              <a:buSzPts val="1500"/>
              <a:buNone/>
              <a:defRPr sz="3000"/>
            </a:lvl5pPr>
            <a:lvl6pPr lvl="5" algn="l">
              <a:lnSpc>
                <a:spcPct val="100000"/>
              </a:lnSpc>
              <a:spcBef>
                <a:spcPts val="0"/>
              </a:spcBef>
              <a:spcAft>
                <a:spcPts val="0"/>
              </a:spcAft>
              <a:buSzPts val="1500"/>
              <a:buNone/>
              <a:defRPr sz="3000"/>
            </a:lvl6pPr>
            <a:lvl7pPr lvl="6" algn="l">
              <a:lnSpc>
                <a:spcPct val="100000"/>
              </a:lnSpc>
              <a:spcBef>
                <a:spcPts val="0"/>
              </a:spcBef>
              <a:spcAft>
                <a:spcPts val="0"/>
              </a:spcAft>
              <a:buSzPts val="1500"/>
              <a:buNone/>
              <a:defRPr sz="3000"/>
            </a:lvl7pPr>
            <a:lvl8pPr lvl="7" algn="l">
              <a:lnSpc>
                <a:spcPct val="100000"/>
              </a:lnSpc>
              <a:spcBef>
                <a:spcPts val="0"/>
              </a:spcBef>
              <a:spcAft>
                <a:spcPts val="0"/>
              </a:spcAft>
              <a:buSzPts val="1500"/>
              <a:buNone/>
              <a:defRPr sz="3000"/>
            </a:lvl8pPr>
            <a:lvl9pPr lvl="8" algn="l">
              <a:lnSpc>
                <a:spcPct val="100000"/>
              </a:lnSpc>
              <a:spcBef>
                <a:spcPts val="0"/>
              </a:spcBef>
              <a:spcAft>
                <a:spcPts val="0"/>
              </a:spcAft>
              <a:buSzPts val="1500"/>
              <a:buNone/>
              <a:defRPr sz="3000"/>
            </a:lvl9pPr>
          </a:lstStyle>
          <a:p>
            <a:endParaRPr/>
          </a:p>
        </p:txBody>
      </p:sp>
      <p:sp>
        <p:nvSpPr>
          <p:cNvPr id="659" name="Google Shape;659;p147"/>
          <p:cNvSpPr txBox="1">
            <a:spLocks noGrp="1"/>
          </p:cNvSpPr>
          <p:nvPr>
            <p:ph type="title" idx="5"/>
          </p:nvPr>
        </p:nvSpPr>
        <p:spPr>
          <a:xfrm>
            <a:off x="9317801" y="5028846"/>
            <a:ext cx="7543800" cy="852600"/>
          </a:xfrm>
          <a:prstGeom prst="rect">
            <a:avLst/>
          </a:prstGeom>
          <a:noFill/>
          <a:ln>
            <a:noFill/>
          </a:ln>
        </p:spPr>
        <p:txBody>
          <a:bodyPr spcFirstLastPara="1" wrap="square" lIns="91425" tIns="91425" rIns="91425" bIns="91425" anchor="b" anchorCtr="0">
            <a:noAutofit/>
          </a:bodyPr>
          <a:lstStyle>
            <a:lvl1pPr lvl="0" algn="l">
              <a:lnSpc>
                <a:spcPct val="100000"/>
              </a:lnSpc>
              <a:spcBef>
                <a:spcPts val="0"/>
              </a:spcBef>
              <a:spcAft>
                <a:spcPts val="0"/>
              </a:spcAft>
              <a:buClr>
                <a:schemeClr val="accent1"/>
              </a:buClr>
              <a:buSzPts val="2400"/>
              <a:buNone/>
              <a:defRPr sz="4800">
                <a:solidFill>
                  <a:schemeClr val="accent1"/>
                </a:solidFill>
              </a:defRPr>
            </a:lvl1pPr>
            <a:lvl2pPr lvl="1" algn="l">
              <a:lnSpc>
                <a:spcPct val="100000"/>
              </a:lnSpc>
              <a:spcBef>
                <a:spcPts val="0"/>
              </a:spcBef>
              <a:spcAft>
                <a:spcPts val="0"/>
              </a:spcAft>
              <a:buClr>
                <a:schemeClr val="accent1"/>
              </a:buClr>
              <a:buSzPts val="2400"/>
              <a:buNone/>
              <a:defRPr sz="4800">
                <a:solidFill>
                  <a:schemeClr val="accent1"/>
                </a:solidFill>
              </a:defRPr>
            </a:lvl2pPr>
            <a:lvl3pPr lvl="2" algn="l">
              <a:lnSpc>
                <a:spcPct val="100000"/>
              </a:lnSpc>
              <a:spcBef>
                <a:spcPts val="0"/>
              </a:spcBef>
              <a:spcAft>
                <a:spcPts val="0"/>
              </a:spcAft>
              <a:buClr>
                <a:schemeClr val="accent1"/>
              </a:buClr>
              <a:buSzPts val="2400"/>
              <a:buNone/>
              <a:defRPr sz="4800">
                <a:solidFill>
                  <a:schemeClr val="accent1"/>
                </a:solidFill>
              </a:defRPr>
            </a:lvl3pPr>
            <a:lvl4pPr lvl="3" algn="l">
              <a:lnSpc>
                <a:spcPct val="100000"/>
              </a:lnSpc>
              <a:spcBef>
                <a:spcPts val="0"/>
              </a:spcBef>
              <a:spcAft>
                <a:spcPts val="0"/>
              </a:spcAft>
              <a:buClr>
                <a:schemeClr val="accent1"/>
              </a:buClr>
              <a:buSzPts val="2400"/>
              <a:buNone/>
              <a:defRPr sz="4800">
                <a:solidFill>
                  <a:schemeClr val="accent1"/>
                </a:solidFill>
              </a:defRPr>
            </a:lvl4pPr>
            <a:lvl5pPr lvl="4" algn="l">
              <a:lnSpc>
                <a:spcPct val="100000"/>
              </a:lnSpc>
              <a:spcBef>
                <a:spcPts val="0"/>
              </a:spcBef>
              <a:spcAft>
                <a:spcPts val="0"/>
              </a:spcAft>
              <a:buClr>
                <a:schemeClr val="accent1"/>
              </a:buClr>
              <a:buSzPts val="2400"/>
              <a:buNone/>
              <a:defRPr sz="4800">
                <a:solidFill>
                  <a:schemeClr val="accent1"/>
                </a:solidFill>
              </a:defRPr>
            </a:lvl5pPr>
            <a:lvl6pPr lvl="5" algn="l">
              <a:lnSpc>
                <a:spcPct val="100000"/>
              </a:lnSpc>
              <a:spcBef>
                <a:spcPts val="0"/>
              </a:spcBef>
              <a:spcAft>
                <a:spcPts val="0"/>
              </a:spcAft>
              <a:buClr>
                <a:schemeClr val="accent1"/>
              </a:buClr>
              <a:buSzPts val="2400"/>
              <a:buNone/>
              <a:defRPr sz="4800">
                <a:solidFill>
                  <a:schemeClr val="accent1"/>
                </a:solidFill>
              </a:defRPr>
            </a:lvl6pPr>
            <a:lvl7pPr lvl="6" algn="l">
              <a:lnSpc>
                <a:spcPct val="100000"/>
              </a:lnSpc>
              <a:spcBef>
                <a:spcPts val="0"/>
              </a:spcBef>
              <a:spcAft>
                <a:spcPts val="0"/>
              </a:spcAft>
              <a:buClr>
                <a:schemeClr val="accent1"/>
              </a:buClr>
              <a:buSzPts val="2400"/>
              <a:buNone/>
              <a:defRPr sz="4800">
                <a:solidFill>
                  <a:schemeClr val="accent1"/>
                </a:solidFill>
              </a:defRPr>
            </a:lvl7pPr>
            <a:lvl8pPr lvl="7" algn="l">
              <a:lnSpc>
                <a:spcPct val="100000"/>
              </a:lnSpc>
              <a:spcBef>
                <a:spcPts val="0"/>
              </a:spcBef>
              <a:spcAft>
                <a:spcPts val="0"/>
              </a:spcAft>
              <a:buClr>
                <a:schemeClr val="accent1"/>
              </a:buClr>
              <a:buSzPts val="2400"/>
              <a:buNone/>
              <a:defRPr sz="4800">
                <a:solidFill>
                  <a:schemeClr val="accent1"/>
                </a:solidFill>
              </a:defRPr>
            </a:lvl8pPr>
            <a:lvl9pPr lvl="8" algn="l">
              <a:lnSpc>
                <a:spcPct val="100000"/>
              </a:lnSpc>
              <a:spcBef>
                <a:spcPts val="0"/>
              </a:spcBef>
              <a:spcAft>
                <a:spcPts val="0"/>
              </a:spcAft>
              <a:buClr>
                <a:schemeClr val="accent1"/>
              </a:buClr>
              <a:buSzPts val="2400"/>
              <a:buNone/>
              <a:defRPr sz="4800">
                <a:solidFill>
                  <a:schemeClr val="accent1"/>
                </a:solidFill>
              </a:defRPr>
            </a:lvl9pPr>
          </a:lstStyle>
          <a:p>
            <a:endParaRPr/>
          </a:p>
        </p:txBody>
      </p:sp>
      <p:sp>
        <p:nvSpPr>
          <p:cNvPr id="660" name="Google Shape;660;p147"/>
          <p:cNvSpPr txBox="1">
            <a:spLocks noGrp="1"/>
          </p:cNvSpPr>
          <p:nvPr>
            <p:ph type="subTitle" idx="6"/>
          </p:nvPr>
        </p:nvSpPr>
        <p:spPr>
          <a:xfrm>
            <a:off x="9317801" y="5655253"/>
            <a:ext cx="7543800" cy="1255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500"/>
              <a:buNone/>
              <a:defRPr sz="3000"/>
            </a:lvl1pPr>
            <a:lvl2pPr lvl="1" algn="l">
              <a:lnSpc>
                <a:spcPct val="100000"/>
              </a:lnSpc>
              <a:spcBef>
                <a:spcPts val="0"/>
              </a:spcBef>
              <a:spcAft>
                <a:spcPts val="0"/>
              </a:spcAft>
              <a:buSzPts val="1500"/>
              <a:buNone/>
              <a:defRPr sz="3000"/>
            </a:lvl2pPr>
            <a:lvl3pPr lvl="2" algn="l">
              <a:lnSpc>
                <a:spcPct val="100000"/>
              </a:lnSpc>
              <a:spcBef>
                <a:spcPts val="0"/>
              </a:spcBef>
              <a:spcAft>
                <a:spcPts val="0"/>
              </a:spcAft>
              <a:buSzPts val="1500"/>
              <a:buNone/>
              <a:defRPr sz="3000"/>
            </a:lvl3pPr>
            <a:lvl4pPr lvl="3" algn="l">
              <a:lnSpc>
                <a:spcPct val="100000"/>
              </a:lnSpc>
              <a:spcBef>
                <a:spcPts val="0"/>
              </a:spcBef>
              <a:spcAft>
                <a:spcPts val="0"/>
              </a:spcAft>
              <a:buSzPts val="1500"/>
              <a:buNone/>
              <a:defRPr sz="3000"/>
            </a:lvl4pPr>
            <a:lvl5pPr lvl="4" algn="l">
              <a:lnSpc>
                <a:spcPct val="100000"/>
              </a:lnSpc>
              <a:spcBef>
                <a:spcPts val="0"/>
              </a:spcBef>
              <a:spcAft>
                <a:spcPts val="0"/>
              </a:spcAft>
              <a:buSzPts val="1500"/>
              <a:buNone/>
              <a:defRPr sz="3000"/>
            </a:lvl5pPr>
            <a:lvl6pPr lvl="5" algn="l">
              <a:lnSpc>
                <a:spcPct val="100000"/>
              </a:lnSpc>
              <a:spcBef>
                <a:spcPts val="0"/>
              </a:spcBef>
              <a:spcAft>
                <a:spcPts val="0"/>
              </a:spcAft>
              <a:buSzPts val="1500"/>
              <a:buNone/>
              <a:defRPr sz="3000"/>
            </a:lvl6pPr>
            <a:lvl7pPr lvl="6" algn="l">
              <a:lnSpc>
                <a:spcPct val="100000"/>
              </a:lnSpc>
              <a:spcBef>
                <a:spcPts val="0"/>
              </a:spcBef>
              <a:spcAft>
                <a:spcPts val="0"/>
              </a:spcAft>
              <a:buSzPts val="1500"/>
              <a:buNone/>
              <a:defRPr sz="3000"/>
            </a:lvl7pPr>
            <a:lvl8pPr lvl="7" algn="l">
              <a:lnSpc>
                <a:spcPct val="100000"/>
              </a:lnSpc>
              <a:spcBef>
                <a:spcPts val="0"/>
              </a:spcBef>
              <a:spcAft>
                <a:spcPts val="0"/>
              </a:spcAft>
              <a:buSzPts val="1500"/>
              <a:buNone/>
              <a:defRPr sz="3000"/>
            </a:lvl8pPr>
            <a:lvl9pPr lvl="8" algn="l">
              <a:lnSpc>
                <a:spcPct val="100000"/>
              </a:lnSpc>
              <a:spcBef>
                <a:spcPts val="0"/>
              </a:spcBef>
              <a:spcAft>
                <a:spcPts val="0"/>
              </a:spcAft>
              <a:buSzPts val="1500"/>
              <a:buNone/>
              <a:defRPr sz="3000"/>
            </a:lvl9pPr>
          </a:lstStyle>
          <a:p>
            <a:endParaRPr/>
          </a:p>
        </p:txBody>
      </p:sp>
      <p:grpSp>
        <p:nvGrpSpPr>
          <p:cNvPr id="661" name="Google Shape;661;p147"/>
          <p:cNvGrpSpPr/>
          <p:nvPr/>
        </p:nvGrpSpPr>
        <p:grpSpPr>
          <a:xfrm>
            <a:off x="13184239" y="368037"/>
            <a:ext cx="4486619" cy="2502428"/>
            <a:chOff x="6744518" y="184018"/>
            <a:chExt cx="2243310" cy="1251213"/>
          </a:xfrm>
        </p:grpSpPr>
        <p:grpSp>
          <p:nvGrpSpPr>
            <p:cNvPr id="662" name="Google Shape;662;p147"/>
            <p:cNvGrpSpPr/>
            <p:nvPr/>
          </p:nvGrpSpPr>
          <p:grpSpPr>
            <a:xfrm>
              <a:off x="7855428" y="310413"/>
              <a:ext cx="1132400" cy="1124818"/>
              <a:chOff x="2399528" y="668550"/>
              <a:chExt cx="1132400" cy="1124818"/>
            </a:xfrm>
          </p:grpSpPr>
          <p:sp>
            <p:nvSpPr>
              <p:cNvPr id="663" name="Google Shape;663;p147"/>
              <p:cNvSpPr/>
              <p:nvPr/>
            </p:nvSpPr>
            <p:spPr>
              <a:xfrm>
                <a:off x="2520187" y="668550"/>
                <a:ext cx="68527" cy="64371"/>
              </a:xfrm>
              <a:custGeom>
                <a:avLst/>
                <a:gdLst/>
                <a:ahLst/>
                <a:cxnLst/>
                <a:rect l="l" t="t" r="r" b="b"/>
                <a:pathLst>
                  <a:path w="2407" h="2261" extrusionOk="0">
                    <a:moveTo>
                      <a:pt x="924" y="1"/>
                    </a:moveTo>
                    <a:cubicBezTo>
                      <a:pt x="594" y="1"/>
                      <a:pt x="316" y="73"/>
                      <a:pt x="230" y="174"/>
                    </a:cubicBezTo>
                    <a:cubicBezTo>
                      <a:pt x="70" y="357"/>
                      <a:pt x="1" y="1961"/>
                      <a:pt x="253" y="2076"/>
                    </a:cubicBezTo>
                    <a:cubicBezTo>
                      <a:pt x="596" y="2204"/>
                      <a:pt x="904" y="2261"/>
                      <a:pt x="1172" y="2261"/>
                    </a:cubicBezTo>
                    <a:cubicBezTo>
                      <a:pt x="1960" y="2261"/>
                      <a:pt x="2407" y="1769"/>
                      <a:pt x="2407" y="1136"/>
                    </a:cubicBezTo>
                    <a:cubicBezTo>
                      <a:pt x="2407" y="274"/>
                      <a:pt x="1567" y="1"/>
                      <a:pt x="92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664" name="Google Shape;664;p147"/>
              <p:cNvSpPr/>
              <p:nvPr/>
            </p:nvSpPr>
            <p:spPr>
              <a:xfrm>
                <a:off x="2575648" y="1086074"/>
                <a:ext cx="186564" cy="140841"/>
              </a:xfrm>
              <a:custGeom>
                <a:avLst/>
                <a:gdLst/>
                <a:ahLst/>
                <a:cxnLst/>
                <a:rect l="l" t="t" r="r" b="b"/>
                <a:pathLst>
                  <a:path w="6553" h="4947" extrusionOk="0">
                    <a:moveTo>
                      <a:pt x="3277" y="1"/>
                    </a:moveTo>
                    <a:cubicBezTo>
                      <a:pt x="2807" y="1"/>
                      <a:pt x="2337" y="12"/>
                      <a:pt x="1879" y="35"/>
                    </a:cubicBezTo>
                    <a:cubicBezTo>
                      <a:pt x="825" y="81"/>
                      <a:pt x="161" y="356"/>
                      <a:pt x="92" y="1639"/>
                    </a:cubicBezTo>
                    <a:cubicBezTo>
                      <a:pt x="0" y="2738"/>
                      <a:pt x="321" y="3976"/>
                      <a:pt x="1306" y="4526"/>
                    </a:cubicBezTo>
                    <a:cubicBezTo>
                      <a:pt x="1827" y="4806"/>
                      <a:pt x="2419" y="4947"/>
                      <a:pt x="3019" y="4947"/>
                    </a:cubicBezTo>
                    <a:cubicBezTo>
                      <a:pt x="3105" y="4947"/>
                      <a:pt x="3191" y="4944"/>
                      <a:pt x="3277" y="4938"/>
                    </a:cubicBezTo>
                    <a:cubicBezTo>
                      <a:pt x="3363" y="4944"/>
                      <a:pt x="3448" y="4947"/>
                      <a:pt x="3534" y="4947"/>
                    </a:cubicBezTo>
                    <a:cubicBezTo>
                      <a:pt x="4134" y="4947"/>
                      <a:pt x="4726" y="4806"/>
                      <a:pt x="5247" y="4526"/>
                    </a:cubicBezTo>
                    <a:cubicBezTo>
                      <a:pt x="6232" y="3976"/>
                      <a:pt x="6553" y="2738"/>
                      <a:pt x="6484" y="1639"/>
                    </a:cubicBezTo>
                    <a:cubicBezTo>
                      <a:pt x="6393" y="356"/>
                      <a:pt x="5728" y="81"/>
                      <a:pt x="4674" y="35"/>
                    </a:cubicBezTo>
                    <a:cubicBezTo>
                      <a:pt x="4216" y="12"/>
                      <a:pt x="3746" y="1"/>
                      <a:pt x="327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665" name="Google Shape;665;p147"/>
              <p:cNvSpPr/>
              <p:nvPr/>
            </p:nvSpPr>
            <p:spPr>
              <a:xfrm>
                <a:off x="2640874" y="1225353"/>
                <a:ext cx="891054" cy="558382"/>
              </a:xfrm>
              <a:custGeom>
                <a:avLst/>
                <a:gdLst/>
                <a:ahLst/>
                <a:cxnLst/>
                <a:rect l="l" t="t" r="r" b="b"/>
                <a:pathLst>
                  <a:path w="31298" h="19613" extrusionOk="0">
                    <a:moveTo>
                      <a:pt x="161" y="0"/>
                    </a:moveTo>
                    <a:lnTo>
                      <a:pt x="161" y="0"/>
                    </a:lnTo>
                    <a:cubicBezTo>
                      <a:pt x="0" y="1970"/>
                      <a:pt x="688" y="3918"/>
                      <a:pt x="2040" y="5361"/>
                    </a:cubicBezTo>
                    <a:cubicBezTo>
                      <a:pt x="3744" y="7102"/>
                      <a:pt x="6048" y="8066"/>
                      <a:pt x="8426" y="8066"/>
                    </a:cubicBezTo>
                    <a:cubicBezTo>
                      <a:pt x="9022" y="8066"/>
                      <a:pt x="9622" y="8005"/>
                      <a:pt x="10219" y="7882"/>
                    </a:cubicBezTo>
                    <a:cubicBezTo>
                      <a:pt x="11662" y="7561"/>
                      <a:pt x="13083" y="7148"/>
                      <a:pt x="14457" y="6644"/>
                    </a:cubicBezTo>
                    <a:cubicBezTo>
                      <a:pt x="16680" y="5911"/>
                      <a:pt x="18765" y="5224"/>
                      <a:pt x="21331" y="5155"/>
                    </a:cubicBezTo>
                    <a:cubicBezTo>
                      <a:pt x="21456" y="5150"/>
                      <a:pt x="21581" y="5147"/>
                      <a:pt x="21705" y="5147"/>
                    </a:cubicBezTo>
                    <a:cubicBezTo>
                      <a:pt x="24251" y="5147"/>
                      <a:pt x="26683" y="6256"/>
                      <a:pt x="28365" y="8157"/>
                    </a:cubicBezTo>
                    <a:cubicBezTo>
                      <a:pt x="29648" y="9692"/>
                      <a:pt x="30220" y="11662"/>
                      <a:pt x="29991" y="13655"/>
                    </a:cubicBezTo>
                    <a:cubicBezTo>
                      <a:pt x="29831" y="15511"/>
                      <a:pt x="28640" y="17115"/>
                      <a:pt x="26921" y="17848"/>
                    </a:cubicBezTo>
                    <a:cubicBezTo>
                      <a:pt x="26008" y="18246"/>
                      <a:pt x="25034" y="18447"/>
                      <a:pt x="24065" y="18447"/>
                    </a:cubicBezTo>
                    <a:cubicBezTo>
                      <a:pt x="23139" y="18447"/>
                      <a:pt x="22216" y="18263"/>
                      <a:pt x="21354" y="17894"/>
                    </a:cubicBezTo>
                    <a:cubicBezTo>
                      <a:pt x="21239" y="18100"/>
                      <a:pt x="21125" y="18306"/>
                      <a:pt x="20987" y="18490"/>
                    </a:cubicBezTo>
                    <a:cubicBezTo>
                      <a:pt x="20896" y="18627"/>
                      <a:pt x="20804" y="18742"/>
                      <a:pt x="20712" y="18856"/>
                    </a:cubicBezTo>
                    <a:cubicBezTo>
                      <a:pt x="21789" y="19337"/>
                      <a:pt x="22958" y="19589"/>
                      <a:pt x="24149" y="19612"/>
                    </a:cubicBezTo>
                    <a:cubicBezTo>
                      <a:pt x="25226" y="19612"/>
                      <a:pt x="26326" y="19360"/>
                      <a:pt x="27311" y="18925"/>
                    </a:cubicBezTo>
                    <a:cubicBezTo>
                      <a:pt x="29396" y="18008"/>
                      <a:pt x="30839" y="16038"/>
                      <a:pt x="31045" y="13770"/>
                    </a:cubicBezTo>
                    <a:cubicBezTo>
                      <a:pt x="31297" y="11456"/>
                      <a:pt x="30610" y="9142"/>
                      <a:pt x="29121" y="7378"/>
                    </a:cubicBezTo>
                    <a:cubicBezTo>
                      <a:pt x="27234" y="5206"/>
                      <a:pt x="24529" y="3979"/>
                      <a:pt x="21688" y="3979"/>
                    </a:cubicBezTo>
                    <a:cubicBezTo>
                      <a:pt x="21561" y="3979"/>
                      <a:pt x="21435" y="3982"/>
                      <a:pt x="21308" y="3987"/>
                    </a:cubicBezTo>
                    <a:cubicBezTo>
                      <a:pt x="18582" y="4055"/>
                      <a:pt x="16428" y="4766"/>
                      <a:pt x="14160" y="5522"/>
                    </a:cubicBezTo>
                    <a:cubicBezTo>
                      <a:pt x="12808" y="6003"/>
                      <a:pt x="11410" y="6415"/>
                      <a:pt x="10013" y="6736"/>
                    </a:cubicBezTo>
                    <a:cubicBezTo>
                      <a:pt x="9481" y="6847"/>
                      <a:pt x="8947" y="6901"/>
                      <a:pt x="8417" y="6901"/>
                    </a:cubicBezTo>
                    <a:cubicBezTo>
                      <a:pt x="6321" y="6901"/>
                      <a:pt x="4295" y="6055"/>
                      <a:pt x="2796" y="4537"/>
                    </a:cubicBezTo>
                    <a:cubicBezTo>
                      <a:pt x="1650" y="3322"/>
                      <a:pt x="1077" y="1696"/>
                      <a:pt x="1215" y="46"/>
                    </a:cubicBezTo>
                    <a:lnTo>
                      <a:pt x="986" y="46"/>
                    </a:lnTo>
                    <a:cubicBezTo>
                      <a:pt x="711" y="46"/>
                      <a:pt x="436" y="46"/>
                      <a:pt x="16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666" name="Google Shape;666;p147"/>
              <p:cNvSpPr/>
              <p:nvPr/>
            </p:nvSpPr>
            <p:spPr>
              <a:xfrm>
                <a:off x="3023037" y="1560284"/>
                <a:ext cx="261041" cy="233084"/>
              </a:xfrm>
              <a:custGeom>
                <a:avLst/>
                <a:gdLst/>
                <a:ahLst/>
                <a:cxnLst/>
                <a:rect l="l" t="t" r="r" b="b"/>
                <a:pathLst>
                  <a:path w="9169" h="8187" extrusionOk="0">
                    <a:moveTo>
                      <a:pt x="4558" y="0"/>
                    </a:moveTo>
                    <a:cubicBezTo>
                      <a:pt x="2790" y="0"/>
                      <a:pt x="902" y="944"/>
                      <a:pt x="462" y="3564"/>
                    </a:cubicBezTo>
                    <a:cubicBezTo>
                      <a:pt x="1" y="6328"/>
                      <a:pt x="2341" y="8187"/>
                      <a:pt x="4610" y="8187"/>
                    </a:cubicBezTo>
                    <a:cubicBezTo>
                      <a:pt x="5725" y="8187"/>
                      <a:pt x="6824" y="7738"/>
                      <a:pt x="7564" y="6726"/>
                    </a:cubicBezTo>
                    <a:cubicBezTo>
                      <a:pt x="9168" y="4526"/>
                      <a:pt x="7908" y="494"/>
                      <a:pt x="5319" y="58"/>
                    </a:cubicBezTo>
                    <a:cubicBezTo>
                      <a:pt x="5071" y="20"/>
                      <a:pt x="4816" y="0"/>
                      <a:pt x="455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667" name="Google Shape;667;p147"/>
              <p:cNvSpPr/>
              <p:nvPr/>
            </p:nvSpPr>
            <p:spPr>
              <a:xfrm>
                <a:off x="3046041" y="1606947"/>
                <a:ext cx="176713" cy="145026"/>
              </a:xfrm>
              <a:custGeom>
                <a:avLst/>
                <a:gdLst/>
                <a:ahLst/>
                <a:cxnLst/>
                <a:rect l="l" t="t" r="r" b="b"/>
                <a:pathLst>
                  <a:path w="6207" h="5094" extrusionOk="0">
                    <a:moveTo>
                      <a:pt x="3570" y="1"/>
                    </a:moveTo>
                    <a:cubicBezTo>
                      <a:pt x="1801" y="1"/>
                      <a:pt x="0" y="1718"/>
                      <a:pt x="1578" y="3964"/>
                    </a:cubicBezTo>
                    <a:cubicBezTo>
                      <a:pt x="2110" y="4687"/>
                      <a:pt x="3194" y="5094"/>
                      <a:pt x="3970" y="5094"/>
                    </a:cubicBezTo>
                    <a:cubicBezTo>
                      <a:pt x="4030" y="5094"/>
                      <a:pt x="4088" y="5091"/>
                      <a:pt x="4144" y="5087"/>
                    </a:cubicBezTo>
                    <a:cubicBezTo>
                      <a:pt x="5267" y="4949"/>
                      <a:pt x="6206" y="3414"/>
                      <a:pt x="6000" y="2200"/>
                    </a:cubicBezTo>
                    <a:cubicBezTo>
                      <a:pt x="5722" y="643"/>
                      <a:pt x="4652" y="1"/>
                      <a:pt x="357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668" name="Google Shape;668;p147"/>
              <p:cNvSpPr/>
              <p:nvPr/>
            </p:nvSpPr>
            <p:spPr>
              <a:xfrm>
                <a:off x="2749148" y="670514"/>
                <a:ext cx="68527" cy="64456"/>
              </a:xfrm>
              <a:custGeom>
                <a:avLst/>
                <a:gdLst/>
                <a:ahLst/>
                <a:cxnLst/>
                <a:rect l="l" t="t" r="r" b="b"/>
                <a:pathLst>
                  <a:path w="2407" h="2264" extrusionOk="0">
                    <a:moveTo>
                      <a:pt x="1483" y="1"/>
                    </a:moveTo>
                    <a:cubicBezTo>
                      <a:pt x="840" y="1"/>
                      <a:pt x="1" y="274"/>
                      <a:pt x="1" y="1136"/>
                    </a:cubicBezTo>
                    <a:cubicBezTo>
                      <a:pt x="1" y="1782"/>
                      <a:pt x="442" y="2264"/>
                      <a:pt x="1222" y="2264"/>
                    </a:cubicBezTo>
                    <a:cubicBezTo>
                      <a:pt x="1493" y="2264"/>
                      <a:pt x="1805" y="2206"/>
                      <a:pt x="2154" y="2076"/>
                    </a:cubicBezTo>
                    <a:cubicBezTo>
                      <a:pt x="2406" y="1961"/>
                      <a:pt x="2315" y="357"/>
                      <a:pt x="2177" y="174"/>
                    </a:cubicBezTo>
                    <a:cubicBezTo>
                      <a:pt x="2092" y="73"/>
                      <a:pt x="1813" y="1"/>
                      <a:pt x="148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669" name="Google Shape;669;p147"/>
              <p:cNvSpPr/>
              <p:nvPr/>
            </p:nvSpPr>
            <p:spPr>
              <a:xfrm>
                <a:off x="2399528" y="684579"/>
                <a:ext cx="181354" cy="460531"/>
              </a:xfrm>
              <a:custGeom>
                <a:avLst/>
                <a:gdLst/>
                <a:ahLst/>
                <a:cxnLst/>
                <a:rect l="l" t="t" r="r" b="b"/>
                <a:pathLst>
                  <a:path w="6370" h="16176" extrusionOk="0">
                    <a:moveTo>
                      <a:pt x="4330" y="1"/>
                    </a:moveTo>
                    <a:cubicBezTo>
                      <a:pt x="3070" y="161"/>
                      <a:pt x="1283" y="482"/>
                      <a:pt x="756" y="1971"/>
                    </a:cubicBezTo>
                    <a:cubicBezTo>
                      <a:pt x="481" y="2819"/>
                      <a:pt x="321" y="3712"/>
                      <a:pt x="252" y="4606"/>
                    </a:cubicBezTo>
                    <a:cubicBezTo>
                      <a:pt x="69" y="6370"/>
                      <a:pt x="0" y="8111"/>
                      <a:pt x="0" y="9875"/>
                    </a:cubicBezTo>
                    <a:cubicBezTo>
                      <a:pt x="0" y="11548"/>
                      <a:pt x="92" y="13518"/>
                      <a:pt x="1283" y="14756"/>
                    </a:cubicBezTo>
                    <a:cubicBezTo>
                      <a:pt x="2039" y="15580"/>
                      <a:pt x="4583" y="16039"/>
                      <a:pt x="6232" y="16176"/>
                    </a:cubicBezTo>
                    <a:lnTo>
                      <a:pt x="6232" y="15741"/>
                    </a:lnTo>
                    <a:cubicBezTo>
                      <a:pt x="6232" y="15489"/>
                      <a:pt x="6278" y="15260"/>
                      <a:pt x="6370" y="15030"/>
                    </a:cubicBezTo>
                    <a:cubicBezTo>
                      <a:pt x="4720" y="14893"/>
                      <a:pt x="2475" y="14412"/>
                      <a:pt x="2016" y="13931"/>
                    </a:cubicBezTo>
                    <a:lnTo>
                      <a:pt x="2039" y="13908"/>
                    </a:lnTo>
                    <a:cubicBezTo>
                      <a:pt x="1237" y="13083"/>
                      <a:pt x="1192" y="11548"/>
                      <a:pt x="1169" y="10402"/>
                    </a:cubicBezTo>
                    <a:cubicBezTo>
                      <a:pt x="1100" y="8867"/>
                      <a:pt x="1123" y="7355"/>
                      <a:pt x="1237" y="5843"/>
                    </a:cubicBezTo>
                    <a:cubicBezTo>
                      <a:pt x="1329" y="4720"/>
                      <a:pt x="1375" y="3460"/>
                      <a:pt x="1764" y="2406"/>
                    </a:cubicBezTo>
                    <a:cubicBezTo>
                      <a:pt x="2035" y="1657"/>
                      <a:pt x="3119" y="1154"/>
                      <a:pt x="4071" y="1154"/>
                    </a:cubicBezTo>
                    <a:cubicBezTo>
                      <a:pt x="4167" y="1154"/>
                      <a:pt x="4261" y="1159"/>
                      <a:pt x="4353" y="1169"/>
                    </a:cubicBezTo>
                    <a:cubicBezTo>
                      <a:pt x="4330" y="917"/>
                      <a:pt x="4330" y="665"/>
                      <a:pt x="4330" y="390"/>
                    </a:cubicBezTo>
                    <a:lnTo>
                      <a:pt x="4330" y="230"/>
                    </a:lnTo>
                    <a:cubicBezTo>
                      <a:pt x="4330" y="207"/>
                      <a:pt x="4330" y="184"/>
                      <a:pt x="4330" y="161"/>
                    </a:cubicBezTo>
                    <a:lnTo>
                      <a:pt x="4330" y="115"/>
                    </a:lnTo>
                    <a:lnTo>
                      <a:pt x="433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670" name="Google Shape;670;p147"/>
              <p:cNvSpPr/>
              <p:nvPr/>
            </p:nvSpPr>
            <p:spPr>
              <a:xfrm>
                <a:off x="2755668" y="686544"/>
                <a:ext cx="182037" cy="461186"/>
              </a:xfrm>
              <a:custGeom>
                <a:avLst/>
                <a:gdLst/>
                <a:ahLst/>
                <a:cxnLst/>
                <a:rect l="l" t="t" r="r" b="b"/>
                <a:pathLst>
                  <a:path w="6394" h="16199" extrusionOk="0">
                    <a:moveTo>
                      <a:pt x="2040" y="0"/>
                    </a:moveTo>
                    <a:cubicBezTo>
                      <a:pt x="2040" y="69"/>
                      <a:pt x="2040" y="138"/>
                      <a:pt x="2063" y="184"/>
                    </a:cubicBezTo>
                    <a:cubicBezTo>
                      <a:pt x="2063" y="207"/>
                      <a:pt x="2063" y="207"/>
                      <a:pt x="2063" y="229"/>
                    </a:cubicBezTo>
                    <a:lnTo>
                      <a:pt x="2063" y="413"/>
                    </a:lnTo>
                    <a:cubicBezTo>
                      <a:pt x="2086" y="665"/>
                      <a:pt x="2063" y="917"/>
                      <a:pt x="2040" y="1192"/>
                    </a:cubicBezTo>
                    <a:cubicBezTo>
                      <a:pt x="2147" y="1177"/>
                      <a:pt x="2258" y="1170"/>
                      <a:pt x="2370" y="1170"/>
                    </a:cubicBezTo>
                    <a:cubicBezTo>
                      <a:pt x="3310" y="1170"/>
                      <a:pt x="4363" y="1669"/>
                      <a:pt x="4629" y="2406"/>
                    </a:cubicBezTo>
                    <a:cubicBezTo>
                      <a:pt x="5018" y="3460"/>
                      <a:pt x="5064" y="4720"/>
                      <a:pt x="5156" y="5843"/>
                    </a:cubicBezTo>
                    <a:cubicBezTo>
                      <a:pt x="5270" y="7355"/>
                      <a:pt x="5293" y="8890"/>
                      <a:pt x="5248" y="10402"/>
                    </a:cubicBezTo>
                    <a:cubicBezTo>
                      <a:pt x="5202" y="11548"/>
                      <a:pt x="5156" y="13083"/>
                      <a:pt x="4354" y="13908"/>
                    </a:cubicBezTo>
                    <a:lnTo>
                      <a:pt x="4354" y="13930"/>
                    </a:lnTo>
                    <a:cubicBezTo>
                      <a:pt x="3896" y="14434"/>
                      <a:pt x="1650" y="14893"/>
                      <a:pt x="1" y="15053"/>
                    </a:cubicBezTo>
                    <a:cubicBezTo>
                      <a:pt x="92" y="15259"/>
                      <a:pt x="138" y="15511"/>
                      <a:pt x="138" y="15740"/>
                    </a:cubicBezTo>
                    <a:cubicBezTo>
                      <a:pt x="161" y="15901"/>
                      <a:pt x="161" y="16038"/>
                      <a:pt x="138" y="16199"/>
                    </a:cubicBezTo>
                    <a:cubicBezTo>
                      <a:pt x="1788" y="16038"/>
                      <a:pt x="4331" y="15580"/>
                      <a:pt x="5087" y="14755"/>
                    </a:cubicBezTo>
                    <a:cubicBezTo>
                      <a:pt x="6279" y="13518"/>
                      <a:pt x="6370" y="11548"/>
                      <a:pt x="6370" y="9898"/>
                    </a:cubicBezTo>
                    <a:cubicBezTo>
                      <a:pt x="6393" y="8134"/>
                      <a:pt x="6301" y="6370"/>
                      <a:pt x="6118" y="4628"/>
                    </a:cubicBezTo>
                    <a:cubicBezTo>
                      <a:pt x="6049" y="3712"/>
                      <a:pt x="5889" y="2841"/>
                      <a:pt x="5637" y="1971"/>
                    </a:cubicBezTo>
                    <a:cubicBezTo>
                      <a:pt x="5087" y="504"/>
                      <a:pt x="3300" y="161"/>
                      <a:pt x="2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sp>
          <p:nvSpPr>
            <p:cNvPr id="671" name="Google Shape;671;p147"/>
            <p:cNvSpPr/>
            <p:nvPr/>
          </p:nvSpPr>
          <p:spPr>
            <a:xfrm rot="-530268">
              <a:off x="7250089" y="422895"/>
              <a:ext cx="309105" cy="233129"/>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672" name="Google Shape;672;p147"/>
            <p:cNvSpPr/>
            <p:nvPr/>
          </p:nvSpPr>
          <p:spPr>
            <a:xfrm rot="621898" flipH="1">
              <a:off x="7427251" y="895386"/>
              <a:ext cx="266329" cy="17237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47"/>
            <p:cNvSpPr/>
            <p:nvPr/>
          </p:nvSpPr>
          <p:spPr>
            <a:xfrm rot="-1471198" flipH="1">
              <a:off x="8618273" y="528419"/>
              <a:ext cx="266325" cy="172391"/>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47"/>
            <p:cNvSpPr/>
            <p:nvPr/>
          </p:nvSpPr>
          <p:spPr>
            <a:xfrm rot="-7304935" flipH="1">
              <a:off x="6754733" y="256403"/>
              <a:ext cx="266305" cy="172403"/>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three columns 2">
  <p:cSld name="Title and three columns 2">
    <p:spTree>
      <p:nvGrpSpPr>
        <p:cNvPr id="1" name="Shape 675"/>
        <p:cNvGrpSpPr/>
        <p:nvPr/>
      </p:nvGrpSpPr>
      <p:grpSpPr>
        <a:xfrm>
          <a:off x="0" y="0"/>
          <a:ext cx="0" cy="0"/>
          <a:chOff x="0" y="0"/>
          <a:chExt cx="0" cy="0"/>
        </a:xfrm>
      </p:grpSpPr>
      <p:sp>
        <p:nvSpPr>
          <p:cNvPr id="676" name="Google Shape;676;p148"/>
          <p:cNvSpPr txBox="1">
            <a:spLocks noGrp="1"/>
          </p:cNvSpPr>
          <p:nvPr>
            <p:ph type="title"/>
          </p:nvPr>
        </p:nvSpPr>
        <p:spPr>
          <a:xfrm>
            <a:off x="1426451" y="774200"/>
            <a:ext cx="15435000" cy="1145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77" name="Google Shape;677;p148"/>
          <p:cNvSpPr txBox="1">
            <a:spLocks noGrp="1"/>
          </p:cNvSpPr>
          <p:nvPr>
            <p:ph type="title" idx="2"/>
          </p:nvPr>
        </p:nvSpPr>
        <p:spPr>
          <a:xfrm>
            <a:off x="1426451" y="6715187"/>
            <a:ext cx="4497000" cy="870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accent1"/>
              </a:buClr>
              <a:buSzPts val="2400"/>
              <a:buNone/>
              <a:defRPr sz="4800">
                <a:solidFill>
                  <a:schemeClr val="accent1"/>
                </a:solidFill>
              </a:defRPr>
            </a:lvl1pPr>
            <a:lvl2pPr lvl="1" algn="ctr">
              <a:lnSpc>
                <a:spcPct val="100000"/>
              </a:lnSpc>
              <a:spcBef>
                <a:spcPts val="0"/>
              </a:spcBef>
              <a:spcAft>
                <a:spcPts val="0"/>
              </a:spcAft>
              <a:buClr>
                <a:schemeClr val="accent1"/>
              </a:buClr>
              <a:buSzPts val="2400"/>
              <a:buNone/>
              <a:defRPr sz="4800">
                <a:solidFill>
                  <a:schemeClr val="accent1"/>
                </a:solidFill>
              </a:defRPr>
            </a:lvl2pPr>
            <a:lvl3pPr lvl="2" algn="ctr">
              <a:lnSpc>
                <a:spcPct val="100000"/>
              </a:lnSpc>
              <a:spcBef>
                <a:spcPts val="0"/>
              </a:spcBef>
              <a:spcAft>
                <a:spcPts val="0"/>
              </a:spcAft>
              <a:buClr>
                <a:schemeClr val="accent1"/>
              </a:buClr>
              <a:buSzPts val="2400"/>
              <a:buNone/>
              <a:defRPr sz="4800">
                <a:solidFill>
                  <a:schemeClr val="accent1"/>
                </a:solidFill>
              </a:defRPr>
            </a:lvl3pPr>
            <a:lvl4pPr lvl="3" algn="ctr">
              <a:lnSpc>
                <a:spcPct val="100000"/>
              </a:lnSpc>
              <a:spcBef>
                <a:spcPts val="0"/>
              </a:spcBef>
              <a:spcAft>
                <a:spcPts val="0"/>
              </a:spcAft>
              <a:buClr>
                <a:schemeClr val="accent1"/>
              </a:buClr>
              <a:buSzPts val="2400"/>
              <a:buNone/>
              <a:defRPr sz="4800">
                <a:solidFill>
                  <a:schemeClr val="accent1"/>
                </a:solidFill>
              </a:defRPr>
            </a:lvl4pPr>
            <a:lvl5pPr lvl="4" algn="ctr">
              <a:lnSpc>
                <a:spcPct val="100000"/>
              </a:lnSpc>
              <a:spcBef>
                <a:spcPts val="0"/>
              </a:spcBef>
              <a:spcAft>
                <a:spcPts val="0"/>
              </a:spcAft>
              <a:buClr>
                <a:schemeClr val="accent1"/>
              </a:buClr>
              <a:buSzPts val="2400"/>
              <a:buNone/>
              <a:defRPr sz="4800">
                <a:solidFill>
                  <a:schemeClr val="accent1"/>
                </a:solidFill>
              </a:defRPr>
            </a:lvl5pPr>
            <a:lvl6pPr lvl="5" algn="ctr">
              <a:lnSpc>
                <a:spcPct val="100000"/>
              </a:lnSpc>
              <a:spcBef>
                <a:spcPts val="0"/>
              </a:spcBef>
              <a:spcAft>
                <a:spcPts val="0"/>
              </a:spcAft>
              <a:buClr>
                <a:schemeClr val="accent1"/>
              </a:buClr>
              <a:buSzPts val="2400"/>
              <a:buNone/>
              <a:defRPr sz="4800">
                <a:solidFill>
                  <a:schemeClr val="accent1"/>
                </a:solidFill>
              </a:defRPr>
            </a:lvl6pPr>
            <a:lvl7pPr lvl="6" algn="ctr">
              <a:lnSpc>
                <a:spcPct val="100000"/>
              </a:lnSpc>
              <a:spcBef>
                <a:spcPts val="0"/>
              </a:spcBef>
              <a:spcAft>
                <a:spcPts val="0"/>
              </a:spcAft>
              <a:buClr>
                <a:schemeClr val="accent1"/>
              </a:buClr>
              <a:buSzPts val="2400"/>
              <a:buNone/>
              <a:defRPr sz="4800">
                <a:solidFill>
                  <a:schemeClr val="accent1"/>
                </a:solidFill>
              </a:defRPr>
            </a:lvl7pPr>
            <a:lvl8pPr lvl="7" algn="ctr">
              <a:lnSpc>
                <a:spcPct val="100000"/>
              </a:lnSpc>
              <a:spcBef>
                <a:spcPts val="0"/>
              </a:spcBef>
              <a:spcAft>
                <a:spcPts val="0"/>
              </a:spcAft>
              <a:buClr>
                <a:schemeClr val="accent1"/>
              </a:buClr>
              <a:buSzPts val="2400"/>
              <a:buNone/>
              <a:defRPr sz="4800">
                <a:solidFill>
                  <a:schemeClr val="accent1"/>
                </a:solidFill>
              </a:defRPr>
            </a:lvl8pPr>
            <a:lvl9pPr lvl="8" algn="ctr">
              <a:lnSpc>
                <a:spcPct val="100000"/>
              </a:lnSpc>
              <a:spcBef>
                <a:spcPts val="0"/>
              </a:spcBef>
              <a:spcAft>
                <a:spcPts val="0"/>
              </a:spcAft>
              <a:buClr>
                <a:schemeClr val="accent1"/>
              </a:buClr>
              <a:buSzPts val="2400"/>
              <a:buNone/>
              <a:defRPr sz="4800">
                <a:solidFill>
                  <a:schemeClr val="accent1"/>
                </a:solidFill>
              </a:defRPr>
            </a:lvl9pPr>
          </a:lstStyle>
          <a:p>
            <a:endParaRPr/>
          </a:p>
        </p:txBody>
      </p:sp>
      <p:sp>
        <p:nvSpPr>
          <p:cNvPr id="678" name="Google Shape;678;p148"/>
          <p:cNvSpPr txBox="1">
            <a:spLocks noGrp="1"/>
          </p:cNvSpPr>
          <p:nvPr>
            <p:ph type="subTitle" idx="1"/>
          </p:nvPr>
        </p:nvSpPr>
        <p:spPr>
          <a:xfrm>
            <a:off x="1426451" y="7257374"/>
            <a:ext cx="4497000" cy="1326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500"/>
              <a:buNone/>
              <a:defRPr sz="3000"/>
            </a:lvl1pPr>
            <a:lvl2pPr lvl="1" algn="ctr">
              <a:lnSpc>
                <a:spcPct val="100000"/>
              </a:lnSpc>
              <a:spcBef>
                <a:spcPts val="0"/>
              </a:spcBef>
              <a:spcAft>
                <a:spcPts val="0"/>
              </a:spcAft>
              <a:buSzPts val="1500"/>
              <a:buNone/>
              <a:defRPr sz="3000"/>
            </a:lvl2pPr>
            <a:lvl3pPr lvl="2" algn="ctr">
              <a:lnSpc>
                <a:spcPct val="100000"/>
              </a:lnSpc>
              <a:spcBef>
                <a:spcPts val="0"/>
              </a:spcBef>
              <a:spcAft>
                <a:spcPts val="0"/>
              </a:spcAft>
              <a:buSzPts val="1500"/>
              <a:buNone/>
              <a:defRPr sz="3000"/>
            </a:lvl3pPr>
            <a:lvl4pPr lvl="3" algn="ctr">
              <a:lnSpc>
                <a:spcPct val="100000"/>
              </a:lnSpc>
              <a:spcBef>
                <a:spcPts val="0"/>
              </a:spcBef>
              <a:spcAft>
                <a:spcPts val="0"/>
              </a:spcAft>
              <a:buSzPts val="1500"/>
              <a:buNone/>
              <a:defRPr sz="3000"/>
            </a:lvl4pPr>
            <a:lvl5pPr lvl="4" algn="ctr">
              <a:lnSpc>
                <a:spcPct val="100000"/>
              </a:lnSpc>
              <a:spcBef>
                <a:spcPts val="0"/>
              </a:spcBef>
              <a:spcAft>
                <a:spcPts val="0"/>
              </a:spcAft>
              <a:buSzPts val="1500"/>
              <a:buNone/>
              <a:defRPr sz="3000"/>
            </a:lvl5pPr>
            <a:lvl6pPr lvl="5" algn="ctr">
              <a:lnSpc>
                <a:spcPct val="100000"/>
              </a:lnSpc>
              <a:spcBef>
                <a:spcPts val="0"/>
              </a:spcBef>
              <a:spcAft>
                <a:spcPts val="0"/>
              </a:spcAft>
              <a:buSzPts val="1500"/>
              <a:buNone/>
              <a:defRPr sz="3000"/>
            </a:lvl6pPr>
            <a:lvl7pPr lvl="6" algn="ctr">
              <a:lnSpc>
                <a:spcPct val="100000"/>
              </a:lnSpc>
              <a:spcBef>
                <a:spcPts val="0"/>
              </a:spcBef>
              <a:spcAft>
                <a:spcPts val="0"/>
              </a:spcAft>
              <a:buSzPts val="1500"/>
              <a:buNone/>
              <a:defRPr sz="3000"/>
            </a:lvl7pPr>
            <a:lvl8pPr lvl="7" algn="ctr">
              <a:lnSpc>
                <a:spcPct val="100000"/>
              </a:lnSpc>
              <a:spcBef>
                <a:spcPts val="0"/>
              </a:spcBef>
              <a:spcAft>
                <a:spcPts val="0"/>
              </a:spcAft>
              <a:buSzPts val="1500"/>
              <a:buNone/>
              <a:defRPr sz="3000"/>
            </a:lvl8pPr>
            <a:lvl9pPr lvl="8" algn="ctr">
              <a:lnSpc>
                <a:spcPct val="100000"/>
              </a:lnSpc>
              <a:spcBef>
                <a:spcPts val="0"/>
              </a:spcBef>
              <a:spcAft>
                <a:spcPts val="0"/>
              </a:spcAft>
              <a:buSzPts val="1500"/>
              <a:buNone/>
              <a:defRPr sz="3000"/>
            </a:lvl9pPr>
          </a:lstStyle>
          <a:p>
            <a:endParaRPr/>
          </a:p>
        </p:txBody>
      </p:sp>
      <p:sp>
        <p:nvSpPr>
          <p:cNvPr id="679" name="Google Shape;679;p148"/>
          <p:cNvSpPr txBox="1">
            <a:spLocks noGrp="1"/>
          </p:cNvSpPr>
          <p:nvPr>
            <p:ph type="title" idx="3"/>
          </p:nvPr>
        </p:nvSpPr>
        <p:spPr>
          <a:xfrm>
            <a:off x="6895574" y="6715187"/>
            <a:ext cx="4497000" cy="870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accent1"/>
              </a:buClr>
              <a:buSzPts val="2400"/>
              <a:buNone/>
              <a:defRPr sz="4800">
                <a:solidFill>
                  <a:schemeClr val="accent1"/>
                </a:solidFill>
              </a:defRPr>
            </a:lvl1pPr>
            <a:lvl2pPr lvl="1" algn="ctr">
              <a:lnSpc>
                <a:spcPct val="100000"/>
              </a:lnSpc>
              <a:spcBef>
                <a:spcPts val="0"/>
              </a:spcBef>
              <a:spcAft>
                <a:spcPts val="0"/>
              </a:spcAft>
              <a:buClr>
                <a:schemeClr val="accent1"/>
              </a:buClr>
              <a:buSzPts val="2400"/>
              <a:buNone/>
              <a:defRPr sz="4800">
                <a:solidFill>
                  <a:schemeClr val="accent1"/>
                </a:solidFill>
              </a:defRPr>
            </a:lvl2pPr>
            <a:lvl3pPr lvl="2" algn="ctr">
              <a:lnSpc>
                <a:spcPct val="100000"/>
              </a:lnSpc>
              <a:spcBef>
                <a:spcPts val="0"/>
              </a:spcBef>
              <a:spcAft>
                <a:spcPts val="0"/>
              </a:spcAft>
              <a:buClr>
                <a:schemeClr val="accent1"/>
              </a:buClr>
              <a:buSzPts val="2400"/>
              <a:buNone/>
              <a:defRPr sz="4800">
                <a:solidFill>
                  <a:schemeClr val="accent1"/>
                </a:solidFill>
              </a:defRPr>
            </a:lvl3pPr>
            <a:lvl4pPr lvl="3" algn="ctr">
              <a:lnSpc>
                <a:spcPct val="100000"/>
              </a:lnSpc>
              <a:spcBef>
                <a:spcPts val="0"/>
              </a:spcBef>
              <a:spcAft>
                <a:spcPts val="0"/>
              </a:spcAft>
              <a:buClr>
                <a:schemeClr val="accent1"/>
              </a:buClr>
              <a:buSzPts val="2400"/>
              <a:buNone/>
              <a:defRPr sz="4800">
                <a:solidFill>
                  <a:schemeClr val="accent1"/>
                </a:solidFill>
              </a:defRPr>
            </a:lvl4pPr>
            <a:lvl5pPr lvl="4" algn="ctr">
              <a:lnSpc>
                <a:spcPct val="100000"/>
              </a:lnSpc>
              <a:spcBef>
                <a:spcPts val="0"/>
              </a:spcBef>
              <a:spcAft>
                <a:spcPts val="0"/>
              </a:spcAft>
              <a:buClr>
                <a:schemeClr val="accent1"/>
              </a:buClr>
              <a:buSzPts val="2400"/>
              <a:buNone/>
              <a:defRPr sz="4800">
                <a:solidFill>
                  <a:schemeClr val="accent1"/>
                </a:solidFill>
              </a:defRPr>
            </a:lvl5pPr>
            <a:lvl6pPr lvl="5" algn="ctr">
              <a:lnSpc>
                <a:spcPct val="100000"/>
              </a:lnSpc>
              <a:spcBef>
                <a:spcPts val="0"/>
              </a:spcBef>
              <a:spcAft>
                <a:spcPts val="0"/>
              </a:spcAft>
              <a:buClr>
                <a:schemeClr val="accent1"/>
              </a:buClr>
              <a:buSzPts val="2400"/>
              <a:buNone/>
              <a:defRPr sz="4800">
                <a:solidFill>
                  <a:schemeClr val="accent1"/>
                </a:solidFill>
              </a:defRPr>
            </a:lvl6pPr>
            <a:lvl7pPr lvl="6" algn="ctr">
              <a:lnSpc>
                <a:spcPct val="100000"/>
              </a:lnSpc>
              <a:spcBef>
                <a:spcPts val="0"/>
              </a:spcBef>
              <a:spcAft>
                <a:spcPts val="0"/>
              </a:spcAft>
              <a:buClr>
                <a:schemeClr val="accent1"/>
              </a:buClr>
              <a:buSzPts val="2400"/>
              <a:buNone/>
              <a:defRPr sz="4800">
                <a:solidFill>
                  <a:schemeClr val="accent1"/>
                </a:solidFill>
              </a:defRPr>
            </a:lvl7pPr>
            <a:lvl8pPr lvl="7" algn="ctr">
              <a:lnSpc>
                <a:spcPct val="100000"/>
              </a:lnSpc>
              <a:spcBef>
                <a:spcPts val="0"/>
              </a:spcBef>
              <a:spcAft>
                <a:spcPts val="0"/>
              </a:spcAft>
              <a:buClr>
                <a:schemeClr val="accent1"/>
              </a:buClr>
              <a:buSzPts val="2400"/>
              <a:buNone/>
              <a:defRPr sz="4800">
                <a:solidFill>
                  <a:schemeClr val="accent1"/>
                </a:solidFill>
              </a:defRPr>
            </a:lvl8pPr>
            <a:lvl9pPr lvl="8" algn="ctr">
              <a:lnSpc>
                <a:spcPct val="100000"/>
              </a:lnSpc>
              <a:spcBef>
                <a:spcPts val="0"/>
              </a:spcBef>
              <a:spcAft>
                <a:spcPts val="0"/>
              </a:spcAft>
              <a:buClr>
                <a:schemeClr val="accent1"/>
              </a:buClr>
              <a:buSzPts val="2400"/>
              <a:buNone/>
              <a:defRPr sz="4800">
                <a:solidFill>
                  <a:schemeClr val="accent1"/>
                </a:solidFill>
              </a:defRPr>
            </a:lvl9pPr>
          </a:lstStyle>
          <a:p>
            <a:endParaRPr/>
          </a:p>
        </p:txBody>
      </p:sp>
      <p:sp>
        <p:nvSpPr>
          <p:cNvPr id="680" name="Google Shape;680;p148"/>
          <p:cNvSpPr txBox="1">
            <a:spLocks noGrp="1"/>
          </p:cNvSpPr>
          <p:nvPr>
            <p:ph type="subTitle" idx="4"/>
          </p:nvPr>
        </p:nvSpPr>
        <p:spPr>
          <a:xfrm>
            <a:off x="6895574" y="7257374"/>
            <a:ext cx="4497000" cy="1326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500"/>
              <a:buNone/>
              <a:defRPr sz="3000"/>
            </a:lvl1pPr>
            <a:lvl2pPr lvl="1" algn="ctr">
              <a:lnSpc>
                <a:spcPct val="100000"/>
              </a:lnSpc>
              <a:spcBef>
                <a:spcPts val="0"/>
              </a:spcBef>
              <a:spcAft>
                <a:spcPts val="0"/>
              </a:spcAft>
              <a:buSzPts val="1500"/>
              <a:buNone/>
              <a:defRPr sz="3000"/>
            </a:lvl2pPr>
            <a:lvl3pPr lvl="2" algn="ctr">
              <a:lnSpc>
                <a:spcPct val="100000"/>
              </a:lnSpc>
              <a:spcBef>
                <a:spcPts val="0"/>
              </a:spcBef>
              <a:spcAft>
                <a:spcPts val="0"/>
              </a:spcAft>
              <a:buSzPts val="1500"/>
              <a:buNone/>
              <a:defRPr sz="3000"/>
            </a:lvl3pPr>
            <a:lvl4pPr lvl="3" algn="ctr">
              <a:lnSpc>
                <a:spcPct val="100000"/>
              </a:lnSpc>
              <a:spcBef>
                <a:spcPts val="0"/>
              </a:spcBef>
              <a:spcAft>
                <a:spcPts val="0"/>
              </a:spcAft>
              <a:buSzPts val="1500"/>
              <a:buNone/>
              <a:defRPr sz="3000"/>
            </a:lvl4pPr>
            <a:lvl5pPr lvl="4" algn="ctr">
              <a:lnSpc>
                <a:spcPct val="100000"/>
              </a:lnSpc>
              <a:spcBef>
                <a:spcPts val="0"/>
              </a:spcBef>
              <a:spcAft>
                <a:spcPts val="0"/>
              </a:spcAft>
              <a:buSzPts val="1500"/>
              <a:buNone/>
              <a:defRPr sz="3000"/>
            </a:lvl5pPr>
            <a:lvl6pPr lvl="5" algn="ctr">
              <a:lnSpc>
                <a:spcPct val="100000"/>
              </a:lnSpc>
              <a:spcBef>
                <a:spcPts val="0"/>
              </a:spcBef>
              <a:spcAft>
                <a:spcPts val="0"/>
              </a:spcAft>
              <a:buSzPts val="1500"/>
              <a:buNone/>
              <a:defRPr sz="3000"/>
            </a:lvl6pPr>
            <a:lvl7pPr lvl="6" algn="ctr">
              <a:lnSpc>
                <a:spcPct val="100000"/>
              </a:lnSpc>
              <a:spcBef>
                <a:spcPts val="0"/>
              </a:spcBef>
              <a:spcAft>
                <a:spcPts val="0"/>
              </a:spcAft>
              <a:buSzPts val="1500"/>
              <a:buNone/>
              <a:defRPr sz="3000"/>
            </a:lvl7pPr>
            <a:lvl8pPr lvl="7" algn="ctr">
              <a:lnSpc>
                <a:spcPct val="100000"/>
              </a:lnSpc>
              <a:spcBef>
                <a:spcPts val="0"/>
              </a:spcBef>
              <a:spcAft>
                <a:spcPts val="0"/>
              </a:spcAft>
              <a:buSzPts val="1500"/>
              <a:buNone/>
              <a:defRPr sz="3000"/>
            </a:lvl8pPr>
            <a:lvl9pPr lvl="8" algn="ctr">
              <a:lnSpc>
                <a:spcPct val="100000"/>
              </a:lnSpc>
              <a:spcBef>
                <a:spcPts val="0"/>
              </a:spcBef>
              <a:spcAft>
                <a:spcPts val="0"/>
              </a:spcAft>
              <a:buSzPts val="1500"/>
              <a:buNone/>
              <a:defRPr sz="3000"/>
            </a:lvl9pPr>
          </a:lstStyle>
          <a:p>
            <a:endParaRPr/>
          </a:p>
        </p:txBody>
      </p:sp>
      <p:sp>
        <p:nvSpPr>
          <p:cNvPr id="681" name="Google Shape;681;p148"/>
          <p:cNvSpPr txBox="1">
            <a:spLocks noGrp="1"/>
          </p:cNvSpPr>
          <p:nvPr>
            <p:ph type="title" idx="5"/>
          </p:nvPr>
        </p:nvSpPr>
        <p:spPr>
          <a:xfrm>
            <a:off x="12364698" y="6715187"/>
            <a:ext cx="4497000" cy="870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accent1"/>
              </a:buClr>
              <a:buSzPts val="2400"/>
              <a:buNone/>
              <a:defRPr sz="4800">
                <a:solidFill>
                  <a:schemeClr val="accent1"/>
                </a:solidFill>
              </a:defRPr>
            </a:lvl1pPr>
            <a:lvl2pPr lvl="1" algn="ctr">
              <a:lnSpc>
                <a:spcPct val="100000"/>
              </a:lnSpc>
              <a:spcBef>
                <a:spcPts val="0"/>
              </a:spcBef>
              <a:spcAft>
                <a:spcPts val="0"/>
              </a:spcAft>
              <a:buClr>
                <a:schemeClr val="accent1"/>
              </a:buClr>
              <a:buSzPts val="2400"/>
              <a:buNone/>
              <a:defRPr sz="4800">
                <a:solidFill>
                  <a:schemeClr val="accent1"/>
                </a:solidFill>
              </a:defRPr>
            </a:lvl2pPr>
            <a:lvl3pPr lvl="2" algn="ctr">
              <a:lnSpc>
                <a:spcPct val="100000"/>
              </a:lnSpc>
              <a:spcBef>
                <a:spcPts val="0"/>
              </a:spcBef>
              <a:spcAft>
                <a:spcPts val="0"/>
              </a:spcAft>
              <a:buClr>
                <a:schemeClr val="accent1"/>
              </a:buClr>
              <a:buSzPts val="2400"/>
              <a:buNone/>
              <a:defRPr sz="4800">
                <a:solidFill>
                  <a:schemeClr val="accent1"/>
                </a:solidFill>
              </a:defRPr>
            </a:lvl3pPr>
            <a:lvl4pPr lvl="3" algn="ctr">
              <a:lnSpc>
                <a:spcPct val="100000"/>
              </a:lnSpc>
              <a:spcBef>
                <a:spcPts val="0"/>
              </a:spcBef>
              <a:spcAft>
                <a:spcPts val="0"/>
              </a:spcAft>
              <a:buClr>
                <a:schemeClr val="accent1"/>
              </a:buClr>
              <a:buSzPts val="2400"/>
              <a:buNone/>
              <a:defRPr sz="4800">
                <a:solidFill>
                  <a:schemeClr val="accent1"/>
                </a:solidFill>
              </a:defRPr>
            </a:lvl4pPr>
            <a:lvl5pPr lvl="4" algn="ctr">
              <a:lnSpc>
                <a:spcPct val="100000"/>
              </a:lnSpc>
              <a:spcBef>
                <a:spcPts val="0"/>
              </a:spcBef>
              <a:spcAft>
                <a:spcPts val="0"/>
              </a:spcAft>
              <a:buClr>
                <a:schemeClr val="accent1"/>
              </a:buClr>
              <a:buSzPts val="2400"/>
              <a:buNone/>
              <a:defRPr sz="4800">
                <a:solidFill>
                  <a:schemeClr val="accent1"/>
                </a:solidFill>
              </a:defRPr>
            </a:lvl5pPr>
            <a:lvl6pPr lvl="5" algn="ctr">
              <a:lnSpc>
                <a:spcPct val="100000"/>
              </a:lnSpc>
              <a:spcBef>
                <a:spcPts val="0"/>
              </a:spcBef>
              <a:spcAft>
                <a:spcPts val="0"/>
              </a:spcAft>
              <a:buClr>
                <a:schemeClr val="accent1"/>
              </a:buClr>
              <a:buSzPts val="2400"/>
              <a:buNone/>
              <a:defRPr sz="4800">
                <a:solidFill>
                  <a:schemeClr val="accent1"/>
                </a:solidFill>
              </a:defRPr>
            </a:lvl6pPr>
            <a:lvl7pPr lvl="6" algn="ctr">
              <a:lnSpc>
                <a:spcPct val="100000"/>
              </a:lnSpc>
              <a:spcBef>
                <a:spcPts val="0"/>
              </a:spcBef>
              <a:spcAft>
                <a:spcPts val="0"/>
              </a:spcAft>
              <a:buClr>
                <a:schemeClr val="accent1"/>
              </a:buClr>
              <a:buSzPts val="2400"/>
              <a:buNone/>
              <a:defRPr sz="4800">
                <a:solidFill>
                  <a:schemeClr val="accent1"/>
                </a:solidFill>
              </a:defRPr>
            </a:lvl7pPr>
            <a:lvl8pPr lvl="7" algn="ctr">
              <a:lnSpc>
                <a:spcPct val="100000"/>
              </a:lnSpc>
              <a:spcBef>
                <a:spcPts val="0"/>
              </a:spcBef>
              <a:spcAft>
                <a:spcPts val="0"/>
              </a:spcAft>
              <a:buClr>
                <a:schemeClr val="accent1"/>
              </a:buClr>
              <a:buSzPts val="2400"/>
              <a:buNone/>
              <a:defRPr sz="4800">
                <a:solidFill>
                  <a:schemeClr val="accent1"/>
                </a:solidFill>
              </a:defRPr>
            </a:lvl8pPr>
            <a:lvl9pPr lvl="8" algn="ctr">
              <a:lnSpc>
                <a:spcPct val="100000"/>
              </a:lnSpc>
              <a:spcBef>
                <a:spcPts val="0"/>
              </a:spcBef>
              <a:spcAft>
                <a:spcPts val="0"/>
              </a:spcAft>
              <a:buClr>
                <a:schemeClr val="accent1"/>
              </a:buClr>
              <a:buSzPts val="2400"/>
              <a:buNone/>
              <a:defRPr sz="4800">
                <a:solidFill>
                  <a:schemeClr val="accent1"/>
                </a:solidFill>
              </a:defRPr>
            </a:lvl9pPr>
          </a:lstStyle>
          <a:p>
            <a:endParaRPr/>
          </a:p>
        </p:txBody>
      </p:sp>
      <p:sp>
        <p:nvSpPr>
          <p:cNvPr id="682" name="Google Shape;682;p148"/>
          <p:cNvSpPr txBox="1">
            <a:spLocks noGrp="1"/>
          </p:cNvSpPr>
          <p:nvPr>
            <p:ph type="subTitle" idx="6"/>
          </p:nvPr>
        </p:nvSpPr>
        <p:spPr>
          <a:xfrm>
            <a:off x="12364698" y="7257374"/>
            <a:ext cx="4497000" cy="1326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500"/>
              <a:buNone/>
              <a:defRPr sz="3000"/>
            </a:lvl1pPr>
            <a:lvl2pPr lvl="1" algn="ctr">
              <a:lnSpc>
                <a:spcPct val="100000"/>
              </a:lnSpc>
              <a:spcBef>
                <a:spcPts val="0"/>
              </a:spcBef>
              <a:spcAft>
                <a:spcPts val="0"/>
              </a:spcAft>
              <a:buSzPts val="1500"/>
              <a:buNone/>
              <a:defRPr sz="3000"/>
            </a:lvl2pPr>
            <a:lvl3pPr lvl="2" algn="ctr">
              <a:lnSpc>
                <a:spcPct val="100000"/>
              </a:lnSpc>
              <a:spcBef>
                <a:spcPts val="0"/>
              </a:spcBef>
              <a:spcAft>
                <a:spcPts val="0"/>
              </a:spcAft>
              <a:buSzPts val="1500"/>
              <a:buNone/>
              <a:defRPr sz="3000"/>
            </a:lvl3pPr>
            <a:lvl4pPr lvl="3" algn="ctr">
              <a:lnSpc>
                <a:spcPct val="100000"/>
              </a:lnSpc>
              <a:spcBef>
                <a:spcPts val="0"/>
              </a:spcBef>
              <a:spcAft>
                <a:spcPts val="0"/>
              </a:spcAft>
              <a:buSzPts val="1500"/>
              <a:buNone/>
              <a:defRPr sz="3000"/>
            </a:lvl4pPr>
            <a:lvl5pPr lvl="4" algn="ctr">
              <a:lnSpc>
                <a:spcPct val="100000"/>
              </a:lnSpc>
              <a:spcBef>
                <a:spcPts val="0"/>
              </a:spcBef>
              <a:spcAft>
                <a:spcPts val="0"/>
              </a:spcAft>
              <a:buSzPts val="1500"/>
              <a:buNone/>
              <a:defRPr sz="3000"/>
            </a:lvl5pPr>
            <a:lvl6pPr lvl="5" algn="ctr">
              <a:lnSpc>
                <a:spcPct val="100000"/>
              </a:lnSpc>
              <a:spcBef>
                <a:spcPts val="0"/>
              </a:spcBef>
              <a:spcAft>
                <a:spcPts val="0"/>
              </a:spcAft>
              <a:buSzPts val="1500"/>
              <a:buNone/>
              <a:defRPr sz="3000"/>
            </a:lvl6pPr>
            <a:lvl7pPr lvl="6" algn="ctr">
              <a:lnSpc>
                <a:spcPct val="100000"/>
              </a:lnSpc>
              <a:spcBef>
                <a:spcPts val="0"/>
              </a:spcBef>
              <a:spcAft>
                <a:spcPts val="0"/>
              </a:spcAft>
              <a:buSzPts val="1500"/>
              <a:buNone/>
              <a:defRPr sz="3000"/>
            </a:lvl7pPr>
            <a:lvl8pPr lvl="7" algn="ctr">
              <a:lnSpc>
                <a:spcPct val="100000"/>
              </a:lnSpc>
              <a:spcBef>
                <a:spcPts val="0"/>
              </a:spcBef>
              <a:spcAft>
                <a:spcPts val="0"/>
              </a:spcAft>
              <a:buSzPts val="1500"/>
              <a:buNone/>
              <a:defRPr sz="3000"/>
            </a:lvl8pPr>
            <a:lvl9pPr lvl="8" algn="ctr">
              <a:lnSpc>
                <a:spcPct val="100000"/>
              </a:lnSpc>
              <a:spcBef>
                <a:spcPts val="0"/>
              </a:spcBef>
              <a:spcAft>
                <a:spcPts val="0"/>
              </a:spcAft>
              <a:buSzPts val="1500"/>
              <a:buNone/>
              <a:defRPr sz="3000"/>
            </a:lvl9pPr>
          </a:lstStyle>
          <a:p>
            <a:endParaRPr/>
          </a:p>
        </p:txBody>
      </p:sp>
      <p:grpSp>
        <p:nvGrpSpPr>
          <p:cNvPr id="683" name="Google Shape;683;p148"/>
          <p:cNvGrpSpPr/>
          <p:nvPr/>
        </p:nvGrpSpPr>
        <p:grpSpPr>
          <a:xfrm>
            <a:off x="14506819" y="423078"/>
            <a:ext cx="3030880" cy="3497807"/>
            <a:chOff x="7253408" y="211539"/>
            <a:chExt cx="1515440" cy="1748904"/>
          </a:xfrm>
        </p:grpSpPr>
        <p:sp>
          <p:nvSpPr>
            <p:cNvPr id="684" name="Google Shape;684;p148"/>
            <p:cNvSpPr/>
            <p:nvPr/>
          </p:nvSpPr>
          <p:spPr>
            <a:xfrm rot="1122035">
              <a:off x="8267046" y="1683880"/>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685" name="Google Shape;685;p148"/>
            <p:cNvSpPr/>
            <p:nvPr/>
          </p:nvSpPr>
          <p:spPr>
            <a:xfrm rot="-6500105" flipH="1">
              <a:off x="7274846" y="895390"/>
              <a:ext cx="266333" cy="172372"/>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48"/>
            <p:cNvSpPr/>
            <p:nvPr/>
          </p:nvSpPr>
          <p:spPr>
            <a:xfrm rot="4740224" flipH="1">
              <a:off x="8525674" y="408795"/>
              <a:ext cx="266321" cy="172393"/>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48"/>
            <p:cNvSpPr/>
            <p:nvPr/>
          </p:nvSpPr>
          <p:spPr>
            <a:xfrm rot="10029471" flipH="1">
              <a:off x="8446557" y="1081466"/>
              <a:ext cx="266301" cy="17240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88" name="Google Shape;688;p148"/>
            <p:cNvGrpSpPr/>
            <p:nvPr/>
          </p:nvGrpSpPr>
          <p:grpSpPr>
            <a:xfrm>
              <a:off x="7734836" y="211539"/>
              <a:ext cx="662112" cy="1322578"/>
              <a:chOff x="6933061" y="1619764"/>
              <a:chExt cx="662112" cy="1322578"/>
            </a:xfrm>
          </p:grpSpPr>
          <p:sp>
            <p:nvSpPr>
              <p:cNvPr id="689" name="Google Shape;689;p148"/>
              <p:cNvSpPr/>
              <p:nvPr/>
            </p:nvSpPr>
            <p:spPr>
              <a:xfrm>
                <a:off x="7047855" y="1924771"/>
                <a:ext cx="533585" cy="803253"/>
              </a:xfrm>
              <a:custGeom>
                <a:avLst/>
                <a:gdLst/>
                <a:ahLst/>
                <a:cxnLst/>
                <a:rect l="l" t="t" r="r" b="b"/>
                <a:pathLst>
                  <a:path w="18742" h="28214" extrusionOk="0">
                    <a:moveTo>
                      <a:pt x="11211" y="1"/>
                    </a:moveTo>
                    <a:cubicBezTo>
                      <a:pt x="9211" y="1"/>
                      <a:pt x="8936" y="1293"/>
                      <a:pt x="8936" y="1293"/>
                    </a:cubicBezTo>
                    <a:lnTo>
                      <a:pt x="230" y="23746"/>
                    </a:lnTo>
                    <a:lnTo>
                      <a:pt x="0" y="24341"/>
                    </a:lnTo>
                    <a:cubicBezTo>
                      <a:pt x="3556" y="28191"/>
                      <a:pt x="8857" y="28213"/>
                      <a:pt x="8979" y="28213"/>
                    </a:cubicBezTo>
                    <a:cubicBezTo>
                      <a:pt x="8981" y="28213"/>
                      <a:pt x="8982" y="28213"/>
                      <a:pt x="8982" y="28213"/>
                    </a:cubicBezTo>
                    <a:lnTo>
                      <a:pt x="9257" y="27526"/>
                    </a:lnTo>
                    <a:lnTo>
                      <a:pt x="18238" y="4798"/>
                    </a:lnTo>
                    <a:cubicBezTo>
                      <a:pt x="18238" y="4798"/>
                      <a:pt x="18742" y="3332"/>
                      <a:pt x="16611" y="1842"/>
                    </a:cubicBezTo>
                    <a:cubicBezTo>
                      <a:pt x="15901" y="1384"/>
                      <a:pt x="15168" y="995"/>
                      <a:pt x="14389" y="720"/>
                    </a:cubicBezTo>
                    <a:cubicBezTo>
                      <a:pt x="13701" y="445"/>
                      <a:pt x="12991" y="239"/>
                      <a:pt x="12258" y="101"/>
                    </a:cubicBezTo>
                    <a:cubicBezTo>
                      <a:pt x="11865" y="31"/>
                      <a:pt x="11518" y="1"/>
                      <a:pt x="1121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690" name="Google Shape;690;p148"/>
              <p:cNvSpPr/>
              <p:nvPr/>
            </p:nvSpPr>
            <p:spPr>
              <a:xfrm>
                <a:off x="6933061" y="2589507"/>
                <a:ext cx="463150" cy="205496"/>
              </a:xfrm>
              <a:custGeom>
                <a:avLst/>
                <a:gdLst/>
                <a:ahLst/>
                <a:cxnLst/>
                <a:rect l="l" t="t" r="r" b="b"/>
                <a:pathLst>
                  <a:path w="16268" h="7218" extrusionOk="0">
                    <a:moveTo>
                      <a:pt x="1582" y="0"/>
                    </a:moveTo>
                    <a:cubicBezTo>
                      <a:pt x="818" y="0"/>
                      <a:pt x="209" y="171"/>
                      <a:pt x="229" y="718"/>
                    </a:cubicBezTo>
                    <a:cubicBezTo>
                      <a:pt x="229" y="718"/>
                      <a:pt x="0" y="1543"/>
                      <a:pt x="4926" y="3972"/>
                    </a:cubicBezTo>
                    <a:cubicBezTo>
                      <a:pt x="6049" y="4499"/>
                      <a:pt x="7400" y="5117"/>
                      <a:pt x="9096" y="5851"/>
                    </a:cubicBezTo>
                    <a:cubicBezTo>
                      <a:pt x="9439" y="5988"/>
                      <a:pt x="9966" y="6171"/>
                      <a:pt x="10562" y="6355"/>
                    </a:cubicBezTo>
                    <a:cubicBezTo>
                      <a:pt x="11932" y="6776"/>
                      <a:pt x="13736" y="7217"/>
                      <a:pt x="14897" y="7217"/>
                    </a:cubicBezTo>
                    <a:cubicBezTo>
                      <a:pt x="15504" y="7217"/>
                      <a:pt x="15936" y="7097"/>
                      <a:pt x="16038" y="6790"/>
                    </a:cubicBezTo>
                    <a:cubicBezTo>
                      <a:pt x="16038" y="6790"/>
                      <a:pt x="16267" y="5599"/>
                      <a:pt x="13289" y="4178"/>
                    </a:cubicBezTo>
                    <a:lnTo>
                      <a:pt x="13014" y="4865"/>
                    </a:lnTo>
                    <a:cubicBezTo>
                      <a:pt x="13014" y="4865"/>
                      <a:pt x="13013" y="4865"/>
                      <a:pt x="13011" y="4865"/>
                    </a:cubicBezTo>
                    <a:cubicBezTo>
                      <a:pt x="12889" y="4865"/>
                      <a:pt x="7588" y="4843"/>
                      <a:pt x="4032" y="993"/>
                    </a:cubicBezTo>
                    <a:lnTo>
                      <a:pt x="4262" y="398"/>
                    </a:lnTo>
                    <a:cubicBezTo>
                      <a:pt x="3751" y="270"/>
                      <a:pt x="2543" y="0"/>
                      <a:pt x="158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691" name="Google Shape;691;p148"/>
              <p:cNvSpPr/>
              <p:nvPr/>
            </p:nvSpPr>
            <p:spPr>
              <a:xfrm>
                <a:off x="7212871" y="2183770"/>
                <a:ext cx="263575" cy="108528"/>
              </a:xfrm>
              <a:custGeom>
                <a:avLst/>
                <a:gdLst/>
                <a:ahLst/>
                <a:cxnLst/>
                <a:rect l="l" t="t" r="r" b="b"/>
                <a:pathLst>
                  <a:path w="9258" h="3812" extrusionOk="0">
                    <a:moveTo>
                      <a:pt x="468" y="0"/>
                    </a:moveTo>
                    <a:cubicBezTo>
                      <a:pt x="257" y="0"/>
                      <a:pt x="120" y="27"/>
                      <a:pt x="70" y="77"/>
                    </a:cubicBezTo>
                    <a:lnTo>
                      <a:pt x="1" y="283"/>
                    </a:lnTo>
                    <a:cubicBezTo>
                      <a:pt x="688" y="833"/>
                      <a:pt x="1948" y="1612"/>
                      <a:pt x="4240" y="2552"/>
                    </a:cubicBezTo>
                    <a:cubicBezTo>
                      <a:pt x="5843" y="3170"/>
                      <a:pt x="7516" y="3583"/>
                      <a:pt x="9234" y="3812"/>
                    </a:cubicBezTo>
                    <a:lnTo>
                      <a:pt x="9257" y="3697"/>
                    </a:lnTo>
                    <a:cubicBezTo>
                      <a:pt x="9005" y="3056"/>
                      <a:pt x="7539" y="2231"/>
                      <a:pt x="4217" y="925"/>
                    </a:cubicBezTo>
                    <a:cubicBezTo>
                      <a:pt x="2515" y="265"/>
                      <a:pt x="1130" y="0"/>
                      <a:pt x="4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692" name="Google Shape;692;p148"/>
              <p:cNvSpPr/>
              <p:nvPr/>
            </p:nvSpPr>
            <p:spPr>
              <a:xfrm>
                <a:off x="7047855" y="2191827"/>
                <a:ext cx="427278" cy="536204"/>
              </a:xfrm>
              <a:custGeom>
                <a:avLst/>
                <a:gdLst/>
                <a:ahLst/>
                <a:cxnLst/>
                <a:rect l="l" t="t" r="r" b="b"/>
                <a:pathLst>
                  <a:path w="15008" h="18834" extrusionOk="0">
                    <a:moveTo>
                      <a:pt x="5797" y="0"/>
                    </a:moveTo>
                    <a:lnTo>
                      <a:pt x="0" y="14961"/>
                    </a:lnTo>
                    <a:cubicBezTo>
                      <a:pt x="3556" y="18811"/>
                      <a:pt x="8857" y="18833"/>
                      <a:pt x="8979" y="18833"/>
                    </a:cubicBezTo>
                    <a:cubicBezTo>
                      <a:pt x="8981" y="18833"/>
                      <a:pt x="8982" y="18833"/>
                      <a:pt x="8982" y="18833"/>
                    </a:cubicBezTo>
                    <a:lnTo>
                      <a:pt x="15007" y="3529"/>
                    </a:lnTo>
                    <a:cubicBezTo>
                      <a:pt x="13312" y="3300"/>
                      <a:pt x="11639" y="2887"/>
                      <a:pt x="10036" y="2269"/>
                    </a:cubicBezTo>
                    <a:cubicBezTo>
                      <a:pt x="7744" y="1329"/>
                      <a:pt x="6484" y="573"/>
                      <a:pt x="579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693" name="Google Shape;693;p148"/>
              <p:cNvSpPr/>
              <p:nvPr/>
            </p:nvSpPr>
            <p:spPr>
              <a:xfrm>
                <a:off x="7396821" y="1870705"/>
                <a:ext cx="140272" cy="106535"/>
              </a:xfrm>
              <a:custGeom>
                <a:avLst/>
                <a:gdLst/>
                <a:ahLst/>
                <a:cxnLst/>
                <a:rect l="l" t="t" r="r" b="b"/>
                <a:pathLst>
                  <a:path w="4927" h="3742" extrusionOk="0">
                    <a:moveTo>
                      <a:pt x="1681" y="1"/>
                    </a:moveTo>
                    <a:cubicBezTo>
                      <a:pt x="1338" y="1"/>
                      <a:pt x="1051" y="68"/>
                      <a:pt x="872" y="236"/>
                    </a:cubicBezTo>
                    <a:cubicBezTo>
                      <a:pt x="528" y="557"/>
                      <a:pt x="161" y="1473"/>
                      <a:pt x="1" y="2000"/>
                    </a:cubicBezTo>
                    <a:cubicBezTo>
                      <a:pt x="711" y="2138"/>
                      <a:pt x="1444" y="2344"/>
                      <a:pt x="2132" y="2619"/>
                    </a:cubicBezTo>
                    <a:cubicBezTo>
                      <a:pt x="2911" y="2894"/>
                      <a:pt x="3644" y="3283"/>
                      <a:pt x="4331" y="3741"/>
                    </a:cubicBezTo>
                    <a:cubicBezTo>
                      <a:pt x="4583" y="3169"/>
                      <a:pt x="4927" y="2298"/>
                      <a:pt x="4881" y="1794"/>
                    </a:cubicBezTo>
                    <a:cubicBezTo>
                      <a:pt x="4812" y="1267"/>
                      <a:pt x="4262" y="786"/>
                      <a:pt x="3575" y="465"/>
                    </a:cubicBezTo>
                    <a:cubicBezTo>
                      <a:pt x="3300" y="328"/>
                      <a:pt x="3025" y="236"/>
                      <a:pt x="2727" y="144"/>
                    </a:cubicBezTo>
                    <a:cubicBezTo>
                      <a:pt x="2356" y="57"/>
                      <a:pt x="1995" y="1"/>
                      <a:pt x="168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694" name="Google Shape;694;p148"/>
              <p:cNvSpPr/>
              <p:nvPr/>
            </p:nvSpPr>
            <p:spPr>
              <a:xfrm>
                <a:off x="7049819" y="2702565"/>
                <a:ext cx="183973" cy="193140"/>
              </a:xfrm>
              <a:custGeom>
                <a:avLst/>
                <a:gdLst/>
                <a:ahLst/>
                <a:cxnLst/>
                <a:rect l="l" t="t" r="r" b="b"/>
                <a:pathLst>
                  <a:path w="6462" h="6784" extrusionOk="0">
                    <a:moveTo>
                      <a:pt x="848" y="1"/>
                    </a:moveTo>
                    <a:lnTo>
                      <a:pt x="115" y="4537"/>
                    </a:lnTo>
                    <a:lnTo>
                      <a:pt x="0" y="5270"/>
                    </a:lnTo>
                    <a:cubicBezTo>
                      <a:pt x="1145" y="6236"/>
                      <a:pt x="2598" y="6783"/>
                      <a:pt x="4101" y="6783"/>
                    </a:cubicBezTo>
                    <a:cubicBezTo>
                      <a:pt x="4131" y="6783"/>
                      <a:pt x="4162" y="6783"/>
                      <a:pt x="4193" y="6783"/>
                    </a:cubicBezTo>
                    <a:lnTo>
                      <a:pt x="4422" y="6301"/>
                    </a:lnTo>
                    <a:lnTo>
                      <a:pt x="6461" y="2384"/>
                    </a:lnTo>
                    <a:cubicBezTo>
                      <a:pt x="5865" y="2200"/>
                      <a:pt x="5338" y="2017"/>
                      <a:pt x="5018" y="1880"/>
                    </a:cubicBezTo>
                    <a:cubicBezTo>
                      <a:pt x="3322" y="1146"/>
                      <a:pt x="1948" y="528"/>
                      <a:pt x="84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695" name="Google Shape;695;p148"/>
              <p:cNvSpPr/>
              <p:nvPr/>
            </p:nvSpPr>
            <p:spPr>
              <a:xfrm>
                <a:off x="6973461" y="2819836"/>
                <a:ext cx="267504" cy="122506"/>
              </a:xfrm>
              <a:custGeom>
                <a:avLst/>
                <a:gdLst/>
                <a:ahLst/>
                <a:cxnLst/>
                <a:rect l="l" t="t" r="r" b="b"/>
                <a:pathLst>
                  <a:path w="9396" h="4303" extrusionOk="0">
                    <a:moveTo>
                      <a:pt x="704" y="1"/>
                    </a:moveTo>
                    <a:cubicBezTo>
                      <a:pt x="285" y="1"/>
                      <a:pt x="1" y="115"/>
                      <a:pt x="47" y="441"/>
                    </a:cubicBezTo>
                    <a:cubicBezTo>
                      <a:pt x="185" y="1472"/>
                      <a:pt x="3415" y="2916"/>
                      <a:pt x="4446" y="3191"/>
                    </a:cubicBezTo>
                    <a:cubicBezTo>
                      <a:pt x="4446" y="3191"/>
                      <a:pt x="7094" y="4303"/>
                      <a:pt x="8475" y="4303"/>
                    </a:cubicBezTo>
                    <a:cubicBezTo>
                      <a:pt x="8911" y="4303"/>
                      <a:pt x="9220" y="4192"/>
                      <a:pt x="9281" y="3901"/>
                    </a:cubicBezTo>
                    <a:cubicBezTo>
                      <a:pt x="9395" y="3351"/>
                      <a:pt x="8204" y="2664"/>
                      <a:pt x="7104" y="2182"/>
                    </a:cubicBezTo>
                    <a:lnTo>
                      <a:pt x="6875" y="2641"/>
                    </a:lnTo>
                    <a:cubicBezTo>
                      <a:pt x="6816" y="2642"/>
                      <a:pt x="6756" y="2643"/>
                      <a:pt x="6697" y="2643"/>
                    </a:cubicBezTo>
                    <a:cubicBezTo>
                      <a:pt x="5225" y="2643"/>
                      <a:pt x="3805" y="2099"/>
                      <a:pt x="2682" y="1151"/>
                    </a:cubicBezTo>
                    <a:lnTo>
                      <a:pt x="2797" y="418"/>
                    </a:lnTo>
                    <a:cubicBezTo>
                      <a:pt x="2213" y="242"/>
                      <a:pt x="1315" y="1"/>
                      <a:pt x="70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696" name="Google Shape;696;p148"/>
              <p:cNvSpPr/>
              <p:nvPr/>
            </p:nvSpPr>
            <p:spPr>
              <a:xfrm>
                <a:off x="7474460" y="1619764"/>
                <a:ext cx="120713" cy="264202"/>
              </a:xfrm>
              <a:custGeom>
                <a:avLst/>
                <a:gdLst/>
                <a:ahLst/>
                <a:cxnLst/>
                <a:rect l="l" t="t" r="r" b="b"/>
                <a:pathLst>
                  <a:path w="4240" h="9280" extrusionOk="0">
                    <a:moveTo>
                      <a:pt x="4239" y="0"/>
                    </a:moveTo>
                    <a:cubicBezTo>
                      <a:pt x="2841" y="2108"/>
                      <a:pt x="779" y="7057"/>
                      <a:pt x="0" y="8981"/>
                    </a:cubicBezTo>
                    <a:cubicBezTo>
                      <a:pt x="298" y="9050"/>
                      <a:pt x="573" y="9142"/>
                      <a:pt x="848" y="9279"/>
                    </a:cubicBezTo>
                    <a:cubicBezTo>
                      <a:pt x="2612" y="5041"/>
                      <a:pt x="4239" y="0"/>
                      <a:pt x="42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nvGrpSpPr>
              <p:cNvPr id="697" name="Google Shape;697;p148"/>
              <p:cNvGrpSpPr/>
              <p:nvPr/>
            </p:nvGrpSpPr>
            <p:grpSpPr>
              <a:xfrm>
                <a:off x="7258538" y="2052890"/>
                <a:ext cx="294869" cy="580973"/>
                <a:chOff x="3454938" y="1923315"/>
                <a:chExt cx="294869" cy="580973"/>
              </a:xfrm>
            </p:grpSpPr>
            <p:sp>
              <p:nvSpPr>
                <p:cNvPr id="698" name="Google Shape;698;p148"/>
                <p:cNvSpPr/>
                <p:nvPr/>
              </p:nvSpPr>
              <p:spPr>
                <a:xfrm>
                  <a:off x="3649991" y="1923315"/>
                  <a:ext cx="99816" cy="47089"/>
                </a:xfrm>
                <a:custGeom>
                  <a:avLst/>
                  <a:gdLst/>
                  <a:ahLst/>
                  <a:cxnLst/>
                  <a:rect l="l" t="t" r="r" b="b"/>
                  <a:pathLst>
                    <a:path w="3506" h="1654" extrusionOk="0">
                      <a:moveTo>
                        <a:pt x="95" y="0"/>
                      </a:moveTo>
                      <a:cubicBezTo>
                        <a:pt x="49" y="0"/>
                        <a:pt x="23" y="8"/>
                        <a:pt x="23" y="23"/>
                      </a:cubicBezTo>
                      <a:cubicBezTo>
                        <a:pt x="0" y="69"/>
                        <a:pt x="206" y="138"/>
                        <a:pt x="527" y="275"/>
                      </a:cubicBezTo>
                      <a:cubicBezTo>
                        <a:pt x="848" y="413"/>
                        <a:pt x="1283" y="596"/>
                        <a:pt x="1764" y="825"/>
                      </a:cubicBezTo>
                      <a:cubicBezTo>
                        <a:pt x="2246" y="1054"/>
                        <a:pt x="2658" y="1260"/>
                        <a:pt x="2979" y="1421"/>
                      </a:cubicBezTo>
                      <a:cubicBezTo>
                        <a:pt x="3246" y="1565"/>
                        <a:pt x="3421" y="1653"/>
                        <a:pt x="3487" y="1653"/>
                      </a:cubicBezTo>
                      <a:cubicBezTo>
                        <a:pt x="3495" y="1653"/>
                        <a:pt x="3501" y="1652"/>
                        <a:pt x="3506" y="1650"/>
                      </a:cubicBezTo>
                      <a:cubicBezTo>
                        <a:pt x="3506" y="1627"/>
                        <a:pt x="3368" y="1467"/>
                        <a:pt x="3070" y="1237"/>
                      </a:cubicBezTo>
                      <a:cubicBezTo>
                        <a:pt x="2314" y="733"/>
                        <a:pt x="1467" y="344"/>
                        <a:pt x="596" y="92"/>
                      </a:cubicBezTo>
                      <a:cubicBezTo>
                        <a:pt x="367" y="31"/>
                        <a:pt x="189" y="0"/>
                        <a:pt x="9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699" name="Google Shape;699;p148"/>
                <p:cNvSpPr/>
                <p:nvPr/>
              </p:nvSpPr>
              <p:spPr>
                <a:xfrm>
                  <a:off x="3668241" y="1973338"/>
                  <a:ext cx="67218" cy="31943"/>
                </a:xfrm>
                <a:custGeom>
                  <a:avLst/>
                  <a:gdLst/>
                  <a:ahLst/>
                  <a:cxnLst/>
                  <a:rect l="l" t="t" r="r" b="b"/>
                  <a:pathLst>
                    <a:path w="2361" h="1122" extrusionOk="0">
                      <a:moveTo>
                        <a:pt x="53" y="0"/>
                      </a:moveTo>
                      <a:cubicBezTo>
                        <a:pt x="38" y="0"/>
                        <a:pt x="28" y="3"/>
                        <a:pt x="24" y="7"/>
                      </a:cubicBezTo>
                      <a:cubicBezTo>
                        <a:pt x="1" y="76"/>
                        <a:pt x="505" y="374"/>
                        <a:pt x="1123" y="672"/>
                      </a:cubicBezTo>
                      <a:cubicBezTo>
                        <a:pt x="1655" y="947"/>
                        <a:pt x="2119" y="1121"/>
                        <a:pt x="2268" y="1121"/>
                      </a:cubicBezTo>
                      <a:cubicBezTo>
                        <a:pt x="2292" y="1121"/>
                        <a:pt x="2308" y="1117"/>
                        <a:pt x="2315" y="1107"/>
                      </a:cubicBezTo>
                      <a:cubicBezTo>
                        <a:pt x="2361" y="1061"/>
                        <a:pt x="1857" y="741"/>
                        <a:pt x="1238" y="443"/>
                      </a:cubicBezTo>
                      <a:cubicBezTo>
                        <a:pt x="662" y="175"/>
                        <a:pt x="179" y="0"/>
                        <a:pt x="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700" name="Google Shape;700;p148"/>
                <p:cNvSpPr/>
                <p:nvPr/>
              </p:nvSpPr>
              <p:spPr>
                <a:xfrm>
                  <a:off x="3620638" y="1995061"/>
                  <a:ext cx="99816" cy="47061"/>
                </a:xfrm>
                <a:custGeom>
                  <a:avLst/>
                  <a:gdLst/>
                  <a:ahLst/>
                  <a:cxnLst/>
                  <a:rect l="l" t="t" r="r" b="b"/>
                  <a:pathLst>
                    <a:path w="3506" h="1653" extrusionOk="0">
                      <a:moveTo>
                        <a:pt x="72" y="0"/>
                      </a:moveTo>
                      <a:cubicBezTo>
                        <a:pt x="26" y="0"/>
                        <a:pt x="0" y="8"/>
                        <a:pt x="0" y="23"/>
                      </a:cubicBezTo>
                      <a:cubicBezTo>
                        <a:pt x="0" y="46"/>
                        <a:pt x="184" y="138"/>
                        <a:pt x="504" y="275"/>
                      </a:cubicBezTo>
                      <a:cubicBezTo>
                        <a:pt x="825" y="413"/>
                        <a:pt x="1260" y="596"/>
                        <a:pt x="1742" y="825"/>
                      </a:cubicBezTo>
                      <a:cubicBezTo>
                        <a:pt x="2223" y="1054"/>
                        <a:pt x="2658" y="1261"/>
                        <a:pt x="2956" y="1421"/>
                      </a:cubicBezTo>
                      <a:cubicBezTo>
                        <a:pt x="3249" y="1547"/>
                        <a:pt x="3427" y="1653"/>
                        <a:pt x="3473" y="1653"/>
                      </a:cubicBezTo>
                      <a:cubicBezTo>
                        <a:pt x="3478" y="1653"/>
                        <a:pt x="3481" y="1652"/>
                        <a:pt x="3483" y="1650"/>
                      </a:cubicBezTo>
                      <a:cubicBezTo>
                        <a:pt x="3506" y="1627"/>
                        <a:pt x="3345" y="1444"/>
                        <a:pt x="3070" y="1238"/>
                      </a:cubicBezTo>
                      <a:cubicBezTo>
                        <a:pt x="2681" y="986"/>
                        <a:pt x="2291" y="756"/>
                        <a:pt x="1856" y="573"/>
                      </a:cubicBezTo>
                      <a:cubicBezTo>
                        <a:pt x="1444" y="390"/>
                        <a:pt x="1008" y="207"/>
                        <a:pt x="573" y="92"/>
                      </a:cubicBezTo>
                      <a:cubicBezTo>
                        <a:pt x="344" y="31"/>
                        <a:pt x="166" y="0"/>
                        <a:pt x="7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701" name="Google Shape;701;p148"/>
                <p:cNvSpPr/>
                <p:nvPr/>
              </p:nvSpPr>
              <p:spPr>
                <a:xfrm>
                  <a:off x="3638233" y="2044885"/>
                  <a:ext cx="67218" cy="32114"/>
                </a:xfrm>
                <a:custGeom>
                  <a:avLst/>
                  <a:gdLst/>
                  <a:ahLst/>
                  <a:cxnLst/>
                  <a:rect l="l" t="t" r="r" b="b"/>
                  <a:pathLst>
                    <a:path w="2361" h="1128" extrusionOk="0">
                      <a:moveTo>
                        <a:pt x="86" y="0"/>
                      </a:moveTo>
                      <a:cubicBezTo>
                        <a:pt x="64" y="0"/>
                        <a:pt x="50" y="5"/>
                        <a:pt x="47" y="15"/>
                      </a:cubicBezTo>
                      <a:cubicBezTo>
                        <a:pt x="1" y="83"/>
                        <a:pt x="505" y="381"/>
                        <a:pt x="1124" y="679"/>
                      </a:cubicBezTo>
                      <a:cubicBezTo>
                        <a:pt x="1681" y="938"/>
                        <a:pt x="2152" y="1128"/>
                        <a:pt x="2296" y="1128"/>
                      </a:cubicBezTo>
                      <a:cubicBezTo>
                        <a:pt x="2318" y="1128"/>
                        <a:pt x="2332" y="1123"/>
                        <a:pt x="2338" y="1114"/>
                      </a:cubicBezTo>
                      <a:cubicBezTo>
                        <a:pt x="2361" y="1046"/>
                        <a:pt x="1880" y="748"/>
                        <a:pt x="1238" y="450"/>
                      </a:cubicBezTo>
                      <a:cubicBezTo>
                        <a:pt x="707" y="174"/>
                        <a:pt x="226" y="0"/>
                        <a:pt x="8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702" name="Google Shape;702;p148"/>
                <p:cNvSpPr/>
                <p:nvPr/>
              </p:nvSpPr>
              <p:spPr>
                <a:xfrm>
                  <a:off x="3592594" y="2068772"/>
                  <a:ext cx="99816" cy="47289"/>
                </a:xfrm>
                <a:custGeom>
                  <a:avLst/>
                  <a:gdLst/>
                  <a:ahLst/>
                  <a:cxnLst/>
                  <a:rect l="l" t="t" r="r" b="b"/>
                  <a:pathLst>
                    <a:path w="3506" h="1661" extrusionOk="0">
                      <a:moveTo>
                        <a:pt x="95" y="0"/>
                      </a:moveTo>
                      <a:cubicBezTo>
                        <a:pt x="48" y="0"/>
                        <a:pt x="23" y="8"/>
                        <a:pt x="23" y="23"/>
                      </a:cubicBezTo>
                      <a:cubicBezTo>
                        <a:pt x="0" y="69"/>
                        <a:pt x="206" y="161"/>
                        <a:pt x="527" y="275"/>
                      </a:cubicBezTo>
                      <a:cubicBezTo>
                        <a:pt x="848" y="413"/>
                        <a:pt x="1283" y="596"/>
                        <a:pt x="1764" y="825"/>
                      </a:cubicBezTo>
                      <a:cubicBezTo>
                        <a:pt x="2245" y="1054"/>
                        <a:pt x="2658" y="1261"/>
                        <a:pt x="2979" y="1421"/>
                      </a:cubicBezTo>
                      <a:cubicBezTo>
                        <a:pt x="3231" y="1557"/>
                        <a:pt x="3402" y="1660"/>
                        <a:pt x="3461" y="1660"/>
                      </a:cubicBezTo>
                      <a:cubicBezTo>
                        <a:pt x="3472" y="1660"/>
                        <a:pt x="3479" y="1657"/>
                        <a:pt x="3483" y="1650"/>
                      </a:cubicBezTo>
                      <a:cubicBezTo>
                        <a:pt x="3505" y="1627"/>
                        <a:pt x="3368" y="1467"/>
                        <a:pt x="3070" y="1261"/>
                      </a:cubicBezTo>
                      <a:cubicBezTo>
                        <a:pt x="2681" y="1009"/>
                        <a:pt x="2291" y="779"/>
                        <a:pt x="1879" y="596"/>
                      </a:cubicBezTo>
                      <a:cubicBezTo>
                        <a:pt x="1466" y="390"/>
                        <a:pt x="1031" y="230"/>
                        <a:pt x="596" y="92"/>
                      </a:cubicBezTo>
                      <a:cubicBezTo>
                        <a:pt x="367" y="31"/>
                        <a:pt x="188" y="0"/>
                        <a:pt x="9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703" name="Google Shape;703;p148"/>
                <p:cNvSpPr/>
                <p:nvPr/>
              </p:nvSpPr>
              <p:spPr>
                <a:xfrm>
                  <a:off x="3610844" y="2119251"/>
                  <a:ext cx="67218" cy="31943"/>
                </a:xfrm>
                <a:custGeom>
                  <a:avLst/>
                  <a:gdLst/>
                  <a:ahLst/>
                  <a:cxnLst/>
                  <a:rect l="l" t="t" r="r" b="b"/>
                  <a:pathLst>
                    <a:path w="2361" h="1122" extrusionOk="0">
                      <a:moveTo>
                        <a:pt x="71" y="0"/>
                      </a:moveTo>
                      <a:cubicBezTo>
                        <a:pt x="46" y="0"/>
                        <a:pt x="30" y="5"/>
                        <a:pt x="23" y="14"/>
                      </a:cubicBezTo>
                      <a:cubicBezTo>
                        <a:pt x="1" y="83"/>
                        <a:pt x="505" y="358"/>
                        <a:pt x="1123" y="679"/>
                      </a:cubicBezTo>
                      <a:cubicBezTo>
                        <a:pt x="1678" y="946"/>
                        <a:pt x="2160" y="1121"/>
                        <a:pt x="2286" y="1121"/>
                      </a:cubicBezTo>
                      <a:cubicBezTo>
                        <a:pt x="2300" y="1121"/>
                        <a:pt x="2310" y="1119"/>
                        <a:pt x="2315" y="1114"/>
                      </a:cubicBezTo>
                      <a:cubicBezTo>
                        <a:pt x="2360" y="1045"/>
                        <a:pt x="1856" y="725"/>
                        <a:pt x="1238" y="427"/>
                      </a:cubicBezTo>
                      <a:cubicBezTo>
                        <a:pt x="687" y="171"/>
                        <a:pt x="221" y="0"/>
                        <a:pt x="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704" name="Google Shape;704;p148"/>
                <p:cNvSpPr/>
                <p:nvPr/>
              </p:nvSpPr>
              <p:spPr>
                <a:xfrm>
                  <a:off x="3563241" y="2140945"/>
                  <a:ext cx="99816" cy="47317"/>
                </a:xfrm>
                <a:custGeom>
                  <a:avLst/>
                  <a:gdLst/>
                  <a:ahLst/>
                  <a:cxnLst/>
                  <a:rect l="l" t="t" r="r" b="b"/>
                  <a:pathLst>
                    <a:path w="3506" h="1662" extrusionOk="0">
                      <a:moveTo>
                        <a:pt x="37" y="0"/>
                      </a:moveTo>
                      <a:cubicBezTo>
                        <a:pt x="13" y="0"/>
                        <a:pt x="0" y="3"/>
                        <a:pt x="0" y="9"/>
                      </a:cubicBezTo>
                      <a:cubicBezTo>
                        <a:pt x="0" y="54"/>
                        <a:pt x="183" y="146"/>
                        <a:pt x="504" y="283"/>
                      </a:cubicBezTo>
                      <a:cubicBezTo>
                        <a:pt x="825" y="421"/>
                        <a:pt x="1260" y="604"/>
                        <a:pt x="1741" y="833"/>
                      </a:cubicBezTo>
                      <a:cubicBezTo>
                        <a:pt x="2222" y="1062"/>
                        <a:pt x="2635" y="1269"/>
                        <a:pt x="2956" y="1429"/>
                      </a:cubicBezTo>
                      <a:cubicBezTo>
                        <a:pt x="3249" y="1555"/>
                        <a:pt x="3427" y="1661"/>
                        <a:pt x="3473" y="1661"/>
                      </a:cubicBezTo>
                      <a:cubicBezTo>
                        <a:pt x="3477" y="1661"/>
                        <a:pt x="3481" y="1660"/>
                        <a:pt x="3483" y="1658"/>
                      </a:cubicBezTo>
                      <a:cubicBezTo>
                        <a:pt x="3505" y="1612"/>
                        <a:pt x="3345" y="1452"/>
                        <a:pt x="3070" y="1246"/>
                      </a:cubicBezTo>
                      <a:cubicBezTo>
                        <a:pt x="2291" y="742"/>
                        <a:pt x="1443" y="352"/>
                        <a:pt x="573" y="100"/>
                      </a:cubicBezTo>
                      <a:cubicBezTo>
                        <a:pt x="310" y="30"/>
                        <a:pt x="115" y="0"/>
                        <a:pt x="3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705" name="Google Shape;705;p148"/>
                <p:cNvSpPr/>
                <p:nvPr/>
              </p:nvSpPr>
              <p:spPr>
                <a:xfrm>
                  <a:off x="3580836" y="2190371"/>
                  <a:ext cx="67218" cy="32114"/>
                </a:xfrm>
                <a:custGeom>
                  <a:avLst/>
                  <a:gdLst/>
                  <a:ahLst/>
                  <a:cxnLst/>
                  <a:rect l="l" t="t" r="r" b="b"/>
                  <a:pathLst>
                    <a:path w="2361" h="1128" extrusionOk="0">
                      <a:moveTo>
                        <a:pt x="81" y="1"/>
                      </a:moveTo>
                      <a:cubicBezTo>
                        <a:pt x="61" y="1"/>
                        <a:pt x="49" y="5"/>
                        <a:pt x="46" y="14"/>
                      </a:cubicBezTo>
                      <a:cubicBezTo>
                        <a:pt x="1" y="83"/>
                        <a:pt x="505" y="380"/>
                        <a:pt x="1123" y="678"/>
                      </a:cubicBezTo>
                      <a:cubicBezTo>
                        <a:pt x="1655" y="954"/>
                        <a:pt x="2136" y="1128"/>
                        <a:pt x="2275" y="1128"/>
                      </a:cubicBezTo>
                      <a:cubicBezTo>
                        <a:pt x="2298" y="1128"/>
                        <a:pt x="2311" y="1123"/>
                        <a:pt x="2315" y="1114"/>
                      </a:cubicBezTo>
                      <a:cubicBezTo>
                        <a:pt x="2361" y="1068"/>
                        <a:pt x="1879" y="747"/>
                        <a:pt x="1238" y="449"/>
                      </a:cubicBezTo>
                      <a:cubicBezTo>
                        <a:pt x="700" y="190"/>
                        <a:pt x="214" y="1"/>
                        <a:pt x="8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706" name="Google Shape;706;p148"/>
                <p:cNvSpPr/>
                <p:nvPr/>
              </p:nvSpPr>
              <p:spPr>
                <a:xfrm>
                  <a:off x="3542343" y="2205090"/>
                  <a:ext cx="99844" cy="47089"/>
                </a:xfrm>
                <a:custGeom>
                  <a:avLst/>
                  <a:gdLst/>
                  <a:ahLst/>
                  <a:cxnLst/>
                  <a:rect l="l" t="t" r="r" b="b"/>
                  <a:pathLst>
                    <a:path w="3507" h="1654" extrusionOk="0">
                      <a:moveTo>
                        <a:pt x="83" y="1"/>
                      </a:moveTo>
                      <a:cubicBezTo>
                        <a:pt x="37" y="1"/>
                        <a:pt x="9" y="9"/>
                        <a:pt x="1" y="24"/>
                      </a:cubicBezTo>
                      <a:cubicBezTo>
                        <a:pt x="1" y="70"/>
                        <a:pt x="184" y="138"/>
                        <a:pt x="505" y="276"/>
                      </a:cubicBezTo>
                      <a:cubicBezTo>
                        <a:pt x="826" y="413"/>
                        <a:pt x="1284" y="597"/>
                        <a:pt x="1742" y="826"/>
                      </a:cubicBezTo>
                      <a:cubicBezTo>
                        <a:pt x="2223" y="1055"/>
                        <a:pt x="2659" y="1261"/>
                        <a:pt x="2956" y="1421"/>
                      </a:cubicBezTo>
                      <a:cubicBezTo>
                        <a:pt x="3244" y="1565"/>
                        <a:pt x="3422" y="1654"/>
                        <a:pt x="3471" y="1654"/>
                      </a:cubicBezTo>
                      <a:cubicBezTo>
                        <a:pt x="3477" y="1654"/>
                        <a:pt x="3481" y="1653"/>
                        <a:pt x="3483" y="1650"/>
                      </a:cubicBezTo>
                      <a:cubicBezTo>
                        <a:pt x="3506" y="1628"/>
                        <a:pt x="3369" y="1444"/>
                        <a:pt x="3071" y="1261"/>
                      </a:cubicBezTo>
                      <a:cubicBezTo>
                        <a:pt x="2682" y="986"/>
                        <a:pt x="2292" y="780"/>
                        <a:pt x="1880" y="574"/>
                      </a:cubicBezTo>
                      <a:cubicBezTo>
                        <a:pt x="1444" y="390"/>
                        <a:pt x="1032" y="230"/>
                        <a:pt x="574" y="93"/>
                      </a:cubicBezTo>
                      <a:cubicBezTo>
                        <a:pt x="345" y="31"/>
                        <a:pt x="177" y="1"/>
                        <a:pt x="8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707" name="Google Shape;707;p148"/>
                <p:cNvSpPr/>
                <p:nvPr/>
              </p:nvSpPr>
              <p:spPr>
                <a:xfrm>
                  <a:off x="3559967" y="2254942"/>
                  <a:ext cx="67218" cy="32143"/>
                </a:xfrm>
                <a:custGeom>
                  <a:avLst/>
                  <a:gdLst/>
                  <a:ahLst/>
                  <a:cxnLst/>
                  <a:rect l="l" t="t" r="r" b="b"/>
                  <a:pathLst>
                    <a:path w="2361" h="1129" extrusionOk="0">
                      <a:moveTo>
                        <a:pt x="81" y="1"/>
                      </a:moveTo>
                      <a:cubicBezTo>
                        <a:pt x="61" y="1"/>
                        <a:pt x="49" y="5"/>
                        <a:pt x="46" y="14"/>
                      </a:cubicBezTo>
                      <a:cubicBezTo>
                        <a:pt x="1" y="83"/>
                        <a:pt x="505" y="381"/>
                        <a:pt x="1146" y="678"/>
                      </a:cubicBezTo>
                      <a:cubicBezTo>
                        <a:pt x="1678" y="954"/>
                        <a:pt x="2141" y="1128"/>
                        <a:pt x="2291" y="1128"/>
                      </a:cubicBezTo>
                      <a:cubicBezTo>
                        <a:pt x="2315" y="1128"/>
                        <a:pt x="2331" y="1123"/>
                        <a:pt x="2337" y="1114"/>
                      </a:cubicBezTo>
                      <a:cubicBezTo>
                        <a:pt x="2360" y="1068"/>
                        <a:pt x="1879" y="747"/>
                        <a:pt x="1238" y="449"/>
                      </a:cubicBezTo>
                      <a:cubicBezTo>
                        <a:pt x="700" y="190"/>
                        <a:pt x="214" y="1"/>
                        <a:pt x="8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708" name="Google Shape;708;p148"/>
                <p:cNvSpPr/>
                <p:nvPr/>
              </p:nvSpPr>
              <p:spPr>
                <a:xfrm>
                  <a:off x="3512335" y="2276609"/>
                  <a:ext cx="100499" cy="47317"/>
                </a:xfrm>
                <a:custGeom>
                  <a:avLst/>
                  <a:gdLst/>
                  <a:ahLst/>
                  <a:cxnLst/>
                  <a:rect l="l" t="t" r="r" b="b"/>
                  <a:pathLst>
                    <a:path w="3530" h="1662" extrusionOk="0">
                      <a:moveTo>
                        <a:pt x="61" y="1"/>
                      </a:moveTo>
                      <a:cubicBezTo>
                        <a:pt x="37" y="1"/>
                        <a:pt x="24" y="4"/>
                        <a:pt x="24" y="9"/>
                      </a:cubicBezTo>
                      <a:cubicBezTo>
                        <a:pt x="1" y="55"/>
                        <a:pt x="207" y="147"/>
                        <a:pt x="528" y="284"/>
                      </a:cubicBezTo>
                      <a:cubicBezTo>
                        <a:pt x="849" y="422"/>
                        <a:pt x="1284" y="605"/>
                        <a:pt x="1765" y="834"/>
                      </a:cubicBezTo>
                      <a:cubicBezTo>
                        <a:pt x="2246" y="1063"/>
                        <a:pt x="2659" y="1269"/>
                        <a:pt x="2979" y="1430"/>
                      </a:cubicBezTo>
                      <a:cubicBezTo>
                        <a:pt x="3252" y="1555"/>
                        <a:pt x="3428" y="1662"/>
                        <a:pt x="3491" y="1662"/>
                      </a:cubicBezTo>
                      <a:cubicBezTo>
                        <a:pt x="3497" y="1662"/>
                        <a:pt x="3502" y="1661"/>
                        <a:pt x="3506" y="1659"/>
                      </a:cubicBezTo>
                      <a:cubicBezTo>
                        <a:pt x="3529" y="1636"/>
                        <a:pt x="3369" y="1475"/>
                        <a:pt x="3071" y="1246"/>
                      </a:cubicBezTo>
                      <a:cubicBezTo>
                        <a:pt x="2705" y="994"/>
                        <a:pt x="2292" y="765"/>
                        <a:pt x="1880" y="582"/>
                      </a:cubicBezTo>
                      <a:cubicBezTo>
                        <a:pt x="1467" y="399"/>
                        <a:pt x="1032" y="215"/>
                        <a:pt x="597" y="101"/>
                      </a:cubicBezTo>
                      <a:cubicBezTo>
                        <a:pt x="334" y="31"/>
                        <a:pt x="138" y="1"/>
                        <a:pt x="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709" name="Google Shape;709;p148"/>
                <p:cNvSpPr/>
                <p:nvPr/>
              </p:nvSpPr>
              <p:spPr>
                <a:xfrm>
                  <a:off x="3530613" y="2326660"/>
                  <a:ext cx="67218" cy="32143"/>
                </a:xfrm>
                <a:custGeom>
                  <a:avLst/>
                  <a:gdLst/>
                  <a:ahLst/>
                  <a:cxnLst/>
                  <a:rect l="l" t="t" r="r" b="b"/>
                  <a:pathLst>
                    <a:path w="2361" h="1129" extrusionOk="0">
                      <a:moveTo>
                        <a:pt x="71" y="1"/>
                      </a:moveTo>
                      <a:cubicBezTo>
                        <a:pt x="46" y="1"/>
                        <a:pt x="30" y="6"/>
                        <a:pt x="23" y="15"/>
                      </a:cubicBezTo>
                      <a:cubicBezTo>
                        <a:pt x="0" y="84"/>
                        <a:pt x="505" y="382"/>
                        <a:pt x="1123" y="680"/>
                      </a:cubicBezTo>
                      <a:cubicBezTo>
                        <a:pt x="1661" y="939"/>
                        <a:pt x="2129" y="1128"/>
                        <a:pt x="2273" y="1128"/>
                      </a:cubicBezTo>
                      <a:cubicBezTo>
                        <a:pt x="2294" y="1128"/>
                        <a:pt x="2309" y="1124"/>
                        <a:pt x="2315" y="1115"/>
                      </a:cubicBezTo>
                      <a:cubicBezTo>
                        <a:pt x="2360" y="1046"/>
                        <a:pt x="1856" y="726"/>
                        <a:pt x="1238" y="428"/>
                      </a:cubicBezTo>
                      <a:cubicBezTo>
                        <a:pt x="687" y="172"/>
                        <a:pt x="221" y="1"/>
                        <a:pt x="7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710" name="Google Shape;710;p148"/>
                <p:cNvSpPr/>
                <p:nvPr/>
              </p:nvSpPr>
              <p:spPr>
                <a:xfrm>
                  <a:off x="3484946" y="2350576"/>
                  <a:ext cx="99844" cy="47260"/>
                </a:xfrm>
                <a:custGeom>
                  <a:avLst/>
                  <a:gdLst/>
                  <a:ahLst/>
                  <a:cxnLst/>
                  <a:rect l="l" t="t" r="r" b="b"/>
                  <a:pathLst>
                    <a:path w="3507" h="1660" extrusionOk="0">
                      <a:moveTo>
                        <a:pt x="76" y="1"/>
                      </a:moveTo>
                      <a:cubicBezTo>
                        <a:pt x="34" y="1"/>
                        <a:pt x="8" y="8"/>
                        <a:pt x="1" y="23"/>
                      </a:cubicBezTo>
                      <a:cubicBezTo>
                        <a:pt x="1" y="69"/>
                        <a:pt x="184" y="138"/>
                        <a:pt x="505" y="275"/>
                      </a:cubicBezTo>
                      <a:cubicBezTo>
                        <a:pt x="826" y="412"/>
                        <a:pt x="1261" y="596"/>
                        <a:pt x="1742" y="825"/>
                      </a:cubicBezTo>
                      <a:cubicBezTo>
                        <a:pt x="2223" y="1054"/>
                        <a:pt x="2658" y="1283"/>
                        <a:pt x="2956" y="1421"/>
                      </a:cubicBezTo>
                      <a:cubicBezTo>
                        <a:pt x="3229" y="1557"/>
                        <a:pt x="3402" y="1660"/>
                        <a:pt x="3462" y="1660"/>
                      </a:cubicBezTo>
                      <a:cubicBezTo>
                        <a:pt x="3473" y="1660"/>
                        <a:pt x="3480" y="1657"/>
                        <a:pt x="3483" y="1650"/>
                      </a:cubicBezTo>
                      <a:cubicBezTo>
                        <a:pt x="3506" y="1627"/>
                        <a:pt x="3346" y="1466"/>
                        <a:pt x="3071" y="1260"/>
                      </a:cubicBezTo>
                      <a:cubicBezTo>
                        <a:pt x="2681" y="1008"/>
                        <a:pt x="2292" y="779"/>
                        <a:pt x="1857" y="596"/>
                      </a:cubicBezTo>
                      <a:cubicBezTo>
                        <a:pt x="1444" y="390"/>
                        <a:pt x="1009" y="229"/>
                        <a:pt x="573" y="115"/>
                      </a:cubicBezTo>
                      <a:cubicBezTo>
                        <a:pt x="339" y="36"/>
                        <a:pt x="168" y="1"/>
                        <a:pt x="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711" name="Google Shape;711;p148"/>
                <p:cNvSpPr/>
                <p:nvPr/>
              </p:nvSpPr>
              <p:spPr>
                <a:xfrm>
                  <a:off x="3502570" y="2401026"/>
                  <a:ext cx="67218" cy="31943"/>
                </a:xfrm>
                <a:custGeom>
                  <a:avLst/>
                  <a:gdLst/>
                  <a:ahLst/>
                  <a:cxnLst/>
                  <a:rect l="l" t="t" r="r" b="b"/>
                  <a:pathLst>
                    <a:path w="2361" h="1122" extrusionOk="0">
                      <a:moveTo>
                        <a:pt x="86" y="1"/>
                      </a:moveTo>
                      <a:cubicBezTo>
                        <a:pt x="63" y="1"/>
                        <a:pt x="49" y="5"/>
                        <a:pt x="46" y="15"/>
                      </a:cubicBezTo>
                      <a:cubicBezTo>
                        <a:pt x="0" y="61"/>
                        <a:pt x="504" y="359"/>
                        <a:pt x="1123" y="680"/>
                      </a:cubicBezTo>
                      <a:cubicBezTo>
                        <a:pt x="1699" y="947"/>
                        <a:pt x="2182" y="1122"/>
                        <a:pt x="2308" y="1122"/>
                      </a:cubicBezTo>
                      <a:cubicBezTo>
                        <a:pt x="2323" y="1122"/>
                        <a:pt x="2333" y="1120"/>
                        <a:pt x="2337" y="1115"/>
                      </a:cubicBezTo>
                      <a:cubicBezTo>
                        <a:pt x="2360" y="1046"/>
                        <a:pt x="1879" y="725"/>
                        <a:pt x="1238" y="428"/>
                      </a:cubicBezTo>
                      <a:cubicBezTo>
                        <a:pt x="707" y="172"/>
                        <a:pt x="226" y="1"/>
                        <a:pt x="8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712" name="Google Shape;712;p148"/>
                <p:cNvSpPr/>
                <p:nvPr/>
              </p:nvSpPr>
              <p:spPr>
                <a:xfrm>
                  <a:off x="3454938" y="2422322"/>
                  <a:ext cx="99844" cy="47089"/>
                </a:xfrm>
                <a:custGeom>
                  <a:avLst/>
                  <a:gdLst/>
                  <a:ahLst/>
                  <a:cxnLst/>
                  <a:rect l="l" t="t" r="r" b="b"/>
                  <a:pathLst>
                    <a:path w="3507" h="1654" extrusionOk="0">
                      <a:moveTo>
                        <a:pt x="96" y="0"/>
                      </a:moveTo>
                      <a:cubicBezTo>
                        <a:pt x="49" y="0"/>
                        <a:pt x="24" y="8"/>
                        <a:pt x="24" y="23"/>
                      </a:cubicBezTo>
                      <a:cubicBezTo>
                        <a:pt x="1" y="69"/>
                        <a:pt x="207" y="138"/>
                        <a:pt x="528" y="275"/>
                      </a:cubicBezTo>
                      <a:cubicBezTo>
                        <a:pt x="848" y="413"/>
                        <a:pt x="1284" y="596"/>
                        <a:pt x="1765" y="825"/>
                      </a:cubicBezTo>
                      <a:cubicBezTo>
                        <a:pt x="2246" y="1054"/>
                        <a:pt x="2658" y="1260"/>
                        <a:pt x="2979" y="1421"/>
                      </a:cubicBezTo>
                      <a:cubicBezTo>
                        <a:pt x="3247" y="1565"/>
                        <a:pt x="3422" y="1653"/>
                        <a:pt x="3471" y="1653"/>
                      </a:cubicBezTo>
                      <a:cubicBezTo>
                        <a:pt x="3477" y="1653"/>
                        <a:pt x="3481" y="1652"/>
                        <a:pt x="3483" y="1650"/>
                      </a:cubicBezTo>
                      <a:cubicBezTo>
                        <a:pt x="3506" y="1627"/>
                        <a:pt x="3369" y="1467"/>
                        <a:pt x="3071" y="1238"/>
                      </a:cubicBezTo>
                      <a:cubicBezTo>
                        <a:pt x="2315" y="733"/>
                        <a:pt x="1467" y="344"/>
                        <a:pt x="596" y="92"/>
                      </a:cubicBezTo>
                      <a:cubicBezTo>
                        <a:pt x="367" y="31"/>
                        <a:pt x="189" y="0"/>
                        <a:pt x="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713" name="Google Shape;713;p148"/>
                <p:cNvSpPr/>
                <p:nvPr/>
              </p:nvSpPr>
              <p:spPr>
                <a:xfrm>
                  <a:off x="3473216" y="2472345"/>
                  <a:ext cx="67218" cy="31943"/>
                </a:xfrm>
                <a:custGeom>
                  <a:avLst/>
                  <a:gdLst/>
                  <a:ahLst/>
                  <a:cxnLst/>
                  <a:rect l="l" t="t" r="r" b="b"/>
                  <a:pathLst>
                    <a:path w="2361" h="1122" extrusionOk="0">
                      <a:moveTo>
                        <a:pt x="69" y="1"/>
                      </a:moveTo>
                      <a:cubicBezTo>
                        <a:pt x="56" y="1"/>
                        <a:pt x="48" y="3"/>
                        <a:pt x="46" y="7"/>
                      </a:cubicBezTo>
                      <a:cubicBezTo>
                        <a:pt x="0" y="76"/>
                        <a:pt x="504" y="374"/>
                        <a:pt x="1123" y="672"/>
                      </a:cubicBezTo>
                      <a:cubicBezTo>
                        <a:pt x="1674" y="947"/>
                        <a:pt x="2141" y="1122"/>
                        <a:pt x="2290" y="1122"/>
                      </a:cubicBezTo>
                      <a:cubicBezTo>
                        <a:pt x="2315" y="1122"/>
                        <a:pt x="2331" y="1117"/>
                        <a:pt x="2337" y="1107"/>
                      </a:cubicBezTo>
                      <a:cubicBezTo>
                        <a:pt x="2360" y="1061"/>
                        <a:pt x="1879" y="741"/>
                        <a:pt x="1238" y="443"/>
                      </a:cubicBezTo>
                      <a:cubicBezTo>
                        <a:pt x="682" y="176"/>
                        <a:pt x="183" y="1"/>
                        <a:pt x="6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grpSp>
        <p:grpSp>
          <p:nvGrpSpPr>
            <p:cNvPr id="714" name="Google Shape;714;p148"/>
            <p:cNvGrpSpPr/>
            <p:nvPr/>
          </p:nvGrpSpPr>
          <p:grpSpPr>
            <a:xfrm>
              <a:off x="7253408" y="403294"/>
              <a:ext cx="309215" cy="272430"/>
              <a:chOff x="3890683" y="1390057"/>
              <a:chExt cx="309215" cy="272430"/>
            </a:xfrm>
          </p:grpSpPr>
          <p:sp>
            <p:nvSpPr>
              <p:cNvPr id="715" name="Google Shape;715;p148"/>
              <p:cNvSpPr/>
              <p:nvPr/>
            </p:nvSpPr>
            <p:spPr>
              <a:xfrm>
                <a:off x="3987227" y="1415168"/>
                <a:ext cx="212671" cy="247319"/>
              </a:xfrm>
              <a:custGeom>
                <a:avLst/>
                <a:gdLst/>
                <a:ahLst/>
                <a:cxnLst/>
                <a:rect l="l" t="t" r="r" b="b"/>
                <a:pathLst>
                  <a:path w="7470" h="8687" extrusionOk="0">
                    <a:moveTo>
                      <a:pt x="4422" y="0"/>
                    </a:moveTo>
                    <a:lnTo>
                      <a:pt x="0" y="8409"/>
                    </a:lnTo>
                    <a:cubicBezTo>
                      <a:pt x="557" y="8594"/>
                      <a:pt x="1134" y="8686"/>
                      <a:pt x="1708" y="8686"/>
                    </a:cubicBezTo>
                    <a:cubicBezTo>
                      <a:pt x="2763" y="8686"/>
                      <a:pt x="3807" y="8376"/>
                      <a:pt x="4697" y="7767"/>
                    </a:cubicBezTo>
                    <a:cubicBezTo>
                      <a:pt x="7011" y="6232"/>
                      <a:pt x="7470" y="1994"/>
                      <a:pt x="44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716" name="Google Shape;716;p148"/>
              <p:cNvSpPr/>
              <p:nvPr/>
            </p:nvSpPr>
            <p:spPr>
              <a:xfrm>
                <a:off x="3949390" y="1396890"/>
                <a:ext cx="163759" cy="257682"/>
              </a:xfrm>
              <a:custGeom>
                <a:avLst/>
                <a:gdLst/>
                <a:ahLst/>
                <a:cxnLst/>
                <a:rect l="l" t="t" r="r" b="b"/>
                <a:pathLst>
                  <a:path w="5752" h="9051" extrusionOk="0">
                    <a:moveTo>
                      <a:pt x="4377" y="1"/>
                    </a:moveTo>
                    <a:lnTo>
                      <a:pt x="1" y="8363"/>
                    </a:lnTo>
                    <a:cubicBezTo>
                      <a:pt x="413" y="8661"/>
                      <a:pt x="848" y="8890"/>
                      <a:pt x="1329" y="9051"/>
                    </a:cubicBezTo>
                    <a:lnTo>
                      <a:pt x="5751" y="642"/>
                    </a:lnTo>
                    <a:cubicBezTo>
                      <a:pt x="5568" y="528"/>
                      <a:pt x="5385" y="413"/>
                      <a:pt x="5201" y="322"/>
                    </a:cubicBezTo>
                    <a:cubicBezTo>
                      <a:pt x="4926" y="207"/>
                      <a:pt x="4674" y="92"/>
                      <a:pt x="437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717" name="Google Shape;717;p148"/>
              <p:cNvSpPr/>
              <p:nvPr/>
            </p:nvSpPr>
            <p:spPr>
              <a:xfrm>
                <a:off x="3890683" y="1390057"/>
                <a:ext cx="183318" cy="244956"/>
              </a:xfrm>
              <a:custGeom>
                <a:avLst/>
                <a:gdLst/>
                <a:ahLst/>
                <a:cxnLst/>
                <a:rect l="l" t="t" r="r" b="b"/>
                <a:pathLst>
                  <a:path w="6439" h="8604" extrusionOk="0">
                    <a:moveTo>
                      <a:pt x="4938" y="1"/>
                    </a:moveTo>
                    <a:cubicBezTo>
                      <a:pt x="2517" y="1"/>
                      <a:pt x="351" y="1846"/>
                      <a:pt x="161" y="4434"/>
                    </a:cubicBezTo>
                    <a:cubicBezTo>
                      <a:pt x="1" y="6060"/>
                      <a:pt x="734" y="7641"/>
                      <a:pt x="2063" y="8603"/>
                    </a:cubicBezTo>
                    <a:lnTo>
                      <a:pt x="6439" y="241"/>
                    </a:lnTo>
                    <a:cubicBezTo>
                      <a:pt x="5938" y="78"/>
                      <a:pt x="5433" y="1"/>
                      <a:pt x="49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gr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three columns 3">
  <p:cSld name="Title and three columns 3">
    <p:spTree>
      <p:nvGrpSpPr>
        <p:cNvPr id="1" name="Shape 718"/>
        <p:cNvGrpSpPr/>
        <p:nvPr/>
      </p:nvGrpSpPr>
      <p:grpSpPr>
        <a:xfrm>
          <a:off x="0" y="0"/>
          <a:ext cx="0" cy="0"/>
          <a:chOff x="0" y="0"/>
          <a:chExt cx="0" cy="0"/>
        </a:xfrm>
      </p:grpSpPr>
      <p:sp>
        <p:nvSpPr>
          <p:cNvPr id="719" name="Google Shape;719;p149"/>
          <p:cNvSpPr txBox="1">
            <a:spLocks noGrp="1"/>
          </p:cNvSpPr>
          <p:nvPr>
            <p:ph type="title"/>
          </p:nvPr>
        </p:nvSpPr>
        <p:spPr>
          <a:xfrm>
            <a:off x="1426451" y="774200"/>
            <a:ext cx="15435000" cy="1145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20" name="Google Shape;720;p149"/>
          <p:cNvSpPr txBox="1">
            <a:spLocks noGrp="1"/>
          </p:cNvSpPr>
          <p:nvPr>
            <p:ph type="title" idx="2"/>
          </p:nvPr>
        </p:nvSpPr>
        <p:spPr>
          <a:xfrm>
            <a:off x="1426451" y="7172387"/>
            <a:ext cx="4497000" cy="870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accent1"/>
              </a:buClr>
              <a:buSzPts val="2400"/>
              <a:buNone/>
              <a:defRPr sz="4800">
                <a:solidFill>
                  <a:schemeClr val="accent1"/>
                </a:solidFill>
              </a:defRPr>
            </a:lvl1pPr>
            <a:lvl2pPr lvl="1" algn="ctr">
              <a:lnSpc>
                <a:spcPct val="100000"/>
              </a:lnSpc>
              <a:spcBef>
                <a:spcPts val="0"/>
              </a:spcBef>
              <a:spcAft>
                <a:spcPts val="0"/>
              </a:spcAft>
              <a:buClr>
                <a:schemeClr val="accent1"/>
              </a:buClr>
              <a:buSzPts val="2400"/>
              <a:buNone/>
              <a:defRPr sz="4800">
                <a:solidFill>
                  <a:schemeClr val="accent1"/>
                </a:solidFill>
              </a:defRPr>
            </a:lvl2pPr>
            <a:lvl3pPr lvl="2" algn="ctr">
              <a:lnSpc>
                <a:spcPct val="100000"/>
              </a:lnSpc>
              <a:spcBef>
                <a:spcPts val="0"/>
              </a:spcBef>
              <a:spcAft>
                <a:spcPts val="0"/>
              </a:spcAft>
              <a:buClr>
                <a:schemeClr val="accent1"/>
              </a:buClr>
              <a:buSzPts val="2400"/>
              <a:buNone/>
              <a:defRPr sz="4800">
                <a:solidFill>
                  <a:schemeClr val="accent1"/>
                </a:solidFill>
              </a:defRPr>
            </a:lvl3pPr>
            <a:lvl4pPr lvl="3" algn="ctr">
              <a:lnSpc>
                <a:spcPct val="100000"/>
              </a:lnSpc>
              <a:spcBef>
                <a:spcPts val="0"/>
              </a:spcBef>
              <a:spcAft>
                <a:spcPts val="0"/>
              </a:spcAft>
              <a:buClr>
                <a:schemeClr val="accent1"/>
              </a:buClr>
              <a:buSzPts val="2400"/>
              <a:buNone/>
              <a:defRPr sz="4800">
                <a:solidFill>
                  <a:schemeClr val="accent1"/>
                </a:solidFill>
              </a:defRPr>
            </a:lvl4pPr>
            <a:lvl5pPr lvl="4" algn="ctr">
              <a:lnSpc>
                <a:spcPct val="100000"/>
              </a:lnSpc>
              <a:spcBef>
                <a:spcPts val="0"/>
              </a:spcBef>
              <a:spcAft>
                <a:spcPts val="0"/>
              </a:spcAft>
              <a:buClr>
                <a:schemeClr val="accent1"/>
              </a:buClr>
              <a:buSzPts val="2400"/>
              <a:buNone/>
              <a:defRPr sz="4800">
                <a:solidFill>
                  <a:schemeClr val="accent1"/>
                </a:solidFill>
              </a:defRPr>
            </a:lvl5pPr>
            <a:lvl6pPr lvl="5" algn="ctr">
              <a:lnSpc>
                <a:spcPct val="100000"/>
              </a:lnSpc>
              <a:spcBef>
                <a:spcPts val="0"/>
              </a:spcBef>
              <a:spcAft>
                <a:spcPts val="0"/>
              </a:spcAft>
              <a:buClr>
                <a:schemeClr val="accent1"/>
              </a:buClr>
              <a:buSzPts val="2400"/>
              <a:buNone/>
              <a:defRPr sz="4800">
                <a:solidFill>
                  <a:schemeClr val="accent1"/>
                </a:solidFill>
              </a:defRPr>
            </a:lvl6pPr>
            <a:lvl7pPr lvl="6" algn="ctr">
              <a:lnSpc>
                <a:spcPct val="100000"/>
              </a:lnSpc>
              <a:spcBef>
                <a:spcPts val="0"/>
              </a:spcBef>
              <a:spcAft>
                <a:spcPts val="0"/>
              </a:spcAft>
              <a:buClr>
                <a:schemeClr val="accent1"/>
              </a:buClr>
              <a:buSzPts val="2400"/>
              <a:buNone/>
              <a:defRPr sz="4800">
                <a:solidFill>
                  <a:schemeClr val="accent1"/>
                </a:solidFill>
              </a:defRPr>
            </a:lvl7pPr>
            <a:lvl8pPr lvl="7" algn="ctr">
              <a:lnSpc>
                <a:spcPct val="100000"/>
              </a:lnSpc>
              <a:spcBef>
                <a:spcPts val="0"/>
              </a:spcBef>
              <a:spcAft>
                <a:spcPts val="0"/>
              </a:spcAft>
              <a:buClr>
                <a:schemeClr val="accent1"/>
              </a:buClr>
              <a:buSzPts val="2400"/>
              <a:buNone/>
              <a:defRPr sz="4800">
                <a:solidFill>
                  <a:schemeClr val="accent1"/>
                </a:solidFill>
              </a:defRPr>
            </a:lvl8pPr>
            <a:lvl9pPr lvl="8" algn="ctr">
              <a:lnSpc>
                <a:spcPct val="100000"/>
              </a:lnSpc>
              <a:spcBef>
                <a:spcPts val="0"/>
              </a:spcBef>
              <a:spcAft>
                <a:spcPts val="0"/>
              </a:spcAft>
              <a:buClr>
                <a:schemeClr val="accent1"/>
              </a:buClr>
              <a:buSzPts val="2400"/>
              <a:buNone/>
              <a:defRPr sz="4800">
                <a:solidFill>
                  <a:schemeClr val="accent1"/>
                </a:solidFill>
              </a:defRPr>
            </a:lvl9pPr>
          </a:lstStyle>
          <a:p>
            <a:endParaRPr/>
          </a:p>
        </p:txBody>
      </p:sp>
      <p:sp>
        <p:nvSpPr>
          <p:cNvPr id="721" name="Google Shape;721;p149"/>
          <p:cNvSpPr txBox="1">
            <a:spLocks noGrp="1"/>
          </p:cNvSpPr>
          <p:nvPr>
            <p:ph type="subTitle" idx="1"/>
          </p:nvPr>
        </p:nvSpPr>
        <p:spPr>
          <a:xfrm>
            <a:off x="1426451" y="7714573"/>
            <a:ext cx="4497000" cy="1326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500"/>
              <a:buNone/>
              <a:defRPr sz="3000"/>
            </a:lvl1pPr>
            <a:lvl2pPr lvl="1" algn="ctr">
              <a:lnSpc>
                <a:spcPct val="100000"/>
              </a:lnSpc>
              <a:spcBef>
                <a:spcPts val="0"/>
              </a:spcBef>
              <a:spcAft>
                <a:spcPts val="0"/>
              </a:spcAft>
              <a:buSzPts val="1500"/>
              <a:buNone/>
              <a:defRPr sz="3000"/>
            </a:lvl2pPr>
            <a:lvl3pPr lvl="2" algn="ctr">
              <a:lnSpc>
                <a:spcPct val="100000"/>
              </a:lnSpc>
              <a:spcBef>
                <a:spcPts val="0"/>
              </a:spcBef>
              <a:spcAft>
                <a:spcPts val="0"/>
              </a:spcAft>
              <a:buSzPts val="1500"/>
              <a:buNone/>
              <a:defRPr sz="3000"/>
            </a:lvl3pPr>
            <a:lvl4pPr lvl="3" algn="ctr">
              <a:lnSpc>
                <a:spcPct val="100000"/>
              </a:lnSpc>
              <a:spcBef>
                <a:spcPts val="0"/>
              </a:spcBef>
              <a:spcAft>
                <a:spcPts val="0"/>
              </a:spcAft>
              <a:buSzPts val="1500"/>
              <a:buNone/>
              <a:defRPr sz="3000"/>
            </a:lvl4pPr>
            <a:lvl5pPr lvl="4" algn="ctr">
              <a:lnSpc>
                <a:spcPct val="100000"/>
              </a:lnSpc>
              <a:spcBef>
                <a:spcPts val="0"/>
              </a:spcBef>
              <a:spcAft>
                <a:spcPts val="0"/>
              </a:spcAft>
              <a:buSzPts val="1500"/>
              <a:buNone/>
              <a:defRPr sz="3000"/>
            </a:lvl5pPr>
            <a:lvl6pPr lvl="5" algn="ctr">
              <a:lnSpc>
                <a:spcPct val="100000"/>
              </a:lnSpc>
              <a:spcBef>
                <a:spcPts val="0"/>
              </a:spcBef>
              <a:spcAft>
                <a:spcPts val="0"/>
              </a:spcAft>
              <a:buSzPts val="1500"/>
              <a:buNone/>
              <a:defRPr sz="3000"/>
            </a:lvl6pPr>
            <a:lvl7pPr lvl="6" algn="ctr">
              <a:lnSpc>
                <a:spcPct val="100000"/>
              </a:lnSpc>
              <a:spcBef>
                <a:spcPts val="0"/>
              </a:spcBef>
              <a:spcAft>
                <a:spcPts val="0"/>
              </a:spcAft>
              <a:buSzPts val="1500"/>
              <a:buNone/>
              <a:defRPr sz="3000"/>
            </a:lvl7pPr>
            <a:lvl8pPr lvl="7" algn="ctr">
              <a:lnSpc>
                <a:spcPct val="100000"/>
              </a:lnSpc>
              <a:spcBef>
                <a:spcPts val="0"/>
              </a:spcBef>
              <a:spcAft>
                <a:spcPts val="0"/>
              </a:spcAft>
              <a:buSzPts val="1500"/>
              <a:buNone/>
              <a:defRPr sz="3000"/>
            </a:lvl8pPr>
            <a:lvl9pPr lvl="8" algn="ctr">
              <a:lnSpc>
                <a:spcPct val="100000"/>
              </a:lnSpc>
              <a:spcBef>
                <a:spcPts val="0"/>
              </a:spcBef>
              <a:spcAft>
                <a:spcPts val="0"/>
              </a:spcAft>
              <a:buSzPts val="1500"/>
              <a:buNone/>
              <a:defRPr sz="3000"/>
            </a:lvl9pPr>
          </a:lstStyle>
          <a:p>
            <a:endParaRPr/>
          </a:p>
        </p:txBody>
      </p:sp>
      <p:sp>
        <p:nvSpPr>
          <p:cNvPr id="722" name="Google Shape;722;p149"/>
          <p:cNvSpPr txBox="1">
            <a:spLocks noGrp="1"/>
          </p:cNvSpPr>
          <p:nvPr>
            <p:ph type="title" idx="3"/>
          </p:nvPr>
        </p:nvSpPr>
        <p:spPr>
          <a:xfrm>
            <a:off x="6895574" y="7172387"/>
            <a:ext cx="4497000" cy="870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accent1"/>
              </a:buClr>
              <a:buSzPts val="2400"/>
              <a:buNone/>
              <a:defRPr sz="4800">
                <a:solidFill>
                  <a:schemeClr val="accent1"/>
                </a:solidFill>
              </a:defRPr>
            </a:lvl1pPr>
            <a:lvl2pPr lvl="1" algn="ctr">
              <a:lnSpc>
                <a:spcPct val="100000"/>
              </a:lnSpc>
              <a:spcBef>
                <a:spcPts val="0"/>
              </a:spcBef>
              <a:spcAft>
                <a:spcPts val="0"/>
              </a:spcAft>
              <a:buClr>
                <a:schemeClr val="accent1"/>
              </a:buClr>
              <a:buSzPts val="2400"/>
              <a:buNone/>
              <a:defRPr sz="4800">
                <a:solidFill>
                  <a:schemeClr val="accent1"/>
                </a:solidFill>
              </a:defRPr>
            </a:lvl2pPr>
            <a:lvl3pPr lvl="2" algn="ctr">
              <a:lnSpc>
                <a:spcPct val="100000"/>
              </a:lnSpc>
              <a:spcBef>
                <a:spcPts val="0"/>
              </a:spcBef>
              <a:spcAft>
                <a:spcPts val="0"/>
              </a:spcAft>
              <a:buClr>
                <a:schemeClr val="accent1"/>
              </a:buClr>
              <a:buSzPts val="2400"/>
              <a:buNone/>
              <a:defRPr sz="4800">
                <a:solidFill>
                  <a:schemeClr val="accent1"/>
                </a:solidFill>
              </a:defRPr>
            </a:lvl3pPr>
            <a:lvl4pPr lvl="3" algn="ctr">
              <a:lnSpc>
                <a:spcPct val="100000"/>
              </a:lnSpc>
              <a:spcBef>
                <a:spcPts val="0"/>
              </a:spcBef>
              <a:spcAft>
                <a:spcPts val="0"/>
              </a:spcAft>
              <a:buClr>
                <a:schemeClr val="accent1"/>
              </a:buClr>
              <a:buSzPts val="2400"/>
              <a:buNone/>
              <a:defRPr sz="4800">
                <a:solidFill>
                  <a:schemeClr val="accent1"/>
                </a:solidFill>
              </a:defRPr>
            </a:lvl4pPr>
            <a:lvl5pPr lvl="4" algn="ctr">
              <a:lnSpc>
                <a:spcPct val="100000"/>
              </a:lnSpc>
              <a:spcBef>
                <a:spcPts val="0"/>
              </a:spcBef>
              <a:spcAft>
                <a:spcPts val="0"/>
              </a:spcAft>
              <a:buClr>
                <a:schemeClr val="accent1"/>
              </a:buClr>
              <a:buSzPts val="2400"/>
              <a:buNone/>
              <a:defRPr sz="4800">
                <a:solidFill>
                  <a:schemeClr val="accent1"/>
                </a:solidFill>
              </a:defRPr>
            </a:lvl5pPr>
            <a:lvl6pPr lvl="5" algn="ctr">
              <a:lnSpc>
                <a:spcPct val="100000"/>
              </a:lnSpc>
              <a:spcBef>
                <a:spcPts val="0"/>
              </a:spcBef>
              <a:spcAft>
                <a:spcPts val="0"/>
              </a:spcAft>
              <a:buClr>
                <a:schemeClr val="accent1"/>
              </a:buClr>
              <a:buSzPts val="2400"/>
              <a:buNone/>
              <a:defRPr sz="4800">
                <a:solidFill>
                  <a:schemeClr val="accent1"/>
                </a:solidFill>
              </a:defRPr>
            </a:lvl6pPr>
            <a:lvl7pPr lvl="6" algn="ctr">
              <a:lnSpc>
                <a:spcPct val="100000"/>
              </a:lnSpc>
              <a:spcBef>
                <a:spcPts val="0"/>
              </a:spcBef>
              <a:spcAft>
                <a:spcPts val="0"/>
              </a:spcAft>
              <a:buClr>
                <a:schemeClr val="accent1"/>
              </a:buClr>
              <a:buSzPts val="2400"/>
              <a:buNone/>
              <a:defRPr sz="4800">
                <a:solidFill>
                  <a:schemeClr val="accent1"/>
                </a:solidFill>
              </a:defRPr>
            </a:lvl7pPr>
            <a:lvl8pPr lvl="7" algn="ctr">
              <a:lnSpc>
                <a:spcPct val="100000"/>
              </a:lnSpc>
              <a:spcBef>
                <a:spcPts val="0"/>
              </a:spcBef>
              <a:spcAft>
                <a:spcPts val="0"/>
              </a:spcAft>
              <a:buClr>
                <a:schemeClr val="accent1"/>
              </a:buClr>
              <a:buSzPts val="2400"/>
              <a:buNone/>
              <a:defRPr sz="4800">
                <a:solidFill>
                  <a:schemeClr val="accent1"/>
                </a:solidFill>
              </a:defRPr>
            </a:lvl8pPr>
            <a:lvl9pPr lvl="8" algn="ctr">
              <a:lnSpc>
                <a:spcPct val="100000"/>
              </a:lnSpc>
              <a:spcBef>
                <a:spcPts val="0"/>
              </a:spcBef>
              <a:spcAft>
                <a:spcPts val="0"/>
              </a:spcAft>
              <a:buClr>
                <a:schemeClr val="accent1"/>
              </a:buClr>
              <a:buSzPts val="2400"/>
              <a:buNone/>
              <a:defRPr sz="4800">
                <a:solidFill>
                  <a:schemeClr val="accent1"/>
                </a:solidFill>
              </a:defRPr>
            </a:lvl9pPr>
          </a:lstStyle>
          <a:p>
            <a:endParaRPr/>
          </a:p>
        </p:txBody>
      </p:sp>
      <p:sp>
        <p:nvSpPr>
          <p:cNvPr id="723" name="Google Shape;723;p149"/>
          <p:cNvSpPr txBox="1">
            <a:spLocks noGrp="1"/>
          </p:cNvSpPr>
          <p:nvPr>
            <p:ph type="subTitle" idx="4"/>
          </p:nvPr>
        </p:nvSpPr>
        <p:spPr>
          <a:xfrm>
            <a:off x="6895574" y="7714573"/>
            <a:ext cx="4497000" cy="1326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500"/>
              <a:buNone/>
              <a:defRPr sz="3000"/>
            </a:lvl1pPr>
            <a:lvl2pPr lvl="1" algn="ctr">
              <a:lnSpc>
                <a:spcPct val="100000"/>
              </a:lnSpc>
              <a:spcBef>
                <a:spcPts val="0"/>
              </a:spcBef>
              <a:spcAft>
                <a:spcPts val="0"/>
              </a:spcAft>
              <a:buSzPts val="1500"/>
              <a:buNone/>
              <a:defRPr sz="3000"/>
            </a:lvl2pPr>
            <a:lvl3pPr lvl="2" algn="ctr">
              <a:lnSpc>
                <a:spcPct val="100000"/>
              </a:lnSpc>
              <a:spcBef>
                <a:spcPts val="0"/>
              </a:spcBef>
              <a:spcAft>
                <a:spcPts val="0"/>
              </a:spcAft>
              <a:buSzPts val="1500"/>
              <a:buNone/>
              <a:defRPr sz="3000"/>
            </a:lvl3pPr>
            <a:lvl4pPr lvl="3" algn="ctr">
              <a:lnSpc>
                <a:spcPct val="100000"/>
              </a:lnSpc>
              <a:spcBef>
                <a:spcPts val="0"/>
              </a:spcBef>
              <a:spcAft>
                <a:spcPts val="0"/>
              </a:spcAft>
              <a:buSzPts val="1500"/>
              <a:buNone/>
              <a:defRPr sz="3000"/>
            </a:lvl4pPr>
            <a:lvl5pPr lvl="4" algn="ctr">
              <a:lnSpc>
                <a:spcPct val="100000"/>
              </a:lnSpc>
              <a:spcBef>
                <a:spcPts val="0"/>
              </a:spcBef>
              <a:spcAft>
                <a:spcPts val="0"/>
              </a:spcAft>
              <a:buSzPts val="1500"/>
              <a:buNone/>
              <a:defRPr sz="3000"/>
            </a:lvl5pPr>
            <a:lvl6pPr lvl="5" algn="ctr">
              <a:lnSpc>
                <a:spcPct val="100000"/>
              </a:lnSpc>
              <a:spcBef>
                <a:spcPts val="0"/>
              </a:spcBef>
              <a:spcAft>
                <a:spcPts val="0"/>
              </a:spcAft>
              <a:buSzPts val="1500"/>
              <a:buNone/>
              <a:defRPr sz="3000"/>
            </a:lvl6pPr>
            <a:lvl7pPr lvl="6" algn="ctr">
              <a:lnSpc>
                <a:spcPct val="100000"/>
              </a:lnSpc>
              <a:spcBef>
                <a:spcPts val="0"/>
              </a:spcBef>
              <a:spcAft>
                <a:spcPts val="0"/>
              </a:spcAft>
              <a:buSzPts val="1500"/>
              <a:buNone/>
              <a:defRPr sz="3000"/>
            </a:lvl7pPr>
            <a:lvl8pPr lvl="7" algn="ctr">
              <a:lnSpc>
                <a:spcPct val="100000"/>
              </a:lnSpc>
              <a:spcBef>
                <a:spcPts val="0"/>
              </a:spcBef>
              <a:spcAft>
                <a:spcPts val="0"/>
              </a:spcAft>
              <a:buSzPts val="1500"/>
              <a:buNone/>
              <a:defRPr sz="3000"/>
            </a:lvl8pPr>
            <a:lvl9pPr lvl="8" algn="ctr">
              <a:lnSpc>
                <a:spcPct val="100000"/>
              </a:lnSpc>
              <a:spcBef>
                <a:spcPts val="0"/>
              </a:spcBef>
              <a:spcAft>
                <a:spcPts val="0"/>
              </a:spcAft>
              <a:buSzPts val="1500"/>
              <a:buNone/>
              <a:defRPr sz="3000"/>
            </a:lvl9pPr>
          </a:lstStyle>
          <a:p>
            <a:endParaRPr/>
          </a:p>
        </p:txBody>
      </p:sp>
      <p:sp>
        <p:nvSpPr>
          <p:cNvPr id="724" name="Google Shape;724;p149"/>
          <p:cNvSpPr txBox="1">
            <a:spLocks noGrp="1"/>
          </p:cNvSpPr>
          <p:nvPr>
            <p:ph type="title" idx="5"/>
          </p:nvPr>
        </p:nvSpPr>
        <p:spPr>
          <a:xfrm>
            <a:off x="12364698" y="7172387"/>
            <a:ext cx="4497000" cy="8700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accent1"/>
              </a:buClr>
              <a:buSzPts val="2400"/>
              <a:buNone/>
              <a:defRPr sz="4800">
                <a:solidFill>
                  <a:schemeClr val="accent1"/>
                </a:solidFill>
              </a:defRPr>
            </a:lvl1pPr>
            <a:lvl2pPr lvl="1" algn="ctr">
              <a:lnSpc>
                <a:spcPct val="100000"/>
              </a:lnSpc>
              <a:spcBef>
                <a:spcPts val="0"/>
              </a:spcBef>
              <a:spcAft>
                <a:spcPts val="0"/>
              </a:spcAft>
              <a:buClr>
                <a:schemeClr val="accent1"/>
              </a:buClr>
              <a:buSzPts val="2400"/>
              <a:buNone/>
              <a:defRPr sz="4800">
                <a:solidFill>
                  <a:schemeClr val="accent1"/>
                </a:solidFill>
              </a:defRPr>
            </a:lvl2pPr>
            <a:lvl3pPr lvl="2" algn="ctr">
              <a:lnSpc>
                <a:spcPct val="100000"/>
              </a:lnSpc>
              <a:spcBef>
                <a:spcPts val="0"/>
              </a:spcBef>
              <a:spcAft>
                <a:spcPts val="0"/>
              </a:spcAft>
              <a:buClr>
                <a:schemeClr val="accent1"/>
              </a:buClr>
              <a:buSzPts val="2400"/>
              <a:buNone/>
              <a:defRPr sz="4800">
                <a:solidFill>
                  <a:schemeClr val="accent1"/>
                </a:solidFill>
              </a:defRPr>
            </a:lvl3pPr>
            <a:lvl4pPr lvl="3" algn="ctr">
              <a:lnSpc>
                <a:spcPct val="100000"/>
              </a:lnSpc>
              <a:spcBef>
                <a:spcPts val="0"/>
              </a:spcBef>
              <a:spcAft>
                <a:spcPts val="0"/>
              </a:spcAft>
              <a:buClr>
                <a:schemeClr val="accent1"/>
              </a:buClr>
              <a:buSzPts val="2400"/>
              <a:buNone/>
              <a:defRPr sz="4800">
                <a:solidFill>
                  <a:schemeClr val="accent1"/>
                </a:solidFill>
              </a:defRPr>
            </a:lvl4pPr>
            <a:lvl5pPr lvl="4" algn="ctr">
              <a:lnSpc>
                <a:spcPct val="100000"/>
              </a:lnSpc>
              <a:spcBef>
                <a:spcPts val="0"/>
              </a:spcBef>
              <a:spcAft>
                <a:spcPts val="0"/>
              </a:spcAft>
              <a:buClr>
                <a:schemeClr val="accent1"/>
              </a:buClr>
              <a:buSzPts val="2400"/>
              <a:buNone/>
              <a:defRPr sz="4800">
                <a:solidFill>
                  <a:schemeClr val="accent1"/>
                </a:solidFill>
              </a:defRPr>
            </a:lvl5pPr>
            <a:lvl6pPr lvl="5" algn="ctr">
              <a:lnSpc>
                <a:spcPct val="100000"/>
              </a:lnSpc>
              <a:spcBef>
                <a:spcPts val="0"/>
              </a:spcBef>
              <a:spcAft>
                <a:spcPts val="0"/>
              </a:spcAft>
              <a:buClr>
                <a:schemeClr val="accent1"/>
              </a:buClr>
              <a:buSzPts val="2400"/>
              <a:buNone/>
              <a:defRPr sz="4800">
                <a:solidFill>
                  <a:schemeClr val="accent1"/>
                </a:solidFill>
              </a:defRPr>
            </a:lvl6pPr>
            <a:lvl7pPr lvl="6" algn="ctr">
              <a:lnSpc>
                <a:spcPct val="100000"/>
              </a:lnSpc>
              <a:spcBef>
                <a:spcPts val="0"/>
              </a:spcBef>
              <a:spcAft>
                <a:spcPts val="0"/>
              </a:spcAft>
              <a:buClr>
                <a:schemeClr val="accent1"/>
              </a:buClr>
              <a:buSzPts val="2400"/>
              <a:buNone/>
              <a:defRPr sz="4800">
                <a:solidFill>
                  <a:schemeClr val="accent1"/>
                </a:solidFill>
              </a:defRPr>
            </a:lvl7pPr>
            <a:lvl8pPr lvl="7" algn="ctr">
              <a:lnSpc>
                <a:spcPct val="100000"/>
              </a:lnSpc>
              <a:spcBef>
                <a:spcPts val="0"/>
              </a:spcBef>
              <a:spcAft>
                <a:spcPts val="0"/>
              </a:spcAft>
              <a:buClr>
                <a:schemeClr val="accent1"/>
              </a:buClr>
              <a:buSzPts val="2400"/>
              <a:buNone/>
              <a:defRPr sz="4800">
                <a:solidFill>
                  <a:schemeClr val="accent1"/>
                </a:solidFill>
              </a:defRPr>
            </a:lvl8pPr>
            <a:lvl9pPr lvl="8" algn="ctr">
              <a:lnSpc>
                <a:spcPct val="100000"/>
              </a:lnSpc>
              <a:spcBef>
                <a:spcPts val="0"/>
              </a:spcBef>
              <a:spcAft>
                <a:spcPts val="0"/>
              </a:spcAft>
              <a:buClr>
                <a:schemeClr val="accent1"/>
              </a:buClr>
              <a:buSzPts val="2400"/>
              <a:buNone/>
              <a:defRPr sz="4800">
                <a:solidFill>
                  <a:schemeClr val="accent1"/>
                </a:solidFill>
              </a:defRPr>
            </a:lvl9pPr>
          </a:lstStyle>
          <a:p>
            <a:endParaRPr/>
          </a:p>
        </p:txBody>
      </p:sp>
      <p:sp>
        <p:nvSpPr>
          <p:cNvPr id="725" name="Google Shape;725;p149"/>
          <p:cNvSpPr txBox="1">
            <a:spLocks noGrp="1"/>
          </p:cNvSpPr>
          <p:nvPr>
            <p:ph type="subTitle" idx="6"/>
          </p:nvPr>
        </p:nvSpPr>
        <p:spPr>
          <a:xfrm>
            <a:off x="12364698" y="7714573"/>
            <a:ext cx="4497000" cy="1326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500"/>
              <a:buNone/>
              <a:defRPr sz="3000"/>
            </a:lvl1pPr>
            <a:lvl2pPr lvl="1" algn="ctr">
              <a:lnSpc>
                <a:spcPct val="100000"/>
              </a:lnSpc>
              <a:spcBef>
                <a:spcPts val="0"/>
              </a:spcBef>
              <a:spcAft>
                <a:spcPts val="0"/>
              </a:spcAft>
              <a:buSzPts val="1500"/>
              <a:buNone/>
              <a:defRPr sz="3000"/>
            </a:lvl2pPr>
            <a:lvl3pPr lvl="2" algn="ctr">
              <a:lnSpc>
                <a:spcPct val="100000"/>
              </a:lnSpc>
              <a:spcBef>
                <a:spcPts val="0"/>
              </a:spcBef>
              <a:spcAft>
                <a:spcPts val="0"/>
              </a:spcAft>
              <a:buSzPts val="1500"/>
              <a:buNone/>
              <a:defRPr sz="3000"/>
            </a:lvl3pPr>
            <a:lvl4pPr lvl="3" algn="ctr">
              <a:lnSpc>
                <a:spcPct val="100000"/>
              </a:lnSpc>
              <a:spcBef>
                <a:spcPts val="0"/>
              </a:spcBef>
              <a:spcAft>
                <a:spcPts val="0"/>
              </a:spcAft>
              <a:buSzPts val="1500"/>
              <a:buNone/>
              <a:defRPr sz="3000"/>
            </a:lvl4pPr>
            <a:lvl5pPr lvl="4" algn="ctr">
              <a:lnSpc>
                <a:spcPct val="100000"/>
              </a:lnSpc>
              <a:spcBef>
                <a:spcPts val="0"/>
              </a:spcBef>
              <a:spcAft>
                <a:spcPts val="0"/>
              </a:spcAft>
              <a:buSzPts val="1500"/>
              <a:buNone/>
              <a:defRPr sz="3000"/>
            </a:lvl5pPr>
            <a:lvl6pPr lvl="5" algn="ctr">
              <a:lnSpc>
                <a:spcPct val="100000"/>
              </a:lnSpc>
              <a:spcBef>
                <a:spcPts val="0"/>
              </a:spcBef>
              <a:spcAft>
                <a:spcPts val="0"/>
              </a:spcAft>
              <a:buSzPts val="1500"/>
              <a:buNone/>
              <a:defRPr sz="3000"/>
            </a:lvl6pPr>
            <a:lvl7pPr lvl="6" algn="ctr">
              <a:lnSpc>
                <a:spcPct val="100000"/>
              </a:lnSpc>
              <a:spcBef>
                <a:spcPts val="0"/>
              </a:spcBef>
              <a:spcAft>
                <a:spcPts val="0"/>
              </a:spcAft>
              <a:buSzPts val="1500"/>
              <a:buNone/>
              <a:defRPr sz="3000"/>
            </a:lvl7pPr>
            <a:lvl8pPr lvl="7" algn="ctr">
              <a:lnSpc>
                <a:spcPct val="100000"/>
              </a:lnSpc>
              <a:spcBef>
                <a:spcPts val="0"/>
              </a:spcBef>
              <a:spcAft>
                <a:spcPts val="0"/>
              </a:spcAft>
              <a:buSzPts val="1500"/>
              <a:buNone/>
              <a:defRPr sz="3000"/>
            </a:lvl8pPr>
            <a:lvl9pPr lvl="8" algn="ctr">
              <a:lnSpc>
                <a:spcPct val="100000"/>
              </a:lnSpc>
              <a:spcBef>
                <a:spcPts val="0"/>
              </a:spcBef>
              <a:spcAft>
                <a:spcPts val="0"/>
              </a:spcAft>
              <a:buSzPts val="1500"/>
              <a:buNone/>
              <a:defRPr sz="3000"/>
            </a:lvl9pPr>
          </a:lstStyle>
          <a:p>
            <a:endParaRPr/>
          </a:p>
        </p:txBody>
      </p:sp>
      <p:grpSp>
        <p:nvGrpSpPr>
          <p:cNvPr id="726" name="Google Shape;726;p149"/>
          <p:cNvGrpSpPr/>
          <p:nvPr/>
        </p:nvGrpSpPr>
        <p:grpSpPr>
          <a:xfrm rot="-894623" flipH="1">
            <a:off x="14398462" y="444955"/>
            <a:ext cx="3117882" cy="3093223"/>
            <a:chOff x="7253204" y="211539"/>
            <a:chExt cx="1558989" cy="1546658"/>
          </a:xfrm>
        </p:grpSpPr>
        <p:sp>
          <p:nvSpPr>
            <p:cNvPr id="727" name="Google Shape;727;p149"/>
            <p:cNvSpPr/>
            <p:nvPr/>
          </p:nvSpPr>
          <p:spPr>
            <a:xfrm rot="-1110602">
              <a:off x="7282215" y="1482028"/>
              <a:ext cx="309110" cy="233133"/>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728" name="Google Shape;728;p149"/>
            <p:cNvSpPr/>
            <p:nvPr/>
          </p:nvSpPr>
          <p:spPr>
            <a:xfrm rot="-6500105" flipH="1">
              <a:off x="7274846" y="895390"/>
              <a:ext cx="266333" cy="172372"/>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9" name="Google Shape;729;p149"/>
            <p:cNvSpPr/>
            <p:nvPr/>
          </p:nvSpPr>
          <p:spPr>
            <a:xfrm rot="2863310" flipH="1">
              <a:off x="8525681" y="408798"/>
              <a:ext cx="266315" cy="172391"/>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30" name="Google Shape;730;p149"/>
            <p:cNvGrpSpPr/>
            <p:nvPr/>
          </p:nvGrpSpPr>
          <p:grpSpPr>
            <a:xfrm>
              <a:off x="7734836" y="211539"/>
              <a:ext cx="662112" cy="1322578"/>
              <a:chOff x="6933061" y="1619764"/>
              <a:chExt cx="662112" cy="1322578"/>
            </a:xfrm>
          </p:grpSpPr>
          <p:sp>
            <p:nvSpPr>
              <p:cNvPr id="731" name="Google Shape;731;p149"/>
              <p:cNvSpPr/>
              <p:nvPr/>
            </p:nvSpPr>
            <p:spPr>
              <a:xfrm>
                <a:off x="7047855" y="1924771"/>
                <a:ext cx="533585" cy="803253"/>
              </a:xfrm>
              <a:custGeom>
                <a:avLst/>
                <a:gdLst/>
                <a:ahLst/>
                <a:cxnLst/>
                <a:rect l="l" t="t" r="r" b="b"/>
                <a:pathLst>
                  <a:path w="18742" h="28214" extrusionOk="0">
                    <a:moveTo>
                      <a:pt x="11211" y="1"/>
                    </a:moveTo>
                    <a:cubicBezTo>
                      <a:pt x="9211" y="1"/>
                      <a:pt x="8936" y="1293"/>
                      <a:pt x="8936" y="1293"/>
                    </a:cubicBezTo>
                    <a:lnTo>
                      <a:pt x="230" y="23746"/>
                    </a:lnTo>
                    <a:lnTo>
                      <a:pt x="0" y="24341"/>
                    </a:lnTo>
                    <a:cubicBezTo>
                      <a:pt x="3556" y="28191"/>
                      <a:pt x="8857" y="28213"/>
                      <a:pt x="8979" y="28213"/>
                    </a:cubicBezTo>
                    <a:cubicBezTo>
                      <a:pt x="8981" y="28213"/>
                      <a:pt x="8982" y="28213"/>
                      <a:pt x="8982" y="28213"/>
                    </a:cubicBezTo>
                    <a:lnTo>
                      <a:pt x="9257" y="27526"/>
                    </a:lnTo>
                    <a:lnTo>
                      <a:pt x="18238" y="4798"/>
                    </a:lnTo>
                    <a:cubicBezTo>
                      <a:pt x="18238" y="4798"/>
                      <a:pt x="18742" y="3332"/>
                      <a:pt x="16611" y="1842"/>
                    </a:cubicBezTo>
                    <a:cubicBezTo>
                      <a:pt x="15901" y="1384"/>
                      <a:pt x="15168" y="995"/>
                      <a:pt x="14389" y="720"/>
                    </a:cubicBezTo>
                    <a:cubicBezTo>
                      <a:pt x="13701" y="445"/>
                      <a:pt x="12991" y="239"/>
                      <a:pt x="12258" y="101"/>
                    </a:cubicBezTo>
                    <a:cubicBezTo>
                      <a:pt x="11865" y="31"/>
                      <a:pt x="11518" y="1"/>
                      <a:pt x="1121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732" name="Google Shape;732;p149"/>
              <p:cNvSpPr/>
              <p:nvPr/>
            </p:nvSpPr>
            <p:spPr>
              <a:xfrm>
                <a:off x="6933061" y="2589507"/>
                <a:ext cx="463150" cy="205496"/>
              </a:xfrm>
              <a:custGeom>
                <a:avLst/>
                <a:gdLst/>
                <a:ahLst/>
                <a:cxnLst/>
                <a:rect l="l" t="t" r="r" b="b"/>
                <a:pathLst>
                  <a:path w="16268" h="7218" extrusionOk="0">
                    <a:moveTo>
                      <a:pt x="1582" y="0"/>
                    </a:moveTo>
                    <a:cubicBezTo>
                      <a:pt x="818" y="0"/>
                      <a:pt x="209" y="171"/>
                      <a:pt x="229" y="718"/>
                    </a:cubicBezTo>
                    <a:cubicBezTo>
                      <a:pt x="229" y="718"/>
                      <a:pt x="0" y="1543"/>
                      <a:pt x="4926" y="3972"/>
                    </a:cubicBezTo>
                    <a:cubicBezTo>
                      <a:pt x="6049" y="4499"/>
                      <a:pt x="7400" y="5117"/>
                      <a:pt x="9096" y="5851"/>
                    </a:cubicBezTo>
                    <a:cubicBezTo>
                      <a:pt x="9439" y="5988"/>
                      <a:pt x="9966" y="6171"/>
                      <a:pt x="10562" y="6355"/>
                    </a:cubicBezTo>
                    <a:cubicBezTo>
                      <a:pt x="11932" y="6776"/>
                      <a:pt x="13736" y="7217"/>
                      <a:pt x="14897" y="7217"/>
                    </a:cubicBezTo>
                    <a:cubicBezTo>
                      <a:pt x="15504" y="7217"/>
                      <a:pt x="15936" y="7097"/>
                      <a:pt x="16038" y="6790"/>
                    </a:cubicBezTo>
                    <a:cubicBezTo>
                      <a:pt x="16038" y="6790"/>
                      <a:pt x="16267" y="5599"/>
                      <a:pt x="13289" y="4178"/>
                    </a:cubicBezTo>
                    <a:lnTo>
                      <a:pt x="13014" y="4865"/>
                    </a:lnTo>
                    <a:cubicBezTo>
                      <a:pt x="13014" y="4865"/>
                      <a:pt x="13013" y="4865"/>
                      <a:pt x="13011" y="4865"/>
                    </a:cubicBezTo>
                    <a:cubicBezTo>
                      <a:pt x="12889" y="4865"/>
                      <a:pt x="7588" y="4843"/>
                      <a:pt x="4032" y="993"/>
                    </a:cubicBezTo>
                    <a:lnTo>
                      <a:pt x="4262" y="398"/>
                    </a:lnTo>
                    <a:cubicBezTo>
                      <a:pt x="3751" y="270"/>
                      <a:pt x="2543" y="0"/>
                      <a:pt x="158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733" name="Google Shape;733;p149"/>
              <p:cNvSpPr/>
              <p:nvPr/>
            </p:nvSpPr>
            <p:spPr>
              <a:xfrm>
                <a:off x="7212871" y="2183770"/>
                <a:ext cx="263575" cy="108528"/>
              </a:xfrm>
              <a:custGeom>
                <a:avLst/>
                <a:gdLst/>
                <a:ahLst/>
                <a:cxnLst/>
                <a:rect l="l" t="t" r="r" b="b"/>
                <a:pathLst>
                  <a:path w="9258" h="3812" extrusionOk="0">
                    <a:moveTo>
                      <a:pt x="468" y="0"/>
                    </a:moveTo>
                    <a:cubicBezTo>
                      <a:pt x="257" y="0"/>
                      <a:pt x="120" y="27"/>
                      <a:pt x="70" y="77"/>
                    </a:cubicBezTo>
                    <a:lnTo>
                      <a:pt x="1" y="283"/>
                    </a:lnTo>
                    <a:cubicBezTo>
                      <a:pt x="688" y="833"/>
                      <a:pt x="1948" y="1612"/>
                      <a:pt x="4240" y="2552"/>
                    </a:cubicBezTo>
                    <a:cubicBezTo>
                      <a:pt x="5843" y="3170"/>
                      <a:pt x="7516" y="3583"/>
                      <a:pt x="9234" y="3812"/>
                    </a:cubicBezTo>
                    <a:lnTo>
                      <a:pt x="9257" y="3697"/>
                    </a:lnTo>
                    <a:cubicBezTo>
                      <a:pt x="9005" y="3056"/>
                      <a:pt x="7539" y="2231"/>
                      <a:pt x="4217" y="925"/>
                    </a:cubicBezTo>
                    <a:cubicBezTo>
                      <a:pt x="2515" y="265"/>
                      <a:pt x="1130" y="0"/>
                      <a:pt x="4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734" name="Google Shape;734;p149"/>
              <p:cNvSpPr/>
              <p:nvPr/>
            </p:nvSpPr>
            <p:spPr>
              <a:xfrm>
                <a:off x="7047855" y="2191827"/>
                <a:ext cx="427278" cy="536204"/>
              </a:xfrm>
              <a:custGeom>
                <a:avLst/>
                <a:gdLst/>
                <a:ahLst/>
                <a:cxnLst/>
                <a:rect l="l" t="t" r="r" b="b"/>
                <a:pathLst>
                  <a:path w="15008" h="18834" extrusionOk="0">
                    <a:moveTo>
                      <a:pt x="5797" y="0"/>
                    </a:moveTo>
                    <a:lnTo>
                      <a:pt x="0" y="14961"/>
                    </a:lnTo>
                    <a:cubicBezTo>
                      <a:pt x="3556" y="18811"/>
                      <a:pt x="8857" y="18833"/>
                      <a:pt x="8979" y="18833"/>
                    </a:cubicBezTo>
                    <a:cubicBezTo>
                      <a:pt x="8981" y="18833"/>
                      <a:pt x="8982" y="18833"/>
                      <a:pt x="8982" y="18833"/>
                    </a:cubicBezTo>
                    <a:lnTo>
                      <a:pt x="15007" y="3529"/>
                    </a:lnTo>
                    <a:cubicBezTo>
                      <a:pt x="13312" y="3300"/>
                      <a:pt x="11639" y="2887"/>
                      <a:pt x="10036" y="2269"/>
                    </a:cubicBezTo>
                    <a:cubicBezTo>
                      <a:pt x="7744" y="1329"/>
                      <a:pt x="6484" y="573"/>
                      <a:pt x="579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735" name="Google Shape;735;p149"/>
              <p:cNvSpPr/>
              <p:nvPr/>
            </p:nvSpPr>
            <p:spPr>
              <a:xfrm>
                <a:off x="7396821" y="1870705"/>
                <a:ext cx="140272" cy="106535"/>
              </a:xfrm>
              <a:custGeom>
                <a:avLst/>
                <a:gdLst/>
                <a:ahLst/>
                <a:cxnLst/>
                <a:rect l="l" t="t" r="r" b="b"/>
                <a:pathLst>
                  <a:path w="4927" h="3742" extrusionOk="0">
                    <a:moveTo>
                      <a:pt x="1681" y="1"/>
                    </a:moveTo>
                    <a:cubicBezTo>
                      <a:pt x="1338" y="1"/>
                      <a:pt x="1051" y="68"/>
                      <a:pt x="872" y="236"/>
                    </a:cubicBezTo>
                    <a:cubicBezTo>
                      <a:pt x="528" y="557"/>
                      <a:pt x="161" y="1473"/>
                      <a:pt x="1" y="2000"/>
                    </a:cubicBezTo>
                    <a:cubicBezTo>
                      <a:pt x="711" y="2138"/>
                      <a:pt x="1444" y="2344"/>
                      <a:pt x="2132" y="2619"/>
                    </a:cubicBezTo>
                    <a:cubicBezTo>
                      <a:pt x="2911" y="2894"/>
                      <a:pt x="3644" y="3283"/>
                      <a:pt x="4331" y="3741"/>
                    </a:cubicBezTo>
                    <a:cubicBezTo>
                      <a:pt x="4583" y="3169"/>
                      <a:pt x="4927" y="2298"/>
                      <a:pt x="4881" y="1794"/>
                    </a:cubicBezTo>
                    <a:cubicBezTo>
                      <a:pt x="4812" y="1267"/>
                      <a:pt x="4262" y="786"/>
                      <a:pt x="3575" y="465"/>
                    </a:cubicBezTo>
                    <a:cubicBezTo>
                      <a:pt x="3300" y="328"/>
                      <a:pt x="3025" y="236"/>
                      <a:pt x="2727" y="144"/>
                    </a:cubicBezTo>
                    <a:cubicBezTo>
                      <a:pt x="2356" y="57"/>
                      <a:pt x="1995" y="1"/>
                      <a:pt x="168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736" name="Google Shape;736;p149"/>
              <p:cNvSpPr/>
              <p:nvPr/>
            </p:nvSpPr>
            <p:spPr>
              <a:xfrm>
                <a:off x="7049819" y="2702565"/>
                <a:ext cx="183973" cy="193140"/>
              </a:xfrm>
              <a:custGeom>
                <a:avLst/>
                <a:gdLst/>
                <a:ahLst/>
                <a:cxnLst/>
                <a:rect l="l" t="t" r="r" b="b"/>
                <a:pathLst>
                  <a:path w="6462" h="6784" extrusionOk="0">
                    <a:moveTo>
                      <a:pt x="848" y="1"/>
                    </a:moveTo>
                    <a:lnTo>
                      <a:pt x="115" y="4537"/>
                    </a:lnTo>
                    <a:lnTo>
                      <a:pt x="0" y="5270"/>
                    </a:lnTo>
                    <a:cubicBezTo>
                      <a:pt x="1145" y="6236"/>
                      <a:pt x="2598" y="6783"/>
                      <a:pt x="4101" y="6783"/>
                    </a:cubicBezTo>
                    <a:cubicBezTo>
                      <a:pt x="4131" y="6783"/>
                      <a:pt x="4162" y="6783"/>
                      <a:pt x="4193" y="6783"/>
                    </a:cubicBezTo>
                    <a:lnTo>
                      <a:pt x="4422" y="6301"/>
                    </a:lnTo>
                    <a:lnTo>
                      <a:pt x="6461" y="2384"/>
                    </a:lnTo>
                    <a:cubicBezTo>
                      <a:pt x="5865" y="2200"/>
                      <a:pt x="5338" y="2017"/>
                      <a:pt x="5018" y="1880"/>
                    </a:cubicBezTo>
                    <a:cubicBezTo>
                      <a:pt x="3322" y="1146"/>
                      <a:pt x="1948" y="528"/>
                      <a:pt x="84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737" name="Google Shape;737;p149"/>
              <p:cNvSpPr/>
              <p:nvPr/>
            </p:nvSpPr>
            <p:spPr>
              <a:xfrm>
                <a:off x="6973461" y="2819836"/>
                <a:ext cx="267504" cy="122506"/>
              </a:xfrm>
              <a:custGeom>
                <a:avLst/>
                <a:gdLst/>
                <a:ahLst/>
                <a:cxnLst/>
                <a:rect l="l" t="t" r="r" b="b"/>
                <a:pathLst>
                  <a:path w="9396" h="4303" extrusionOk="0">
                    <a:moveTo>
                      <a:pt x="704" y="1"/>
                    </a:moveTo>
                    <a:cubicBezTo>
                      <a:pt x="285" y="1"/>
                      <a:pt x="1" y="115"/>
                      <a:pt x="47" y="441"/>
                    </a:cubicBezTo>
                    <a:cubicBezTo>
                      <a:pt x="185" y="1472"/>
                      <a:pt x="3415" y="2916"/>
                      <a:pt x="4446" y="3191"/>
                    </a:cubicBezTo>
                    <a:cubicBezTo>
                      <a:pt x="4446" y="3191"/>
                      <a:pt x="7094" y="4303"/>
                      <a:pt x="8475" y="4303"/>
                    </a:cubicBezTo>
                    <a:cubicBezTo>
                      <a:pt x="8911" y="4303"/>
                      <a:pt x="9220" y="4192"/>
                      <a:pt x="9281" y="3901"/>
                    </a:cubicBezTo>
                    <a:cubicBezTo>
                      <a:pt x="9395" y="3351"/>
                      <a:pt x="8204" y="2664"/>
                      <a:pt x="7104" y="2182"/>
                    </a:cubicBezTo>
                    <a:lnTo>
                      <a:pt x="6875" y="2641"/>
                    </a:lnTo>
                    <a:cubicBezTo>
                      <a:pt x="6816" y="2642"/>
                      <a:pt x="6756" y="2643"/>
                      <a:pt x="6697" y="2643"/>
                    </a:cubicBezTo>
                    <a:cubicBezTo>
                      <a:pt x="5225" y="2643"/>
                      <a:pt x="3805" y="2099"/>
                      <a:pt x="2682" y="1151"/>
                    </a:cubicBezTo>
                    <a:lnTo>
                      <a:pt x="2797" y="418"/>
                    </a:lnTo>
                    <a:cubicBezTo>
                      <a:pt x="2213" y="242"/>
                      <a:pt x="1315" y="1"/>
                      <a:pt x="70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738" name="Google Shape;738;p149"/>
              <p:cNvSpPr/>
              <p:nvPr/>
            </p:nvSpPr>
            <p:spPr>
              <a:xfrm>
                <a:off x="7474460" y="1619764"/>
                <a:ext cx="120713" cy="264202"/>
              </a:xfrm>
              <a:custGeom>
                <a:avLst/>
                <a:gdLst/>
                <a:ahLst/>
                <a:cxnLst/>
                <a:rect l="l" t="t" r="r" b="b"/>
                <a:pathLst>
                  <a:path w="4240" h="9280" extrusionOk="0">
                    <a:moveTo>
                      <a:pt x="4239" y="0"/>
                    </a:moveTo>
                    <a:cubicBezTo>
                      <a:pt x="2841" y="2108"/>
                      <a:pt x="779" y="7057"/>
                      <a:pt x="0" y="8981"/>
                    </a:cubicBezTo>
                    <a:cubicBezTo>
                      <a:pt x="298" y="9050"/>
                      <a:pt x="573" y="9142"/>
                      <a:pt x="848" y="9279"/>
                    </a:cubicBezTo>
                    <a:cubicBezTo>
                      <a:pt x="2612" y="5041"/>
                      <a:pt x="4239" y="0"/>
                      <a:pt x="42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nvGrpSpPr>
              <p:cNvPr id="739" name="Google Shape;739;p149"/>
              <p:cNvGrpSpPr/>
              <p:nvPr/>
            </p:nvGrpSpPr>
            <p:grpSpPr>
              <a:xfrm>
                <a:off x="7258538" y="2052890"/>
                <a:ext cx="294869" cy="580973"/>
                <a:chOff x="3454938" y="1923315"/>
                <a:chExt cx="294869" cy="580973"/>
              </a:xfrm>
            </p:grpSpPr>
            <p:sp>
              <p:nvSpPr>
                <p:cNvPr id="740" name="Google Shape;740;p149"/>
                <p:cNvSpPr/>
                <p:nvPr/>
              </p:nvSpPr>
              <p:spPr>
                <a:xfrm>
                  <a:off x="3649991" y="1923315"/>
                  <a:ext cx="99816" cy="47089"/>
                </a:xfrm>
                <a:custGeom>
                  <a:avLst/>
                  <a:gdLst/>
                  <a:ahLst/>
                  <a:cxnLst/>
                  <a:rect l="l" t="t" r="r" b="b"/>
                  <a:pathLst>
                    <a:path w="3506" h="1654" extrusionOk="0">
                      <a:moveTo>
                        <a:pt x="95" y="0"/>
                      </a:moveTo>
                      <a:cubicBezTo>
                        <a:pt x="49" y="0"/>
                        <a:pt x="23" y="8"/>
                        <a:pt x="23" y="23"/>
                      </a:cubicBezTo>
                      <a:cubicBezTo>
                        <a:pt x="0" y="69"/>
                        <a:pt x="206" y="138"/>
                        <a:pt x="527" y="275"/>
                      </a:cubicBezTo>
                      <a:cubicBezTo>
                        <a:pt x="848" y="413"/>
                        <a:pt x="1283" y="596"/>
                        <a:pt x="1764" y="825"/>
                      </a:cubicBezTo>
                      <a:cubicBezTo>
                        <a:pt x="2246" y="1054"/>
                        <a:pt x="2658" y="1260"/>
                        <a:pt x="2979" y="1421"/>
                      </a:cubicBezTo>
                      <a:cubicBezTo>
                        <a:pt x="3246" y="1565"/>
                        <a:pt x="3421" y="1653"/>
                        <a:pt x="3487" y="1653"/>
                      </a:cubicBezTo>
                      <a:cubicBezTo>
                        <a:pt x="3495" y="1653"/>
                        <a:pt x="3501" y="1652"/>
                        <a:pt x="3506" y="1650"/>
                      </a:cubicBezTo>
                      <a:cubicBezTo>
                        <a:pt x="3506" y="1627"/>
                        <a:pt x="3368" y="1467"/>
                        <a:pt x="3070" y="1237"/>
                      </a:cubicBezTo>
                      <a:cubicBezTo>
                        <a:pt x="2314" y="733"/>
                        <a:pt x="1467" y="344"/>
                        <a:pt x="596" y="92"/>
                      </a:cubicBezTo>
                      <a:cubicBezTo>
                        <a:pt x="367" y="31"/>
                        <a:pt x="189" y="0"/>
                        <a:pt x="9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741" name="Google Shape;741;p149"/>
                <p:cNvSpPr/>
                <p:nvPr/>
              </p:nvSpPr>
              <p:spPr>
                <a:xfrm>
                  <a:off x="3668241" y="1973338"/>
                  <a:ext cx="67218" cy="31943"/>
                </a:xfrm>
                <a:custGeom>
                  <a:avLst/>
                  <a:gdLst/>
                  <a:ahLst/>
                  <a:cxnLst/>
                  <a:rect l="l" t="t" r="r" b="b"/>
                  <a:pathLst>
                    <a:path w="2361" h="1122" extrusionOk="0">
                      <a:moveTo>
                        <a:pt x="53" y="0"/>
                      </a:moveTo>
                      <a:cubicBezTo>
                        <a:pt x="38" y="0"/>
                        <a:pt x="28" y="3"/>
                        <a:pt x="24" y="7"/>
                      </a:cubicBezTo>
                      <a:cubicBezTo>
                        <a:pt x="1" y="76"/>
                        <a:pt x="505" y="374"/>
                        <a:pt x="1123" y="672"/>
                      </a:cubicBezTo>
                      <a:cubicBezTo>
                        <a:pt x="1655" y="947"/>
                        <a:pt x="2119" y="1121"/>
                        <a:pt x="2268" y="1121"/>
                      </a:cubicBezTo>
                      <a:cubicBezTo>
                        <a:pt x="2292" y="1121"/>
                        <a:pt x="2308" y="1117"/>
                        <a:pt x="2315" y="1107"/>
                      </a:cubicBezTo>
                      <a:cubicBezTo>
                        <a:pt x="2361" y="1061"/>
                        <a:pt x="1857" y="741"/>
                        <a:pt x="1238" y="443"/>
                      </a:cubicBezTo>
                      <a:cubicBezTo>
                        <a:pt x="662" y="175"/>
                        <a:pt x="179" y="0"/>
                        <a:pt x="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742" name="Google Shape;742;p149"/>
                <p:cNvSpPr/>
                <p:nvPr/>
              </p:nvSpPr>
              <p:spPr>
                <a:xfrm>
                  <a:off x="3620638" y="1995061"/>
                  <a:ext cx="99816" cy="47061"/>
                </a:xfrm>
                <a:custGeom>
                  <a:avLst/>
                  <a:gdLst/>
                  <a:ahLst/>
                  <a:cxnLst/>
                  <a:rect l="l" t="t" r="r" b="b"/>
                  <a:pathLst>
                    <a:path w="3506" h="1653" extrusionOk="0">
                      <a:moveTo>
                        <a:pt x="72" y="0"/>
                      </a:moveTo>
                      <a:cubicBezTo>
                        <a:pt x="26" y="0"/>
                        <a:pt x="0" y="8"/>
                        <a:pt x="0" y="23"/>
                      </a:cubicBezTo>
                      <a:cubicBezTo>
                        <a:pt x="0" y="46"/>
                        <a:pt x="184" y="138"/>
                        <a:pt x="504" y="275"/>
                      </a:cubicBezTo>
                      <a:cubicBezTo>
                        <a:pt x="825" y="413"/>
                        <a:pt x="1260" y="596"/>
                        <a:pt x="1742" y="825"/>
                      </a:cubicBezTo>
                      <a:cubicBezTo>
                        <a:pt x="2223" y="1054"/>
                        <a:pt x="2658" y="1261"/>
                        <a:pt x="2956" y="1421"/>
                      </a:cubicBezTo>
                      <a:cubicBezTo>
                        <a:pt x="3249" y="1547"/>
                        <a:pt x="3427" y="1653"/>
                        <a:pt x="3473" y="1653"/>
                      </a:cubicBezTo>
                      <a:cubicBezTo>
                        <a:pt x="3478" y="1653"/>
                        <a:pt x="3481" y="1652"/>
                        <a:pt x="3483" y="1650"/>
                      </a:cubicBezTo>
                      <a:cubicBezTo>
                        <a:pt x="3506" y="1627"/>
                        <a:pt x="3345" y="1444"/>
                        <a:pt x="3070" y="1238"/>
                      </a:cubicBezTo>
                      <a:cubicBezTo>
                        <a:pt x="2681" y="986"/>
                        <a:pt x="2291" y="756"/>
                        <a:pt x="1856" y="573"/>
                      </a:cubicBezTo>
                      <a:cubicBezTo>
                        <a:pt x="1444" y="390"/>
                        <a:pt x="1008" y="207"/>
                        <a:pt x="573" y="92"/>
                      </a:cubicBezTo>
                      <a:cubicBezTo>
                        <a:pt x="344" y="31"/>
                        <a:pt x="166" y="0"/>
                        <a:pt x="7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743" name="Google Shape;743;p149"/>
                <p:cNvSpPr/>
                <p:nvPr/>
              </p:nvSpPr>
              <p:spPr>
                <a:xfrm>
                  <a:off x="3638233" y="2044885"/>
                  <a:ext cx="67218" cy="32114"/>
                </a:xfrm>
                <a:custGeom>
                  <a:avLst/>
                  <a:gdLst/>
                  <a:ahLst/>
                  <a:cxnLst/>
                  <a:rect l="l" t="t" r="r" b="b"/>
                  <a:pathLst>
                    <a:path w="2361" h="1128" extrusionOk="0">
                      <a:moveTo>
                        <a:pt x="86" y="0"/>
                      </a:moveTo>
                      <a:cubicBezTo>
                        <a:pt x="64" y="0"/>
                        <a:pt x="50" y="5"/>
                        <a:pt x="47" y="15"/>
                      </a:cubicBezTo>
                      <a:cubicBezTo>
                        <a:pt x="1" y="83"/>
                        <a:pt x="505" y="381"/>
                        <a:pt x="1124" y="679"/>
                      </a:cubicBezTo>
                      <a:cubicBezTo>
                        <a:pt x="1681" y="938"/>
                        <a:pt x="2152" y="1128"/>
                        <a:pt x="2296" y="1128"/>
                      </a:cubicBezTo>
                      <a:cubicBezTo>
                        <a:pt x="2318" y="1128"/>
                        <a:pt x="2332" y="1123"/>
                        <a:pt x="2338" y="1114"/>
                      </a:cubicBezTo>
                      <a:cubicBezTo>
                        <a:pt x="2361" y="1046"/>
                        <a:pt x="1880" y="748"/>
                        <a:pt x="1238" y="450"/>
                      </a:cubicBezTo>
                      <a:cubicBezTo>
                        <a:pt x="707" y="174"/>
                        <a:pt x="226" y="0"/>
                        <a:pt x="8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744" name="Google Shape;744;p149"/>
                <p:cNvSpPr/>
                <p:nvPr/>
              </p:nvSpPr>
              <p:spPr>
                <a:xfrm>
                  <a:off x="3592594" y="2068772"/>
                  <a:ext cx="99816" cy="47289"/>
                </a:xfrm>
                <a:custGeom>
                  <a:avLst/>
                  <a:gdLst/>
                  <a:ahLst/>
                  <a:cxnLst/>
                  <a:rect l="l" t="t" r="r" b="b"/>
                  <a:pathLst>
                    <a:path w="3506" h="1661" extrusionOk="0">
                      <a:moveTo>
                        <a:pt x="95" y="0"/>
                      </a:moveTo>
                      <a:cubicBezTo>
                        <a:pt x="48" y="0"/>
                        <a:pt x="23" y="8"/>
                        <a:pt x="23" y="23"/>
                      </a:cubicBezTo>
                      <a:cubicBezTo>
                        <a:pt x="0" y="69"/>
                        <a:pt x="206" y="161"/>
                        <a:pt x="527" y="275"/>
                      </a:cubicBezTo>
                      <a:cubicBezTo>
                        <a:pt x="848" y="413"/>
                        <a:pt x="1283" y="596"/>
                        <a:pt x="1764" y="825"/>
                      </a:cubicBezTo>
                      <a:cubicBezTo>
                        <a:pt x="2245" y="1054"/>
                        <a:pt x="2658" y="1261"/>
                        <a:pt x="2979" y="1421"/>
                      </a:cubicBezTo>
                      <a:cubicBezTo>
                        <a:pt x="3231" y="1557"/>
                        <a:pt x="3402" y="1660"/>
                        <a:pt x="3461" y="1660"/>
                      </a:cubicBezTo>
                      <a:cubicBezTo>
                        <a:pt x="3472" y="1660"/>
                        <a:pt x="3479" y="1657"/>
                        <a:pt x="3483" y="1650"/>
                      </a:cubicBezTo>
                      <a:cubicBezTo>
                        <a:pt x="3505" y="1627"/>
                        <a:pt x="3368" y="1467"/>
                        <a:pt x="3070" y="1261"/>
                      </a:cubicBezTo>
                      <a:cubicBezTo>
                        <a:pt x="2681" y="1009"/>
                        <a:pt x="2291" y="779"/>
                        <a:pt x="1879" y="596"/>
                      </a:cubicBezTo>
                      <a:cubicBezTo>
                        <a:pt x="1466" y="390"/>
                        <a:pt x="1031" y="230"/>
                        <a:pt x="596" y="92"/>
                      </a:cubicBezTo>
                      <a:cubicBezTo>
                        <a:pt x="367" y="31"/>
                        <a:pt x="188" y="0"/>
                        <a:pt x="9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745" name="Google Shape;745;p149"/>
                <p:cNvSpPr/>
                <p:nvPr/>
              </p:nvSpPr>
              <p:spPr>
                <a:xfrm>
                  <a:off x="3610844" y="2119251"/>
                  <a:ext cx="67218" cy="31943"/>
                </a:xfrm>
                <a:custGeom>
                  <a:avLst/>
                  <a:gdLst/>
                  <a:ahLst/>
                  <a:cxnLst/>
                  <a:rect l="l" t="t" r="r" b="b"/>
                  <a:pathLst>
                    <a:path w="2361" h="1122" extrusionOk="0">
                      <a:moveTo>
                        <a:pt x="71" y="0"/>
                      </a:moveTo>
                      <a:cubicBezTo>
                        <a:pt x="46" y="0"/>
                        <a:pt x="30" y="5"/>
                        <a:pt x="23" y="14"/>
                      </a:cubicBezTo>
                      <a:cubicBezTo>
                        <a:pt x="1" y="83"/>
                        <a:pt x="505" y="358"/>
                        <a:pt x="1123" y="679"/>
                      </a:cubicBezTo>
                      <a:cubicBezTo>
                        <a:pt x="1678" y="946"/>
                        <a:pt x="2160" y="1121"/>
                        <a:pt x="2286" y="1121"/>
                      </a:cubicBezTo>
                      <a:cubicBezTo>
                        <a:pt x="2300" y="1121"/>
                        <a:pt x="2310" y="1119"/>
                        <a:pt x="2315" y="1114"/>
                      </a:cubicBezTo>
                      <a:cubicBezTo>
                        <a:pt x="2360" y="1045"/>
                        <a:pt x="1856" y="725"/>
                        <a:pt x="1238" y="427"/>
                      </a:cubicBezTo>
                      <a:cubicBezTo>
                        <a:pt x="687" y="171"/>
                        <a:pt x="221" y="0"/>
                        <a:pt x="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746" name="Google Shape;746;p149"/>
                <p:cNvSpPr/>
                <p:nvPr/>
              </p:nvSpPr>
              <p:spPr>
                <a:xfrm>
                  <a:off x="3563241" y="2140945"/>
                  <a:ext cx="99816" cy="47317"/>
                </a:xfrm>
                <a:custGeom>
                  <a:avLst/>
                  <a:gdLst/>
                  <a:ahLst/>
                  <a:cxnLst/>
                  <a:rect l="l" t="t" r="r" b="b"/>
                  <a:pathLst>
                    <a:path w="3506" h="1662" extrusionOk="0">
                      <a:moveTo>
                        <a:pt x="37" y="0"/>
                      </a:moveTo>
                      <a:cubicBezTo>
                        <a:pt x="13" y="0"/>
                        <a:pt x="0" y="3"/>
                        <a:pt x="0" y="9"/>
                      </a:cubicBezTo>
                      <a:cubicBezTo>
                        <a:pt x="0" y="54"/>
                        <a:pt x="183" y="146"/>
                        <a:pt x="504" y="283"/>
                      </a:cubicBezTo>
                      <a:cubicBezTo>
                        <a:pt x="825" y="421"/>
                        <a:pt x="1260" y="604"/>
                        <a:pt x="1741" y="833"/>
                      </a:cubicBezTo>
                      <a:cubicBezTo>
                        <a:pt x="2222" y="1062"/>
                        <a:pt x="2635" y="1269"/>
                        <a:pt x="2956" y="1429"/>
                      </a:cubicBezTo>
                      <a:cubicBezTo>
                        <a:pt x="3249" y="1555"/>
                        <a:pt x="3427" y="1661"/>
                        <a:pt x="3473" y="1661"/>
                      </a:cubicBezTo>
                      <a:cubicBezTo>
                        <a:pt x="3477" y="1661"/>
                        <a:pt x="3481" y="1660"/>
                        <a:pt x="3483" y="1658"/>
                      </a:cubicBezTo>
                      <a:cubicBezTo>
                        <a:pt x="3505" y="1612"/>
                        <a:pt x="3345" y="1452"/>
                        <a:pt x="3070" y="1246"/>
                      </a:cubicBezTo>
                      <a:cubicBezTo>
                        <a:pt x="2291" y="742"/>
                        <a:pt x="1443" y="352"/>
                        <a:pt x="573" y="100"/>
                      </a:cubicBezTo>
                      <a:cubicBezTo>
                        <a:pt x="310" y="30"/>
                        <a:pt x="115" y="0"/>
                        <a:pt x="3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747" name="Google Shape;747;p149"/>
                <p:cNvSpPr/>
                <p:nvPr/>
              </p:nvSpPr>
              <p:spPr>
                <a:xfrm>
                  <a:off x="3580836" y="2190371"/>
                  <a:ext cx="67218" cy="32114"/>
                </a:xfrm>
                <a:custGeom>
                  <a:avLst/>
                  <a:gdLst/>
                  <a:ahLst/>
                  <a:cxnLst/>
                  <a:rect l="l" t="t" r="r" b="b"/>
                  <a:pathLst>
                    <a:path w="2361" h="1128" extrusionOk="0">
                      <a:moveTo>
                        <a:pt x="81" y="1"/>
                      </a:moveTo>
                      <a:cubicBezTo>
                        <a:pt x="61" y="1"/>
                        <a:pt x="49" y="5"/>
                        <a:pt x="46" y="14"/>
                      </a:cubicBezTo>
                      <a:cubicBezTo>
                        <a:pt x="1" y="83"/>
                        <a:pt x="505" y="380"/>
                        <a:pt x="1123" y="678"/>
                      </a:cubicBezTo>
                      <a:cubicBezTo>
                        <a:pt x="1655" y="954"/>
                        <a:pt x="2136" y="1128"/>
                        <a:pt x="2275" y="1128"/>
                      </a:cubicBezTo>
                      <a:cubicBezTo>
                        <a:pt x="2298" y="1128"/>
                        <a:pt x="2311" y="1123"/>
                        <a:pt x="2315" y="1114"/>
                      </a:cubicBezTo>
                      <a:cubicBezTo>
                        <a:pt x="2361" y="1068"/>
                        <a:pt x="1879" y="747"/>
                        <a:pt x="1238" y="449"/>
                      </a:cubicBezTo>
                      <a:cubicBezTo>
                        <a:pt x="700" y="190"/>
                        <a:pt x="214" y="1"/>
                        <a:pt x="8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748" name="Google Shape;748;p149"/>
                <p:cNvSpPr/>
                <p:nvPr/>
              </p:nvSpPr>
              <p:spPr>
                <a:xfrm>
                  <a:off x="3542343" y="2205090"/>
                  <a:ext cx="99844" cy="47089"/>
                </a:xfrm>
                <a:custGeom>
                  <a:avLst/>
                  <a:gdLst/>
                  <a:ahLst/>
                  <a:cxnLst/>
                  <a:rect l="l" t="t" r="r" b="b"/>
                  <a:pathLst>
                    <a:path w="3507" h="1654" extrusionOk="0">
                      <a:moveTo>
                        <a:pt x="83" y="1"/>
                      </a:moveTo>
                      <a:cubicBezTo>
                        <a:pt x="37" y="1"/>
                        <a:pt x="9" y="9"/>
                        <a:pt x="1" y="24"/>
                      </a:cubicBezTo>
                      <a:cubicBezTo>
                        <a:pt x="1" y="70"/>
                        <a:pt x="184" y="138"/>
                        <a:pt x="505" y="276"/>
                      </a:cubicBezTo>
                      <a:cubicBezTo>
                        <a:pt x="826" y="413"/>
                        <a:pt x="1284" y="597"/>
                        <a:pt x="1742" y="826"/>
                      </a:cubicBezTo>
                      <a:cubicBezTo>
                        <a:pt x="2223" y="1055"/>
                        <a:pt x="2659" y="1261"/>
                        <a:pt x="2956" y="1421"/>
                      </a:cubicBezTo>
                      <a:cubicBezTo>
                        <a:pt x="3244" y="1565"/>
                        <a:pt x="3422" y="1654"/>
                        <a:pt x="3471" y="1654"/>
                      </a:cubicBezTo>
                      <a:cubicBezTo>
                        <a:pt x="3477" y="1654"/>
                        <a:pt x="3481" y="1653"/>
                        <a:pt x="3483" y="1650"/>
                      </a:cubicBezTo>
                      <a:cubicBezTo>
                        <a:pt x="3506" y="1628"/>
                        <a:pt x="3369" y="1444"/>
                        <a:pt x="3071" y="1261"/>
                      </a:cubicBezTo>
                      <a:cubicBezTo>
                        <a:pt x="2682" y="986"/>
                        <a:pt x="2292" y="780"/>
                        <a:pt x="1880" y="574"/>
                      </a:cubicBezTo>
                      <a:cubicBezTo>
                        <a:pt x="1444" y="390"/>
                        <a:pt x="1032" y="230"/>
                        <a:pt x="574" y="93"/>
                      </a:cubicBezTo>
                      <a:cubicBezTo>
                        <a:pt x="345" y="31"/>
                        <a:pt x="177" y="1"/>
                        <a:pt x="8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749" name="Google Shape;749;p149"/>
                <p:cNvSpPr/>
                <p:nvPr/>
              </p:nvSpPr>
              <p:spPr>
                <a:xfrm>
                  <a:off x="3559967" y="2254942"/>
                  <a:ext cx="67218" cy="32143"/>
                </a:xfrm>
                <a:custGeom>
                  <a:avLst/>
                  <a:gdLst/>
                  <a:ahLst/>
                  <a:cxnLst/>
                  <a:rect l="l" t="t" r="r" b="b"/>
                  <a:pathLst>
                    <a:path w="2361" h="1129" extrusionOk="0">
                      <a:moveTo>
                        <a:pt x="81" y="1"/>
                      </a:moveTo>
                      <a:cubicBezTo>
                        <a:pt x="61" y="1"/>
                        <a:pt x="49" y="5"/>
                        <a:pt x="46" y="14"/>
                      </a:cubicBezTo>
                      <a:cubicBezTo>
                        <a:pt x="1" y="83"/>
                        <a:pt x="505" y="381"/>
                        <a:pt x="1146" y="678"/>
                      </a:cubicBezTo>
                      <a:cubicBezTo>
                        <a:pt x="1678" y="954"/>
                        <a:pt x="2141" y="1128"/>
                        <a:pt x="2291" y="1128"/>
                      </a:cubicBezTo>
                      <a:cubicBezTo>
                        <a:pt x="2315" y="1128"/>
                        <a:pt x="2331" y="1123"/>
                        <a:pt x="2337" y="1114"/>
                      </a:cubicBezTo>
                      <a:cubicBezTo>
                        <a:pt x="2360" y="1068"/>
                        <a:pt x="1879" y="747"/>
                        <a:pt x="1238" y="449"/>
                      </a:cubicBezTo>
                      <a:cubicBezTo>
                        <a:pt x="700" y="190"/>
                        <a:pt x="214" y="1"/>
                        <a:pt x="8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750" name="Google Shape;750;p149"/>
                <p:cNvSpPr/>
                <p:nvPr/>
              </p:nvSpPr>
              <p:spPr>
                <a:xfrm>
                  <a:off x="3512335" y="2276609"/>
                  <a:ext cx="100499" cy="47317"/>
                </a:xfrm>
                <a:custGeom>
                  <a:avLst/>
                  <a:gdLst/>
                  <a:ahLst/>
                  <a:cxnLst/>
                  <a:rect l="l" t="t" r="r" b="b"/>
                  <a:pathLst>
                    <a:path w="3530" h="1662" extrusionOk="0">
                      <a:moveTo>
                        <a:pt x="61" y="1"/>
                      </a:moveTo>
                      <a:cubicBezTo>
                        <a:pt x="37" y="1"/>
                        <a:pt x="24" y="4"/>
                        <a:pt x="24" y="9"/>
                      </a:cubicBezTo>
                      <a:cubicBezTo>
                        <a:pt x="1" y="55"/>
                        <a:pt x="207" y="147"/>
                        <a:pt x="528" y="284"/>
                      </a:cubicBezTo>
                      <a:cubicBezTo>
                        <a:pt x="849" y="422"/>
                        <a:pt x="1284" y="605"/>
                        <a:pt x="1765" y="834"/>
                      </a:cubicBezTo>
                      <a:cubicBezTo>
                        <a:pt x="2246" y="1063"/>
                        <a:pt x="2659" y="1269"/>
                        <a:pt x="2979" y="1430"/>
                      </a:cubicBezTo>
                      <a:cubicBezTo>
                        <a:pt x="3252" y="1555"/>
                        <a:pt x="3428" y="1662"/>
                        <a:pt x="3491" y="1662"/>
                      </a:cubicBezTo>
                      <a:cubicBezTo>
                        <a:pt x="3497" y="1662"/>
                        <a:pt x="3502" y="1661"/>
                        <a:pt x="3506" y="1659"/>
                      </a:cubicBezTo>
                      <a:cubicBezTo>
                        <a:pt x="3529" y="1636"/>
                        <a:pt x="3369" y="1475"/>
                        <a:pt x="3071" y="1246"/>
                      </a:cubicBezTo>
                      <a:cubicBezTo>
                        <a:pt x="2705" y="994"/>
                        <a:pt x="2292" y="765"/>
                        <a:pt x="1880" y="582"/>
                      </a:cubicBezTo>
                      <a:cubicBezTo>
                        <a:pt x="1467" y="399"/>
                        <a:pt x="1032" y="215"/>
                        <a:pt x="597" y="101"/>
                      </a:cubicBezTo>
                      <a:cubicBezTo>
                        <a:pt x="334" y="31"/>
                        <a:pt x="138" y="1"/>
                        <a:pt x="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751" name="Google Shape;751;p149"/>
                <p:cNvSpPr/>
                <p:nvPr/>
              </p:nvSpPr>
              <p:spPr>
                <a:xfrm>
                  <a:off x="3530613" y="2326660"/>
                  <a:ext cx="67218" cy="32143"/>
                </a:xfrm>
                <a:custGeom>
                  <a:avLst/>
                  <a:gdLst/>
                  <a:ahLst/>
                  <a:cxnLst/>
                  <a:rect l="l" t="t" r="r" b="b"/>
                  <a:pathLst>
                    <a:path w="2361" h="1129" extrusionOk="0">
                      <a:moveTo>
                        <a:pt x="71" y="1"/>
                      </a:moveTo>
                      <a:cubicBezTo>
                        <a:pt x="46" y="1"/>
                        <a:pt x="30" y="6"/>
                        <a:pt x="23" y="15"/>
                      </a:cubicBezTo>
                      <a:cubicBezTo>
                        <a:pt x="0" y="84"/>
                        <a:pt x="505" y="382"/>
                        <a:pt x="1123" y="680"/>
                      </a:cubicBezTo>
                      <a:cubicBezTo>
                        <a:pt x="1661" y="939"/>
                        <a:pt x="2129" y="1128"/>
                        <a:pt x="2273" y="1128"/>
                      </a:cubicBezTo>
                      <a:cubicBezTo>
                        <a:pt x="2294" y="1128"/>
                        <a:pt x="2309" y="1124"/>
                        <a:pt x="2315" y="1115"/>
                      </a:cubicBezTo>
                      <a:cubicBezTo>
                        <a:pt x="2360" y="1046"/>
                        <a:pt x="1856" y="726"/>
                        <a:pt x="1238" y="428"/>
                      </a:cubicBezTo>
                      <a:cubicBezTo>
                        <a:pt x="687" y="172"/>
                        <a:pt x="221" y="1"/>
                        <a:pt x="7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752" name="Google Shape;752;p149"/>
                <p:cNvSpPr/>
                <p:nvPr/>
              </p:nvSpPr>
              <p:spPr>
                <a:xfrm>
                  <a:off x="3484946" y="2350576"/>
                  <a:ext cx="99844" cy="47260"/>
                </a:xfrm>
                <a:custGeom>
                  <a:avLst/>
                  <a:gdLst/>
                  <a:ahLst/>
                  <a:cxnLst/>
                  <a:rect l="l" t="t" r="r" b="b"/>
                  <a:pathLst>
                    <a:path w="3507" h="1660" extrusionOk="0">
                      <a:moveTo>
                        <a:pt x="76" y="1"/>
                      </a:moveTo>
                      <a:cubicBezTo>
                        <a:pt x="34" y="1"/>
                        <a:pt x="8" y="8"/>
                        <a:pt x="1" y="23"/>
                      </a:cubicBezTo>
                      <a:cubicBezTo>
                        <a:pt x="1" y="69"/>
                        <a:pt x="184" y="138"/>
                        <a:pt x="505" y="275"/>
                      </a:cubicBezTo>
                      <a:cubicBezTo>
                        <a:pt x="826" y="412"/>
                        <a:pt x="1261" y="596"/>
                        <a:pt x="1742" y="825"/>
                      </a:cubicBezTo>
                      <a:cubicBezTo>
                        <a:pt x="2223" y="1054"/>
                        <a:pt x="2658" y="1283"/>
                        <a:pt x="2956" y="1421"/>
                      </a:cubicBezTo>
                      <a:cubicBezTo>
                        <a:pt x="3229" y="1557"/>
                        <a:pt x="3402" y="1660"/>
                        <a:pt x="3462" y="1660"/>
                      </a:cubicBezTo>
                      <a:cubicBezTo>
                        <a:pt x="3473" y="1660"/>
                        <a:pt x="3480" y="1657"/>
                        <a:pt x="3483" y="1650"/>
                      </a:cubicBezTo>
                      <a:cubicBezTo>
                        <a:pt x="3506" y="1627"/>
                        <a:pt x="3346" y="1466"/>
                        <a:pt x="3071" y="1260"/>
                      </a:cubicBezTo>
                      <a:cubicBezTo>
                        <a:pt x="2681" y="1008"/>
                        <a:pt x="2292" y="779"/>
                        <a:pt x="1857" y="596"/>
                      </a:cubicBezTo>
                      <a:cubicBezTo>
                        <a:pt x="1444" y="390"/>
                        <a:pt x="1009" y="229"/>
                        <a:pt x="573" y="115"/>
                      </a:cubicBezTo>
                      <a:cubicBezTo>
                        <a:pt x="339" y="36"/>
                        <a:pt x="168" y="1"/>
                        <a:pt x="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753" name="Google Shape;753;p149"/>
                <p:cNvSpPr/>
                <p:nvPr/>
              </p:nvSpPr>
              <p:spPr>
                <a:xfrm>
                  <a:off x="3502570" y="2401026"/>
                  <a:ext cx="67218" cy="31943"/>
                </a:xfrm>
                <a:custGeom>
                  <a:avLst/>
                  <a:gdLst/>
                  <a:ahLst/>
                  <a:cxnLst/>
                  <a:rect l="l" t="t" r="r" b="b"/>
                  <a:pathLst>
                    <a:path w="2361" h="1122" extrusionOk="0">
                      <a:moveTo>
                        <a:pt x="86" y="1"/>
                      </a:moveTo>
                      <a:cubicBezTo>
                        <a:pt x="63" y="1"/>
                        <a:pt x="49" y="5"/>
                        <a:pt x="46" y="15"/>
                      </a:cubicBezTo>
                      <a:cubicBezTo>
                        <a:pt x="0" y="61"/>
                        <a:pt x="504" y="359"/>
                        <a:pt x="1123" y="680"/>
                      </a:cubicBezTo>
                      <a:cubicBezTo>
                        <a:pt x="1699" y="947"/>
                        <a:pt x="2182" y="1122"/>
                        <a:pt x="2308" y="1122"/>
                      </a:cubicBezTo>
                      <a:cubicBezTo>
                        <a:pt x="2323" y="1122"/>
                        <a:pt x="2333" y="1120"/>
                        <a:pt x="2337" y="1115"/>
                      </a:cubicBezTo>
                      <a:cubicBezTo>
                        <a:pt x="2360" y="1046"/>
                        <a:pt x="1879" y="725"/>
                        <a:pt x="1238" y="428"/>
                      </a:cubicBezTo>
                      <a:cubicBezTo>
                        <a:pt x="707" y="172"/>
                        <a:pt x="226" y="1"/>
                        <a:pt x="8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754" name="Google Shape;754;p149"/>
                <p:cNvSpPr/>
                <p:nvPr/>
              </p:nvSpPr>
              <p:spPr>
                <a:xfrm>
                  <a:off x="3454938" y="2422322"/>
                  <a:ext cx="99844" cy="47089"/>
                </a:xfrm>
                <a:custGeom>
                  <a:avLst/>
                  <a:gdLst/>
                  <a:ahLst/>
                  <a:cxnLst/>
                  <a:rect l="l" t="t" r="r" b="b"/>
                  <a:pathLst>
                    <a:path w="3507" h="1654" extrusionOk="0">
                      <a:moveTo>
                        <a:pt x="96" y="0"/>
                      </a:moveTo>
                      <a:cubicBezTo>
                        <a:pt x="49" y="0"/>
                        <a:pt x="24" y="8"/>
                        <a:pt x="24" y="23"/>
                      </a:cubicBezTo>
                      <a:cubicBezTo>
                        <a:pt x="1" y="69"/>
                        <a:pt x="207" y="138"/>
                        <a:pt x="528" y="275"/>
                      </a:cubicBezTo>
                      <a:cubicBezTo>
                        <a:pt x="848" y="413"/>
                        <a:pt x="1284" y="596"/>
                        <a:pt x="1765" y="825"/>
                      </a:cubicBezTo>
                      <a:cubicBezTo>
                        <a:pt x="2246" y="1054"/>
                        <a:pt x="2658" y="1260"/>
                        <a:pt x="2979" y="1421"/>
                      </a:cubicBezTo>
                      <a:cubicBezTo>
                        <a:pt x="3247" y="1565"/>
                        <a:pt x="3422" y="1653"/>
                        <a:pt x="3471" y="1653"/>
                      </a:cubicBezTo>
                      <a:cubicBezTo>
                        <a:pt x="3477" y="1653"/>
                        <a:pt x="3481" y="1652"/>
                        <a:pt x="3483" y="1650"/>
                      </a:cubicBezTo>
                      <a:cubicBezTo>
                        <a:pt x="3506" y="1627"/>
                        <a:pt x="3369" y="1467"/>
                        <a:pt x="3071" y="1238"/>
                      </a:cubicBezTo>
                      <a:cubicBezTo>
                        <a:pt x="2315" y="733"/>
                        <a:pt x="1467" y="344"/>
                        <a:pt x="596" y="92"/>
                      </a:cubicBezTo>
                      <a:cubicBezTo>
                        <a:pt x="367" y="31"/>
                        <a:pt x="189" y="0"/>
                        <a:pt x="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755" name="Google Shape;755;p149"/>
                <p:cNvSpPr/>
                <p:nvPr/>
              </p:nvSpPr>
              <p:spPr>
                <a:xfrm>
                  <a:off x="3473216" y="2472345"/>
                  <a:ext cx="67218" cy="31943"/>
                </a:xfrm>
                <a:custGeom>
                  <a:avLst/>
                  <a:gdLst/>
                  <a:ahLst/>
                  <a:cxnLst/>
                  <a:rect l="l" t="t" r="r" b="b"/>
                  <a:pathLst>
                    <a:path w="2361" h="1122" extrusionOk="0">
                      <a:moveTo>
                        <a:pt x="69" y="1"/>
                      </a:moveTo>
                      <a:cubicBezTo>
                        <a:pt x="56" y="1"/>
                        <a:pt x="48" y="3"/>
                        <a:pt x="46" y="7"/>
                      </a:cubicBezTo>
                      <a:cubicBezTo>
                        <a:pt x="0" y="76"/>
                        <a:pt x="504" y="374"/>
                        <a:pt x="1123" y="672"/>
                      </a:cubicBezTo>
                      <a:cubicBezTo>
                        <a:pt x="1674" y="947"/>
                        <a:pt x="2141" y="1122"/>
                        <a:pt x="2290" y="1122"/>
                      </a:cubicBezTo>
                      <a:cubicBezTo>
                        <a:pt x="2315" y="1122"/>
                        <a:pt x="2331" y="1117"/>
                        <a:pt x="2337" y="1107"/>
                      </a:cubicBezTo>
                      <a:cubicBezTo>
                        <a:pt x="2360" y="1061"/>
                        <a:pt x="1879" y="741"/>
                        <a:pt x="1238" y="443"/>
                      </a:cubicBezTo>
                      <a:cubicBezTo>
                        <a:pt x="682" y="176"/>
                        <a:pt x="183" y="1"/>
                        <a:pt x="6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grpSp>
        <p:grpSp>
          <p:nvGrpSpPr>
            <p:cNvPr id="756" name="Google Shape;756;p149"/>
            <p:cNvGrpSpPr/>
            <p:nvPr/>
          </p:nvGrpSpPr>
          <p:grpSpPr>
            <a:xfrm>
              <a:off x="7482008" y="403294"/>
              <a:ext cx="309215" cy="272430"/>
              <a:chOff x="4119283" y="1390057"/>
              <a:chExt cx="309215" cy="272430"/>
            </a:xfrm>
          </p:grpSpPr>
          <p:sp>
            <p:nvSpPr>
              <p:cNvPr id="757" name="Google Shape;757;p149"/>
              <p:cNvSpPr/>
              <p:nvPr/>
            </p:nvSpPr>
            <p:spPr>
              <a:xfrm>
                <a:off x="4215827" y="1415168"/>
                <a:ext cx="212671" cy="247319"/>
              </a:xfrm>
              <a:custGeom>
                <a:avLst/>
                <a:gdLst/>
                <a:ahLst/>
                <a:cxnLst/>
                <a:rect l="l" t="t" r="r" b="b"/>
                <a:pathLst>
                  <a:path w="7470" h="8687" extrusionOk="0">
                    <a:moveTo>
                      <a:pt x="4422" y="0"/>
                    </a:moveTo>
                    <a:lnTo>
                      <a:pt x="0" y="8409"/>
                    </a:lnTo>
                    <a:cubicBezTo>
                      <a:pt x="557" y="8594"/>
                      <a:pt x="1134" y="8686"/>
                      <a:pt x="1708" y="8686"/>
                    </a:cubicBezTo>
                    <a:cubicBezTo>
                      <a:pt x="2763" y="8686"/>
                      <a:pt x="3807" y="8376"/>
                      <a:pt x="4697" y="7767"/>
                    </a:cubicBezTo>
                    <a:cubicBezTo>
                      <a:pt x="7011" y="6232"/>
                      <a:pt x="7470" y="1994"/>
                      <a:pt x="44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758" name="Google Shape;758;p149"/>
              <p:cNvSpPr/>
              <p:nvPr/>
            </p:nvSpPr>
            <p:spPr>
              <a:xfrm>
                <a:off x="4177990" y="1396890"/>
                <a:ext cx="163759" cy="257682"/>
              </a:xfrm>
              <a:custGeom>
                <a:avLst/>
                <a:gdLst/>
                <a:ahLst/>
                <a:cxnLst/>
                <a:rect l="l" t="t" r="r" b="b"/>
                <a:pathLst>
                  <a:path w="5752" h="9051" extrusionOk="0">
                    <a:moveTo>
                      <a:pt x="4377" y="1"/>
                    </a:moveTo>
                    <a:lnTo>
                      <a:pt x="1" y="8363"/>
                    </a:lnTo>
                    <a:cubicBezTo>
                      <a:pt x="413" y="8661"/>
                      <a:pt x="848" y="8890"/>
                      <a:pt x="1329" y="9051"/>
                    </a:cubicBezTo>
                    <a:lnTo>
                      <a:pt x="5751" y="642"/>
                    </a:lnTo>
                    <a:cubicBezTo>
                      <a:pt x="5568" y="528"/>
                      <a:pt x="5385" y="413"/>
                      <a:pt x="5201" y="322"/>
                    </a:cubicBezTo>
                    <a:cubicBezTo>
                      <a:pt x="4926" y="207"/>
                      <a:pt x="4674" y="92"/>
                      <a:pt x="437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759" name="Google Shape;759;p149"/>
              <p:cNvSpPr/>
              <p:nvPr/>
            </p:nvSpPr>
            <p:spPr>
              <a:xfrm>
                <a:off x="4119283" y="1390057"/>
                <a:ext cx="183318" cy="244956"/>
              </a:xfrm>
              <a:custGeom>
                <a:avLst/>
                <a:gdLst/>
                <a:ahLst/>
                <a:cxnLst/>
                <a:rect l="l" t="t" r="r" b="b"/>
                <a:pathLst>
                  <a:path w="6439" h="8604" extrusionOk="0">
                    <a:moveTo>
                      <a:pt x="4938" y="1"/>
                    </a:moveTo>
                    <a:cubicBezTo>
                      <a:pt x="2517" y="1"/>
                      <a:pt x="351" y="1846"/>
                      <a:pt x="161" y="4434"/>
                    </a:cubicBezTo>
                    <a:cubicBezTo>
                      <a:pt x="1" y="6060"/>
                      <a:pt x="734" y="7641"/>
                      <a:pt x="2063" y="8603"/>
                    </a:cubicBezTo>
                    <a:lnTo>
                      <a:pt x="6439" y="241"/>
                    </a:lnTo>
                    <a:cubicBezTo>
                      <a:pt x="5938" y="78"/>
                      <a:pt x="5433" y="1"/>
                      <a:pt x="49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gr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760"/>
        <p:cNvGrpSpPr/>
        <p:nvPr/>
      </p:nvGrpSpPr>
      <p:grpSpPr>
        <a:xfrm>
          <a:off x="0" y="0"/>
          <a:ext cx="0" cy="0"/>
          <a:chOff x="0" y="0"/>
          <a:chExt cx="0" cy="0"/>
        </a:xfrm>
      </p:grpSpPr>
      <p:sp>
        <p:nvSpPr>
          <p:cNvPr id="761" name="Google Shape;761;p150"/>
          <p:cNvSpPr txBox="1">
            <a:spLocks noGrp="1"/>
          </p:cNvSpPr>
          <p:nvPr>
            <p:ph type="title"/>
          </p:nvPr>
        </p:nvSpPr>
        <p:spPr>
          <a:xfrm>
            <a:off x="1426451" y="774200"/>
            <a:ext cx="15435000" cy="1145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62" name="Google Shape;762;p150"/>
          <p:cNvSpPr txBox="1">
            <a:spLocks noGrp="1"/>
          </p:cNvSpPr>
          <p:nvPr>
            <p:ph type="title" idx="2"/>
          </p:nvPr>
        </p:nvSpPr>
        <p:spPr>
          <a:xfrm flipH="1">
            <a:off x="3066356" y="2966108"/>
            <a:ext cx="1225200" cy="760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6"/>
              </a:buClr>
              <a:buSzPts val="2600"/>
              <a:buNone/>
              <a:defRPr sz="5201">
                <a:solidFill>
                  <a:schemeClr val="accent6"/>
                </a:solidFill>
              </a:defRPr>
            </a:lvl1pPr>
            <a:lvl2pPr lvl="1" algn="ctr">
              <a:lnSpc>
                <a:spcPct val="100000"/>
              </a:lnSpc>
              <a:spcBef>
                <a:spcPts val="0"/>
              </a:spcBef>
              <a:spcAft>
                <a:spcPts val="0"/>
              </a:spcAft>
              <a:buClr>
                <a:schemeClr val="accent6"/>
              </a:buClr>
              <a:buSzPts val="2600"/>
              <a:buNone/>
              <a:defRPr sz="5201">
                <a:solidFill>
                  <a:schemeClr val="accent6"/>
                </a:solidFill>
              </a:defRPr>
            </a:lvl2pPr>
            <a:lvl3pPr lvl="2" algn="ctr">
              <a:lnSpc>
                <a:spcPct val="100000"/>
              </a:lnSpc>
              <a:spcBef>
                <a:spcPts val="0"/>
              </a:spcBef>
              <a:spcAft>
                <a:spcPts val="0"/>
              </a:spcAft>
              <a:buClr>
                <a:schemeClr val="accent6"/>
              </a:buClr>
              <a:buSzPts val="2600"/>
              <a:buNone/>
              <a:defRPr sz="5201">
                <a:solidFill>
                  <a:schemeClr val="accent6"/>
                </a:solidFill>
              </a:defRPr>
            </a:lvl3pPr>
            <a:lvl4pPr lvl="3" algn="ctr">
              <a:lnSpc>
                <a:spcPct val="100000"/>
              </a:lnSpc>
              <a:spcBef>
                <a:spcPts val="0"/>
              </a:spcBef>
              <a:spcAft>
                <a:spcPts val="0"/>
              </a:spcAft>
              <a:buClr>
                <a:schemeClr val="accent6"/>
              </a:buClr>
              <a:buSzPts val="2600"/>
              <a:buNone/>
              <a:defRPr sz="5201">
                <a:solidFill>
                  <a:schemeClr val="accent6"/>
                </a:solidFill>
              </a:defRPr>
            </a:lvl4pPr>
            <a:lvl5pPr lvl="4" algn="ctr">
              <a:lnSpc>
                <a:spcPct val="100000"/>
              </a:lnSpc>
              <a:spcBef>
                <a:spcPts val="0"/>
              </a:spcBef>
              <a:spcAft>
                <a:spcPts val="0"/>
              </a:spcAft>
              <a:buClr>
                <a:schemeClr val="accent6"/>
              </a:buClr>
              <a:buSzPts val="2600"/>
              <a:buNone/>
              <a:defRPr sz="5201">
                <a:solidFill>
                  <a:schemeClr val="accent6"/>
                </a:solidFill>
              </a:defRPr>
            </a:lvl5pPr>
            <a:lvl6pPr lvl="5" algn="ctr">
              <a:lnSpc>
                <a:spcPct val="100000"/>
              </a:lnSpc>
              <a:spcBef>
                <a:spcPts val="0"/>
              </a:spcBef>
              <a:spcAft>
                <a:spcPts val="0"/>
              </a:spcAft>
              <a:buClr>
                <a:schemeClr val="accent6"/>
              </a:buClr>
              <a:buSzPts val="2600"/>
              <a:buNone/>
              <a:defRPr sz="5201">
                <a:solidFill>
                  <a:schemeClr val="accent6"/>
                </a:solidFill>
              </a:defRPr>
            </a:lvl6pPr>
            <a:lvl7pPr lvl="6" algn="ctr">
              <a:lnSpc>
                <a:spcPct val="100000"/>
              </a:lnSpc>
              <a:spcBef>
                <a:spcPts val="0"/>
              </a:spcBef>
              <a:spcAft>
                <a:spcPts val="0"/>
              </a:spcAft>
              <a:buClr>
                <a:schemeClr val="accent6"/>
              </a:buClr>
              <a:buSzPts val="2600"/>
              <a:buNone/>
              <a:defRPr sz="5201">
                <a:solidFill>
                  <a:schemeClr val="accent6"/>
                </a:solidFill>
              </a:defRPr>
            </a:lvl7pPr>
            <a:lvl8pPr lvl="7" algn="ctr">
              <a:lnSpc>
                <a:spcPct val="100000"/>
              </a:lnSpc>
              <a:spcBef>
                <a:spcPts val="0"/>
              </a:spcBef>
              <a:spcAft>
                <a:spcPts val="0"/>
              </a:spcAft>
              <a:buClr>
                <a:schemeClr val="accent6"/>
              </a:buClr>
              <a:buSzPts val="2600"/>
              <a:buNone/>
              <a:defRPr sz="5201">
                <a:solidFill>
                  <a:schemeClr val="accent6"/>
                </a:solidFill>
              </a:defRPr>
            </a:lvl8pPr>
            <a:lvl9pPr lvl="8" algn="ctr">
              <a:lnSpc>
                <a:spcPct val="100000"/>
              </a:lnSpc>
              <a:spcBef>
                <a:spcPts val="0"/>
              </a:spcBef>
              <a:spcAft>
                <a:spcPts val="0"/>
              </a:spcAft>
              <a:buClr>
                <a:schemeClr val="accent6"/>
              </a:buClr>
              <a:buSzPts val="2600"/>
              <a:buNone/>
              <a:defRPr sz="5201">
                <a:solidFill>
                  <a:schemeClr val="accent6"/>
                </a:solidFill>
              </a:defRPr>
            </a:lvl9pPr>
          </a:lstStyle>
          <a:p>
            <a:endParaRPr/>
          </a:p>
        </p:txBody>
      </p:sp>
      <p:sp>
        <p:nvSpPr>
          <p:cNvPr id="763" name="Google Shape;763;p150"/>
          <p:cNvSpPr txBox="1">
            <a:spLocks noGrp="1"/>
          </p:cNvSpPr>
          <p:nvPr>
            <p:ph type="title" idx="3"/>
          </p:nvPr>
        </p:nvSpPr>
        <p:spPr>
          <a:xfrm>
            <a:off x="1430456" y="4067150"/>
            <a:ext cx="4497000" cy="760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1"/>
              </a:buClr>
              <a:buSzPts val="2400"/>
              <a:buNone/>
              <a:defRPr sz="4800">
                <a:solidFill>
                  <a:schemeClr val="accent1"/>
                </a:solidFill>
              </a:defRPr>
            </a:lvl1pPr>
            <a:lvl2pPr lvl="1" algn="ctr">
              <a:lnSpc>
                <a:spcPct val="100000"/>
              </a:lnSpc>
              <a:spcBef>
                <a:spcPts val="0"/>
              </a:spcBef>
              <a:spcAft>
                <a:spcPts val="0"/>
              </a:spcAft>
              <a:buClr>
                <a:schemeClr val="accent1"/>
              </a:buClr>
              <a:buSzPts val="2400"/>
              <a:buNone/>
              <a:defRPr sz="4800">
                <a:solidFill>
                  <a:schemeClr val="accent1"/>
                </a:solidFill>
              </a:defRPr>
            </a:lvl2pPr>
            <a:lvl3pPr lvl="2" algn="ctr">
              <a:lnSpc>
                <a:spcPct val="100000"/>
              </a:lnSpc>
              <a:spcBef>
                <a:spcPts val="0"/>
              </a:spcBef>
              <a:spcAft>
                <a:spcPts val="0"/>
              </a:spcAft>
              <a:buClr>
                <a:schemeClr val="accent1"/>
              </a:buClr>
              <a:buSzPts val="2400"/>
              <a:buNone/>
              <a:defRPr sz="4800">
                <a:solidFill>
                  <a:schemeClr val="accent1"/>
                </a:solidFill>
              </a:defRPr>
            </a:lvl3pPr>
            <a:lvl4pPr lvl="3" algn="ctr">
              <a:lnSpc>
                <a:spcPct val="100000"/>
              </a:lnSpc>
              <a:spcBef>
                <a:spcPts val="0"/>
              </a:spcBef>
              <a:spcAft>
                <a:spcPts val="0"/>
              </a:spcAft>
              <a:buClr>
                <a:schemeClr val="accent1"/>
              </a:buClr>
              <a:buSzPts val="2400"/>
              <a:buNone/>
              <a:defRPr sz="4800">
                <a:solidFill>
                  <a:schemeClr val="accent1"/>
                </a:solidFill>
              </a:defRPr>
            </a:lvl4pPr>
            <a:lvl5pPr lvl="4" algn="ctr">
              <a:lnSpc>
                <a:spcPct val="100000"/>
              </a:lnSpc>
              <a:spcBef>
                <a:spcPts val="0"/>
              </a:spcBef>
              <a:spcAft>
                <a:spcPts val="0"/>
              </a:spcAft>
              <a:buClr>
                <a:schemeClr val="accent1"/>
              </a:buClr>
              <a:buSzPts val="2400"/>
              <a:buNone/>
              <a:defRPr sz="4800">
                <a:solidFill>
                  <a:schemeClr val="accent1"/>
                </a:solidFill>
              </a:defRPr>
            </a:lvl5pPr>
            <a:lvl6pPr lvl="5" algn="ctr">
              <a:lnSpc>
                <a:spcPct val="100000"/>
              </a:lnSpc>
              <a:spcBef>
                <a:spcPts val="0"/>
              </a:spcBef>
              <a:spcAft>
                <a:spcPts val="0"/>
              </a:spcAft>
              <a:buClr>
                <a:schemeClr val="accent1"/>
              </a:buClr>
              <a:buSzPts val="2400"/>
              <a:buNone/>
              <a:defRPr sz="4800">
                <a:solidFill>
                  <a:schemeClr val="accent1"/>
                </a:solidFill>
              </a:defRPr>
            </a:lvl6pPr>
            <a:lvl7pPr lvl="6" algn="ctr">
              <a:lnSpc>
                <a:spcPct val="100000"/>
              </a:lnSpc>
              <a:spcBef>
                <a:spcPts val="0"/>
              </a:spcBef>
              <a:spcAft>
                <a:spcPts val="0"/>
              </a:spcAft>
              <a:buClr>
                <a:schemeClr val="accent1"/>
              </a:buClr>
              <a:buSzPts val="2400"/>
              <a:buNone/>
              <a:defRPr sz="4800">
                <a:solidFill>
                  <a:schemeClr val="accent1"/>
                </a:solidFill>
              </a:defRPr>
            </a:lvl7pPr>
            <a:lvl8pPr lvl="7" algn="ctr">
              <a:lnSpc>
                <a:spcPct val="100000"/>
              </a:lnSpc>
              <a:spcBef>
                <a:spcPts val="0"/>
              </a:spcBef>
              <a:spcAft>
                <a:spcPts val="0"/>
              </a:spcAft>
              <a:buClr>
                <a:schemeClr val="accent1"/>
              </a:buClr>
              <a:buSzPts val="2400"/>
              <a:buNone/>
              <a:defRPr sz="4800">
                <a:solidFill>
                  <a:schemeClr val="accent1"/>
                </a:solidFill>
              </a:defRPr>
            </a:lvl8pPr>
            <a:lvl9pPr lvl="8" algn="ctr">
              <a:lnSpc>
                <a:spcPct val="100000"/>
              </a:lnSpc>
              <a:spcBef>
                <a:spcPts val="0"/>
              </a:spcBef>
              <a:spcAft>
                <a:spcPts val="0"/>
              </a:spcAft>
              <a:buClr>
                <a:schemeClr val="accent1"/>
              </a:buClr>
              <a:buSzPts val="2400"/>
              <a:buNone/>
              <a:defRPr sz="4800">
                <a:solidFill>
                  <a:schemeClr val="accent1"/>
                </a:solidFill>
              </a:defRPr>
            </a:lvl9pPr>
          </a:lstStyle>
          <a:p>
            <a:endParaRPr/>
          </a:p>
        </p:txBody>
      </p:sp>
      <p:sp>
        <p:nvSpPr>
          <p:cNvPr id="764" name="Google Shape;764;p150"/>
          <p:cNvSpPr txBox="1">
            <a:spLocks noGrp="1"/>
          </p:cNvSpPr>
          <p:nvPr>
            <p:ph type="subTitle" idx="1"/>
          </p:nvPr>
        </p:nvSpPr>
        <p:spPr>
          <a:xfrm>
            <a:off x="1430456" y="4624445"/>
            <a:ext cx="4497000" cy="1357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500"/>
              <a:buNone/>
              <a:defRPr sz="3000"/>
            </a:lvl1pPr>
            <a:lvl2pPr lvl="1" algn="ctr">
              <a:lnSpc>
                <a:spcPct val="100000"/>
              </a:lnSpc>
              <a:spcBef>
                <a:spcPts val="0"/>
              </a:spcBef>
              <a:spcAft>
                <a:spcPts val="0"/>
              </a:spcAft>
              <a:buSzPts val="1500"/>
              <a:buNone/>
              <a:defRPr sz="3000"/>
            </a:lvl2pPr>
            <a:lvl3pPr lvl="2" algn="ctr">
              <a:lnSpc>
                <a:spcPct val="100000"/>
              </a:lnSpc>
              <a:spcBef>
                <a:spcPts val="0"/>
              </a:spcBef>
              <a:spcAft>
                <a:spcPts val="0"/>
              </a:spcAft>
              <a:buSzPts val="1500"/>
              <a:buNone/>
              <a:defRPr sz="3000"/>
            </a:lvl3pPr>
            <a:lvl4pPr lvl="3" algn="ctr">
              <a:lnSpc>
                <a:spcPct val="100000"/>
              </a:lnSpc>
              <a:spcBef>
                <a:spcPts val="0"/>
              </a:spcBef>
              <a:spcAft>
                <a:spcPts val="0"/>
              </a:spcAft>
              <a:buSzPts val="1500"/>
              <a:buNone/>
              <a:defRPr sz="3000"/>
            </a:lvl4pPr>
            <a:lvl5pPr lvl="4" algn="ctr">
              <a:lnSpc>
                <a:spcPct val="100000"/>
              </a:lnSpc>
              <a:spcBef>
                <a:spcPts val="0"/>
              </a:spcBef>
              <a:spcAft>
                <a:spcPts val="0"/>
              </a:spcAft>
              <a:buSzPts val="1500"/>
              <a:buNone/>
              <a:defRPr sz="3000"/>
            </a:lvl5pPr>
            <a:lvl6pPr lvl="5" algn="ctr">
              <a:lnSpc>
                <a:spcPct val="100000"/>
              </a:lnSpc>
              <a:spcBef>
                <a:spcPts val="0"/>
              </a:spcBef>
              <a:spcAft>
                <a:spcPts val="0"/>
              </a:spcAft>
              <a:buSzPts val="1500"/>
              <a:buNone/>
              <a:defRPr sz="3000"/>
            </a:lvl6pPr>
            <a:lvl7pPr lvl="6" algn="ctr">
              <a:lnSpc>
                <a:spcPct val="100000"/>
              </a:lnSpc>
              <a:spcBef>
                <a:spcPts val="0"/>
              </a:spcBef>
              <a:spcAft>
                <a:spcPts val="0"/>
              </a:spcAft>
              <a:buSzPts val="1500"/>
              <a:buNone/>
              <a:defRPr sz="3000"/>
            </a:lvl7pPr>
            <a:lvl8pPr lvl="7" algn="ctr">
              <a:lnSpc>
                <a:spcPct val="100000"/>
              </a:lnSpc>
              <a:spcBef>
                <a:spcPts val="0"/>
              </a:spcBef>
              <a:spcAft>
                <a:spcPts val="0"/>
              </a:spcAft>
              <a:buSzPts val="1500"/>
              <a:buNone/>
              <a:defRPr sz="3000"/>
            </a:lvl8pPr>
            <a:lvl9pPr lvl="8" algn="ctr">
              <a:lnSpc>
                <a:spcPct val="100000"/>
              </a:lnSpc>
              <a:spcBef>
                <a:spcPts val="0"/>
              </a:spcBef>
              <a:spcAft>
                <a:spcPts val="0"/>
              </a:spcAft>
              <a:buSzPts val="1500"/>
              <a:buNone/>
              <a:defRPr sz="3000"/>
            </a:lvl9pPr>
          </a:lstStyle>
          <a:p>
            <a:endParaRPr/>
          </a:p>
        </p:txBody>
      </p:sp>
      <p:sp>
        <p:nvSpPr>
          <p:cNvPr id="765" name="Google Shape;765;p150"/>
          <p:cNvSpPr txBox="1">
            <a:spLocks noGrp="1"/>
          </p:cNvSpPr>
          <p:nvPr>
            <p:ph type="title" idx="4"/>
          </p:nvPr>
        </p:nvSpPr>
        <p:spPr>
          <a:xfrm>
            <a:off x="3066356" y="6502133"/>
            <a:ext cx="1225200" cy="760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6"/>
              </a:buClr>
              <a:buSzPts val="2600"/>
              <a:buNone/>
              <a:defRPr sz="5201">
                <a:solidFill>
                  <a:schemeClr val="accent6"/>
                </a:solidFill>
              </a:defRPr>
            </a:lvl1pPr>
            <a:lvl2pPr lvl="1" algn="ctr">
              <a:lnSpc>
                <a:spcPct val="100000"/>
              </a:lnSpc>
              <a:spcBef>
                <a:spcPts val="0"/>
              </a:spcBef>
              <a:spcAft>
                <a:spcPts val="0"/>
              </a:spcAft>
              <a:buClr>
                <a:schemeClr val="accent6"/>
              </a:buClr>
              <a:buSzPts val="2600"/>
              <a:buNone/>
              <a:defRPr sz="5201">
                <a:solidFill>
                  <a:schemeClr val="accent6"/>
                </a:solidFill>
              </a:defRPr>
            </a:lvl2pPr>
            <a:lvl3pPr lvl="2" algn="ctr">
              <a:lnSpc>
                <a:spcPct val="100000"/>
              </a:lnSpc>
              <a:spcBef>
                <a:spcPts val="0"/>
              </a:spcBef>
              <a:spcAft>
                <a:spcPts val="0"/>
              </a:spcAft>
              <a:buClr>
                <a:schemeClr val="accent6"/>
              </a:buClr>
              <a:buSzPts val="2600"/>
              <a:buNone/>
              <a:defRPr sz="5201">
                <a:solidFill>
                  <a:schemeClr val="accent6"/>
                </a:solidFill>
              </a:defRPr>
            </a:lvl3pPr>
            <a:lvl4pPr lvl="3" algn="ctr">
              <a:lnSpc>
                <a:spcPct val="100000"/>
              </a:lnSpc>
              <a:spcBef>
                <a:spcPts val="0"/>
              </a:spcBef>
              <a:spcAft>
                <a:spcPts val="0"/>
              </a:spcAft>
              <a:buClr>
                <a:schemeClr val="accent6"/>
              </a:buClr>
              <a:buSzPts val="2600"/>
              <a:buNone/>
              <a:defRPr sz="5201">
                <a:solidFill>
                  <a:schemeClr val="accent6"/>
                </a:solidFill>
              </a:defRPr>
            </a:lvl4pPr>
            <a:lvl5pPr lvl="4" algn="ctr">
              <a:lnSpc>
                <a:spcPct val="100000"/>
              </a:lnSpc>
              <a:spcBef>
                <a:spcPts val="0"/>
              </a:spcBef>
              <a:spcAft>
                <a:spcPts val="0"/>
              </a:spcAft>
              <a:buClr>
                <a:schemeClr val="accent6"/>
              </a:buClr>
              <a:buSzPts val="2600"/>
              <a:buNone/>
              <a:defRPr sz="5201">
                <a:solidFill>
                  <a:schemeClr val="accent6"/>
                </a:solidFill>
              </a:defRPr>
            </a:lvl5pPr>
            <a:lvl6pPr lvl="5" algn="ctr">
              <a:lnSpc>
                <a:spcPct val="100000"/>
              </a:lnSpc>
              <a:spcBef>
                <a:spcPts val="0"/>
              </a:spcBef>
              <a:spcAft>
                <a:spcPts val="0"/>
              </a:spcAft>
              <a:buClr>
                <a:schemeClr val="accent6"/>
              </a:buClr>
              <a:buSzPts val="2600"/>
              <a:buNone/>
              <a:defRPr sz="5201">
                <a:solidFill>
                  <a:schemeClr val="accent6"/>
                </a:solidFill>
              </a:defRPr>
            </a:lvl6pPr>
            <a:lvl7pPr lvl="6" algn="ctr">
              <a:lnSpc>
                <a:spcPct val="100000"/>
              </a:lnSpc>
              <a:spcBef>
                <a:spcPts val="0"/>
              </a:spcBef>
              <a:spcAft>
                <a:spcPts val="0"/>
              </a:spcAft>
              <a:buClr>
                <a:schemeClr val="accent6"/>
              </a:buClr>
              <a:buSzPts val="2600"/>
              <a:buNone/>
              <a:defRPr sz="5201">
                <a:solidFill>
                  <a:schemeClr val="accent6"/>
                </a:solidFill>
              </a:defRPr>
            </a:lvl7pPr>
            <a:lvl8pPr lvl="7" algn="ctr">
              <a:lnSpc>
                <a:spcPct val="100000"/>
              </a:lnSpc>
              <a:spcBef>
                <a:spcPts val="0"/>
              </a:spcBef>
              <a:spcAft>
                <a:spcPts val="0"/>
              </a:spcAft>
              <a:buClr>
                <a:schemeClr val="accent6"/>
              </a:buClr>
              <a:buSzPts val="2600"/>
              <a:buNone/>
              <a:defRPr sz="5201">
                <a:solidFill>
                  <a:schemeClr val="accent6"/>
                </a:solidFill>
              </a:defRPr>
            </a:lvl8pPr>
            <a:lvl9pPr lvl="8" algn="ctr">
              <a:lnSpc>
                <a:spcPct val="100000"/>
              </a:lnSpc>
              <a:spcBef>
                <a:spcPts val="0"/>
              </a:spcBef>
              <a:spcAft>
                <a:spcPts val="0"/>
              </a:spcAft>
              <a:buClr>
                <a:schemeClr val="accent6"/>
              </a:buClr>
              <a:buSzPts val="2600"/>
              <a:buNone/>
              <a:defRPr sz="5201">
                <a:solidFill>
                  <a:schemeClr val="accent6"/>
                </a:solidFill>
              </a:defRPr>
            </a:lvl9pPr>
          </a:lstStyle>
          <a:p>
            <a:endParaRPr/>
          </a:p>
        </p:txBody>
      </p:sp>
      <p:sp>
        <p:nvSpPr>
          <p:cNvPr id="766" name="Google Shape;766;p150"/>
          <p:cNvSpPr txBox="1">
            <a:spLocks noGrp="1"/>
          </p:cNvSpPr>
          <p:nvPr>
            <p:ph type="title" idx="5"/>
          </p:nvPr>
        </p:nvSpPr>
        <p:spPr>
          <a:xfrm>
            <a:off x="1430456" y="7603182"/>
            <a:ext cx="4497000" cy="760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1"/>
              </a:buClr>
              <a:buSzPts val="2400"/>
              <a:buNone/>
              <a:defRPr sz="4800">
                <a:solidFill>
                  <a:schemeClr val="accent1"/>
                </a:solidFill>
              </a:defRPr>
            </a:lvl1pPr>
            <a:lvl2pPr lvl="1" algn="ctr">
              <a:lnSpc>
                <a:spcPct val="100000"/>
              </a:lnSpc>
              <a:spcBef>
                <a:spcPts val="0"/>
              </a:spcBef>
              <a:spcAft>
                <a:spcPts val="0"/>
              </a:spcAft>
              <a:buClr>
                <a:schemeClr val="accent1"/>
              </a:buClr>
              <a:buSzPts val="2400"/>
              <a:buNone/>
              <a:defRPr sz="4800">
                <a:solidFill>
                  <a:schemeClr val="accent1"/>
                </a:solidFill>
              </a:defRPr>
            </a:lvl2pPr>
            <a:lvl3pPr lvl="2" algn="ctr">
              <a:lnSpc>
                <a:spcPct val="100000"/>
              </a:lnSpc>
              <a:spcBef>
                <a:spcPts val="0"/>
              </a:spcBef>
              <a:spcAft>
                <a:spcPts val="0"/>
              </a:spcAft>
              <a:buClr>
                <a:schemeClr val="accent1"/>
              </a:buClr>
              <a:buSzPts val="2400"/>
              <a:buNone/>
              <a:defRPr sz="4800">
                <a:solidFill>
                  <a:schemeClr val="accent1"/>
                </a:solidFill>
              </a:defRPr>
            </a:lvl3pPr>
            <a:lvl4pPr lvl="3" algn="ctr">
              <a:lnSpc>
                <a:spcPct val="100000"/>
              </a:lnSpc>
              <a:spcBef>
                <a:spcPts val="0"/>
              </a:spcBef>
              <a:spcAft>
                <a:spcPts val="0"/>
              </a:spcAft>
              <a:buClr>
                <a:schemeClr val="accent1"/>
              </a:buClr>
              <a:buSzPts val="2400"/>
              <a:buNone/>
              <a:defRPr sz="4800">
                <a:solidFill>
                  <a:schemeClr val="accent1"/>
                </a:solidFill>
              </a:defRPr>
            </a:lvl4pPr>
            <a:lvl5pPr lvl="4" algn="ctr">
              <a:lnSpc>
                <a:spcPct val="100000"/>
              </a:lnSpc>
              <a:spcBef>
                <a:spcPts val="0"/>
              </a:spcBef>
              <a:spcAft>
                <a:spcPts val="0"/>
              </a:spcAft>
              <a:buClr>
                <a:schemeClr val="accent1"/>
              </a:buClr>
              <a:buSzPts val="2400"/>
              <a:buNone/>
              <a:defRPr sz="4800">
                <a:solidFill>
                  <a:schemeClr val="accent1"/>
                </a:solidFill>
              </a:defRPr>
            </a:lvl5pPr>
            <a:lvl6pPr lvl="5" algn="ctr">
              <a:lnSpc>
                <a:spcPct val="100000"/>
              </a:lnSpc>
              <a:spcBef>
                <a:spcPts val="0"/>
              </a:spcBef>
              <a:spcAft>
                <a:spcPts val="0"/>
              </a:spcAft>
              <a:buClr>
                <a:schemeClr val="accent1"/>
              </a:buClr>
              <a:buSzPts val="2400"/>
              <a:buNone/>
              <a:defRPr sz="4800">
                <a:solidFill>
                  <a:schemeClr val="accent1"/>
                </a:solidFill>
              </a:defRPr>
            </a:lvl6pPr>
            <a:lvl7pPr lvl="6" algn="ctr">
              <a:lnSpc>
                <a:spcPct val="100000"/>
              </a:lnSpc>
              <a:spcBef>
                <a:spcPts val="0"/>
              </a:spcBef>
              <a:spcAft>
                <a:spcPts val="0"/>
              </a:spcAft>
              <a:buClr>
                <a:schemeClr val="accent1"/>
              </a:buClr>
              <a:buSzPts val="2400"/>
              <a:buNone/>
              <a:defRPr sz="4800">
                <a:solidFill>
                  <a:schemeClr val="accent1"/>
                </a:solidFill>
              </a:defRPr>
            </a:lvl7pPr>
            <a:lvl8pPr lvl="7" algn="ctr">
              <a:lnSpc>
                <a:spcPct val="100000"/>
              </a:lnSpc>
              <a:spcBef>
                <a:spcPts val="0"/>
              </a:spcBef>
              <a:spcAft>
                <a:spcPts val="0"/>
              </a:spcAft>
              <a:buClr>
                <a:schemeClr val="accent1"/>
              </a:buClr>
              <a:buSzPts val="2400"/>
              <a:buNone/>
              <a:defRPr sz="4800">
                <a:solidFill>
                  <a:schemeClr val="accent1"/>
                </a:solidFill>
              </a:defRPr>
            </a:lvl8pPr>
            <a:lvl9pPr lvl="8" algn="ctr">
              <a:lnSpc>
                <a:spcPct val="100000"/>
              </a:lnSpc>
              <a:spcBef>
                <a:spcPts val="0"/>
              </a:spcBef>
              <a:spcAft>
                <a:spcPts val="0"/>
              </a:spcAft>
              <a:buClr>
                <a:schemeClr val="accent1"/>
              </a:buClr>
              <a:buSzPts val="2400"/>
              <a:buNone/>
              <a:defRPr sz="4800">
                <a:solidFill>
                  <a:schemeClr val="accent1"/>
                </a:solidFill>
              </a:defRPr>
            </a:lvl9pPr>
          </a:lstStyle>
          <a:p>
            <a:endParaRPr/>
          </a:p>
        </p:txBody>
      </p:sp>
      <p:sp>
        <p:nvSpPr>
          <p:cNvPr id="767" name="Google Shape;767;p150"/>
          <p:cNvSpPr txBox="1">
            <a:spLocks noGrp="1"/>
          </p:cNvSpPr>
          <p:nvPr>
            <p:ph type="subTitle" idx="6"/>
          </p:nvPr>
        </p:nvSpPr>
        <p:spPr>
          <a:xfrm>
            <a:off x="1430456" y="8160353"/>
            <a:ext cx="4497000" cy="1357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500"/>
              <a:buNone/>
              <a:defRPr sz="3000"/>
            </a:lvl1pPr>
            <a:lvl2pPr lvl="1" algn="ctr">
              <a:lnSpc>
                <a:spcPct val="100000"/>
              </a:lnSpc>
              <a:spcBef>
                <a:spcPts val="0"/>
              </a:spcBef>
              <a:spcAft>
                <a:spcPts val="0"/>
              </a:spcAft>
              <a:buSzPts val="1500"/>
              <a:buNone/>
              <a:defRPr sz="3000"/>
            </a:lvl2pPr>
            <a:lvl3pPr lvl="2" algn="ctr">
              <a:lnSpc>
                <a:spcPct val="100000"/>
              </a:lnSpc>
              <a:spcBef>
                <a:spcPts val="0"/>
              </a:spcBef>
              <a:spcAft>
                <a:spcPts val="0"/>
              </a:spcAft>
              <a:buSzPts val="1500"/>
              <a:buNone/>
              <a:defRPr sz="3000"/>
            </a:lvl3pPr>
            <a:lvl4pPr lvl="3" algn="ctr">
              <a:lnSpc>
                <a:spcPct val="100000"/>
              </a:lnSpc>
              <a:spcBef>
                <a:spcPts val="0"/>
              </a:spcBef>
              <a:spcAft>
                <a:spcPts val="0"/>
              </a:spcAft>
              <a:buSzPts val="1500"/>
              <a:buNone/>
              <a:defRPr sz="3000"/>
            </a:lvl4pPr>
            <a:lvl5pPr lvl="4" algn="ctr">
              <a:lnSpc>
                <a:spcPct val="100000"/>
              </a:lnSpc>
              <a:spcBef>
                <a:spcPts val="0"/>
              </a:spcBef>
              <a:spcAft>
                <a:spcPts val="0"/>
              </a:spcAft>
              <a:buSzPts val="1500"/>
              <a:buNone/>
              <a:defRPr sz="3000"/>
            </a:lvl5pPr>
            <a:lvl6pPr lvl="5" algn="ctr">
              <a:lnSpc>
                <a:spcPct val="100000"/>
              </a:lnSpc>
              <a:spcBef>
                <a:spcPts val="0"/>
              </a:spcBef>
              <a:spcAft>
                <a:spcPts val="0"/>
              </a:spcAft>
              <a:buSzPts val="1500"/>
              <a:buNone/>
              <a:defRPr sz="3000"/>
            </a:lvl6pPr>
            <a:lvl7pPr lvl="6" algn="ctr">
              <a:lnSpc>
                <a:spcPct val="100000"/>
              </a:lnSpc>
              <a:spcBef>
                <a:spcPts val="0"/>
              </a:spcBef>
              <a:spcAft>
                <a:spcPts val="0"/>
              </a:spcAft>
              <a:buSzPts val="1500"/>
              <a:buNone/>
              <a:defRPr sz="3000"/>
            </a:lvl7pPr>
            <a:lvl8pPr lvl="7" algn="ctr">
              <a:lnSpc>
                <a:spcPct val="100000"/>
              </a:lnSpc>
              <a:spcBef>
                <a:spcPts val="0"/>
              </a:spcBef>
              <a:spcAft>
                <a:spcPts val="0"/>
              </a:spcAft>
              <a:buSzPts val="1500"/>
              <a:buNone/>
              <a:defRPr sz="3000"/>
            </a:lvl8pPr>
            <a:lvl9pPr lvl="8" algn="ctr">
              <a:lnSpc>
                <a:spcPct val="100000"/>
              </a:lnSpc>
              <a:spcBef>
                <a:spcPts val="0"/>
              </a:spcBef>
              <a:spcAft>
                <a:spcPts val="0"/>
              </a:spcAft>
              <a:buSzPts val="1500"/>
              <a:buNone/>
              <a:defRPr sz="3000"/>
            </a:lvl9pPr>
          </a:lstStyle>
          <a:p>
            <a:endParaRPr/>
          </a:p>
        </p:txBody>
      </p:sp>
      <p:sp>
        <p:nvSpPr>
          <p:cNvPr id="768" name="Google Shape;768;p150"/>
          <p:cNvSpPr txBox="1">
            <a:spLocks noGrp="1"/>
          </p:cNvSpPr>
          <p:nvPr>
            <p:ph type="title" idx="7"/>
          </p:nvPr>
        </p:nvSpPr>
        <p:spPr>
          <a:xfrm flipH="1">
            <a:off x="8531357" y="2966108"/>
            <a:ext cx="1225200" cy="760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6"/>
              </a:buClr>
              <a:buSzPts val="2600"/>
              <a:buNone/>
              <a:defRPr sz="5201">
                <a:solidFill>
                  <a:schemeClr val="accent6"/>
                </a:solidFill>
              </a:defRPr>
            </a:lvl1pPr>
            <a:lvl2pPr lvl="1" algn="ctr">
              <a:lnSpc>
                <a:spcPct val="100000"/>
              </a:lnSpc>
              <a:spcBef>
                <a:spcPts val="0"/>
              </a:spcBef>
              <a:spcAft>
                <a:spcPts val="0"/>
              </a:spcAft>
              <a:buClr>
                <a:schemeClr val="accent6"/>
              </a:buClr>
              <a:buSzPts val="2600"/>
              <a:buNone/>
              <a:defRPr sz="5201">
                <a:solidFill>
                  <a:schemeClr val="accent6"/>
                </a:solidFill>
              </a:defRPr>
            </a:lvl2pPr>
            <a:lvl3pPr lvl="2" algn="ctr">
              <a:lnSpc>
                <a:spcPct val="100000"/>
              </a:lnSpc>
              <a:spcBef>
                <a:spcPts val="0"/>
              </a:spcBef>
              <a:spcAft>
                <a:spcPts val="0"/>
              </a:spcAft>
              <a:buClr>
                <a:schemeClr val="accent6"/>
              </a:buClr>
              <a:buSzPts val="2600"/>
              <a:buNone/>
              <a:defRPr sz="5201">
                <a:solidFill>
                  <a:schemeClr val="accent6"/>
                </a:solidFill>
              </a:defRPr>
            </a:lvl3pPr>
            <a:lvl4pPr lvl="3" algn="ctr">
              <a:lnSpc>
                <a:spcPct val="100000"/>
              </a:lnSpc>
              <a:spcBef>
                <a:spcPts val="0"/>
              </a:spcBef>
              <a:spcAft>
                <a:spcPts val="0"/>
              </a:spcAft>
              <a:buClr>
                <a:schemeClr val="accent6"/>
              </a:buClr>
              <a:buSzPts val="2600"/>
              <a:buNone/>
              <a:defRPr sz="5201">
                <a:solidFill>
                  <a:schemeClr val="accent6"/>
                </a:solidFill>
              </a:defRPr>
            </a:lvl4pPr>
            <a:lvl5pPr lvl="4" algn="ctr">
              <a:lnSpc>
                <a:spcPct val="100000"/>
              </a:lnSpc>
              <a:spcBef>
                <a:spcPts val="0"/>
              </a:spcBef>
              <a:spcAft>
                <a:spcPts val="0"/>
              </a:spcAft>
              <a:buClr>
                <a:schemeClr val="accent6"/>
              </a:buClr>
              <a:buSzPts val="2600"/>
              <a:buNone/>
              <a:defRPr sz="5201">
                <a:solidFill>
                  <a:schemeClr val="accent6"/>
                </a:solidFill>
              </a:defRPr>
            </a:lvl5pPr>
            <a:lvl6pPr lvl="5" algn="ctr">
              <a:lnSpc>
                <a:spcPct val="100000"/>
              </a:lnSpc>
              <a:spcBef>
                <a:spcPts val="0"/>
              </a:spcBef>
              <a:spcAft>
                <a:spcPts val="0"/>
              </a:spcAft>
              <a:buClr>
                <a:schemeClr val="accent6"/>
              </a:buClr>
              <a:buSzPts val="2600"/>
              <a:buNone/>
              <a:defRPr sz="5201">
                <a:solidFill>
                  <a:schemeClr val="accent6"/>
                </a:solidFill>
              </a:defRPr>
            </a:lvl6pPr>
            <a:lvl7pPr lvl="6" algn="ctr">
              <a:lnSpc>
                <a:spcPct val="100000"/>
              </a:lnSpc>
              <a:spcBef>
                <a:spcPts val="0"/>
              </a:spcBef>
              <a:spcAft>
                <a:spcPts val="0"/>
              </a:spcAft>
              <a:buClr>
                <a:schemeClr val="accent6"/>
              </a:buClr>
              <a:buSzPts val="2600"/>
              <a:buNone/>
              <a:defRPr sz="5201">
                <a:solidFill>
                  <a:schemeClr val="accent6"/>
                </a:solidFill>
              </a:defRPr>
            </a:lvl7pPr>
            <a:lvl8pPr lvl="7" algn="ctr">
              <a:lnSpc>
                <a:spcPct val="100000"/>
              </a:lnSpc>
              <a:spcBef>
                <a:spcPts val="0"/>
              </a:spcBef>
              <a:spcAft>
                <a:spcPts val="0"/>
              </a:spcAft>
              <a:buClr>
                <a:schemeClr val="accent6"/>
              </a:buClr>
              <a:buSzPts val="2600"/>
              <a:buNone/>
              <a:defRPr sz="5201">
                <a:solidFill>
                  <a:schemeClr val="accent6"/>
                </a:solidFill>
              </a:defRPr>
            </a:lvl8pPr>
            <a:lvl9pPr lvl="8" algn="ctr">
              <a:lnSpc>
                <a:spcPct val="100000"/>
              </a:lnSpc>
              <a:spcBef>
                <a:spcPts val="0"/>
              </a:spcBef>
              <a:spcAft>
                <a:spcPts val="0"/>
              </a:spcAft>
              <a:buClr>
                <a:schemeClr val="accent6"/>
              </a:buClr>
              <a:buSzPts val="2600"/>
              <a:buNone/>
              <a:defRPr sz="5201">
                <a:solidFill>
                  <a:schemeClr val="accent6"/>
                </a:solidFill>
              </a:defRPr>
            </a:lvl9pPr>
          </a:lstStyle>
          <a:p>
            <a:endParaRPr/>
          </a:p>
        </p:txBody>
      </p:sp>
      <p:sp>
        <p:nvSpPr>
          <p:cNvPr id="769" name="Google Shape;769;p150"/>
          <p:cNvSpPr txBox="1">
            <a:spLocks noGrp="1"/>
          </p:cNvSpPr>
          <p:nvPr>
            <p:ph type="title" idx="8"/>
          </p:nvPr>
        </p:nvSpPr>
        <p:spPr>
          <a:xfrm>
            <a:off x="6895457" y="4067150"/>
            <a:ext cx="4497000" cy="760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1"/>
              </a:buClr>
              <a:buSzPts val="2400"/>
              <a:buNone/>
              <a:defRPr sz="4800">
                <a:solidFill>
                  <a:schemeClr val="accent1"/>
                </a:solidFill>
              </a:defRPr>
            </a:lvl1pPr>
            <a:lvl2pPr lvl="1" algn="ctr">
              <a:lnSpc>
                <a:spcPct val="100000"/>
              </a:lnSpc>
              <a:spcBef>
                <a:spcPts val="0"/>
              </a:spcBef>
              <a:spcAft>
                <a:spcPts val="0"/>
              </a:spcAft>
              <a:buClr>
                <a:schemeClr val="accent1"/>
              </a:buClr>
              <a:buSzPts val="2400"/>
              <a:buNone/>
              <a:defRPr sz="4800">
                <a:solidFill>
                  <a:schemeClr val="accent1"/>
                </a:solidFill>
              </a:defRPr>
            </a:lvl2pPr>
            <a:lvl3pPr lvl="2" algn="ctr">
              <a:lnSpc>
                <a:spcPct val="100000"/>
              </a:lnSpc>
              <a:spcBef>
                <a:spcPts val="0"/>
              </a:spcBef>
              <a:spcAft>
                <a:spcPts val="0"/>
              </a:spcAft>
              <a:buClr>
                <a:schemeClr val="accent1"/>
              </a:buClr>
              <a:buSzPts val="2400"/>
              <a:buNone/>
              <a:defRPr sz="4800">
                <a:solidFill>
                  <a:schemeClr val="accent1"/>
                </a:solidFill>
              </a:defRPr>
            </a:lvl3pPr>
            <a:lvl4pPr lvl="3" algn="ctr">
              <a:lnSpc>
                <a:spcPct val="100000"/>
              </a:lnSpc>
              <a:spcBef>
                <a:spcPts val="0"/>
              </a:spcBef>
              <a:spcAft>
                <a:spcPts val="0"/>
              </a:spcAft>
              <a:buClr>
                <a:schemeClr val="accent1"/>
              </a:buClr>
              <a:buSzPts val="2400"/>
              <a:buNone/>
              <a:defRPr sz="4800">
                <a:solidFill>
                  <a:schemeClr val="accent1"/>
                </a:solidFill>
              </a:defRPr>
            </a:lvl4pPr>
            <a:lvl5pPr lvl="4" algn="ctr">
              <a:lnSpc>
                <a:spcPct val="100000"/>
              </a:lnSpc>
              <a:spcBef>
                <a:spcPts val="0"/>
              </a:spcBef>
              <a:spcAft>
                <a:spcPts val="0"/>
              </a:spcAft>
              <a:buClr>
                <a:schemeClr val="accent1"/>
              </a:buClr>
              <a:buSzPts val="2400"/>
              <a:buNone/>
              <a:defRPr sz="4800">
                <a:solidFill>
                  <a:schemeClr val="accent1"/>
                </a:solidFill>
              </a:defRPr>
            </a:lvl5pPr>
            <a:lvl6pPr lvl="5" algn="ctr">
              <a:lnSpc>
                <a:spcPct val="100000"/>
              </a:lnSpc>
              <a:spcBef>
                <a:spcPts val="0"/>
              </a:spcBef>
              <a:spcAft>
                <a:spcPts val="0"/>
              </a:spcAft>
              <a:buClr>
                <a:schemeClr val="accent1"/>
              </a:buClr>
              <a:buSzPts val="2400"/>
              <a:buNone/>
              <a:defRPr sz="4800">
                <a:solidFill>
                  <a:schemeClr val="accent1"/>
                </a:solidFill>
              </a:defRPr>
            </a:lvl6pPr>
            <a:lvl7pPr lvl="6" algn="ctr">
              <a:lnSpc>
                <a:spcPct val="100000"/>
              </a:lnSpc>
              <a:spcBef>
                <a:spcPts val="0"/>
              </a:spcBef>
              <a:spcAft>
                <a:spcPts val="0"/>
              </a:spcAft>
              <a:buClr>
                <a:schemeClr val="accent1"/>
              </a:buClr>
              <a:buSzPts val="2400"/>
              <a:buNone/>
              <a:defRPr sz="4800">
                <a:solidFill>
                  <a:schemeClr val="accent1"/>
                </a:solidFill>
              </a:defRPr>
            </a:lvl7pPr>
            <a:lvl8pPr lvl="7" algn="ctr">
              <a:lnSpc>
                <a:spcPct val="100000"/>
              </a:lnSpc>
              <a:spcBef>
                <a:spcPts val="0"/>
              </a:spcBef>
              <a:spcAft>
                <a:spcPts val="0"/>
              </a:spcAft>
              <a:buClr>
                <a:schemeClr val="accent1"/>
              </a:buClr>
              <a:buSzPts val="2400"/>
              <a:buNone/>
              <a:defRPr sz="4800">
                <a:solidFill>
                  <a:schemeClr val="accent1"/>
                </a:solidFill>
              </a:defRPr>
            </a:lvl8pPr>
            <a:lvl9pPr lvl="8" algn="ctr">
              <a:lnSpc>
                <a:spcPct val="100000"/>
              </a:lnSpc>
              <a:spcBef>
                <a:spcPts val="0"/>
              </a:spcBef>
              <a:spcAft>
                <a:spcPts val="0"/>
              </a:spcAft>
              <a:buClr>
                <a:schemeClr val="accent1"/>
              </a:buClr>
              <a:buSzPts val="2400"/>
              <a:buNone/>
              <a:defRPr sz="4800">
                <a:solidFill>
                  <a:schemeClr val="accent1"/>
                </a:solidFill>
              </a:defRPr>
            </a:lvl9pPr>
          </a:lstStyle>
          <a:p>
            <a:endParaRPr/>
          </a:p>
        </p:txBody>
      </p:sp>
      <p:sp>
        <p:nvSpPr>
          <p:cNvPr id="770" name="Google Shape;770;p150"/>
          <p:cNvSpPr txBox="1">
            <a:spLocks noGrp="1"/>
          </p:cNvSpPr>
          <p:nvPr>
            <p:ph type="subTitle" idx="9"/>
          </p:nvPr>
        </p:nvSpPr>
        <p:spPr>
          <a:xfrm>
            <a:off x="6895457" y="4624445"/>
            <a:ext cx="4497000" cy="1357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500"/>
              <a:buNone/>
              <a:defRPr sz="3000"/>
            </a:lvl1pPr>
            <a:lvl2pPr lvl="1" algn="ctr">
              <a:lnSpc>
                <a:spcPct val="100000"/>
              </a:lnSpc>
              <a:spcBef>
                <a:spcPts val="0"/>
              </a:spcBef>
              <a:spcAft>
                <a:spcPts val="0"/>
              </a:spcAft>
              <a:buSzPts val="1500"/>
              <a:buNone/>
              <a:defRPr sz="3000"/>
            </a:lvl2pPr>
            <a:lvl3pPr lvl="2" algn="ctr">
              <a:lnSpc>
                <a:spcPct val="100000"/>
              </a:lnSpc>
              <a:spcBef>
                <a:spcPts val="0"/>
              </a:spcBef>
              <a:spcAft>
                <a:spcPts val="0"/>
              </a:spcAft>
              <a:buSzPts val="1500"/>
              <a:buNone/>
              <a:defRPr sz="3000"/>
            </a:lvl3pPr>
            <a:lvl4pPr lvl="3" algn="ctr">
              <a:lnSpc>
                <a:spcPct val="100000"/>
              </a:lnSpc>
              <a:spcBef>
                <a:spcPts val="0"/>
              </a:spcBef>
              <a:spcAft>
                <a:spcPts val="0"/>
              </a:spcAft>
              <a:buSzPts val="1500"/>
              <a:buNone/>
              <a:defRPr sz="3000"/>
            </a:lvl4pPr>
            <a:lvl5pPr lvl="4" algn="ctr">
              <a:lnSpc>
                <a:spcPct val="100000"/>
              </a:lnSpc>
              <a:spcBef>
                <a:spcPts val="0"/>
              </a:spcBef>
              <a:spcAft>
                <a:spcPts val="0"/>
              </a:spcAft>
              <a:buSzPts val="1500"/>
              <a:buNone/>
              <a:defRPr sz="3000"/>
            </a:lvl5pPr>
            <a:lvl6pPr lvl="5" algn="ctr">
              <a:lnSpc>
                <a:spcPct val="100000"/>
              </a:lnSpc>
              <a:spcBef>
                <a:spcPts val="0"/>
              </a:spcBef>
              <a:spcAft>
                <a:spcPts val="0"/>
              </a:spcAft>
              <a:buSzPts val="1500"/>
              <a:buNone/>
              <a:defRPr sz="3000"/>
            </a:lvl6pPr>
            <a:lvl7pPr lvl="6" algn="ctr">
              <a:lnSpc>
                <a:spcPct val="100000"/>
              </a:lnSpc>
              <a:spcBef>
                <a:spcPts val="0"/>
              </a:spcBef>
              <a:spcAft>
                <a:spcPts val="0"/>
              </a:spcAft>
              <a:buSzPts val="1500"/>
              <a:buNone/>
              <a:defRPr sz="3000"/>
            </a:lvl7pPr>
            <a:lvl8pPr lvl="7" algn="ctr">
              <a:lnSpc>
                <a:spcPct val="100000"/>
              </a:lnSpc>
              <a:spcBef>
                <a:spcPts val="0"/>
              </a:spcBef>
              <a:spcAft>
                <a:spcPts val="0"/>
              </a:spcAft>
              <a:buSzPts val="1500"/>
              <a:buNone/>
              <a:defRPr sz="3000"/>
            </a:lvl8pPr>
            <a:lvl9pPr lvl="8" algn="ctr">
              <a:lnSpc>
                <a:spcPct val="100000"/>
              </a:lnSpc>
              <a:spcBef>
                <a:spcPts val="0"/>
              </a:spcBef>
              <a:spcAft>
                <a:spcPts val="0"/>
              </a:spcAft>
              <a:buSzPts val="1500"/>
              <a:buNone/>
              <a:defRPr sz="3000"/>
            </a:lvl9pPr>
          </a:lstStyle>
          <a:p>
            <a:endParaRPr/>
          </a:p>
        </p:txBody>
      </p:sp>
      <p:sp>
        <p:nvSpPr>
          <p:cNvPr id="771" name="Google Shape;771;p150"/>
          <p:cNvSpPr txBox="1">
            <a:spLocks noGrp="1"/>
          </p:cNvSpPr>
          <p:nvPr>
            <p:ph type="title" idx="13"/>
          </p:nvPr>
        </p:nvSpPr>
        <p:spPr>
          <a:xfrm>
            <a:off x="8531357" y="6502133"/>
            <a:ext cx="1225200" cy="760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6"/>
              </a:buClr>
              <a:buSzPts val="2600"/>
              <a:buNone/>
              <a:defRPr sz="5201">
                <a:solidFill>
                  <a:schemeClr val="accent6"/>
                </a:solidFill>
              </a:defRPr>
            </a:lvl1pPr>
            <a:lvl2pPr lvl="1" algn="ctr">
              <a:lnSpc>
                <a:spcPct val="100000"/>
              </a:lnSpc>
              <a:spcBef>
                <a:spcPts val="0"/>
              </a:spcBef>
              <a:spcAft>
                <a:spcPts val="0"/>
              </a:spcAft>
              <a:buClr>
                <a:schemeClr val="accent6"/>
              </a:buClr>
              <a:buSzPts val="2600"/>
              <a:buNone/>
              <a:defRPr sz="5201">
                <a:solidFill>
                  <a:schemeClr val="accent6"/>
                </a:solidFill>
              </a:defRPr>
            </a:lvl2pPr>
            <a:lvl3pPr lvl="2" algn="ctr">
              <a:lnSpc>
                <a:spcPct val="100000"/>
              </a:lnSpc>
              <a:spcBef>
                <a:spcPts val="0"/>
              </a:spcBef>
              <a:spcAft>
                <a:spcPts val="0"/>
              </a:spcAft>
              <a:buClr>
                <a:schemeClr val="accent6"/>
              </a:buClr>
              <a:buSzPts val="2600"/>
              <a:buNone/>
              <a:defRPr sz="5201">
                <a:solidFill>
                  <a:schemeClr val="accent6"/>
                </a:solidFill>
              </a:defRPr>
            </a:lvl3pPr>
            <a:lvl4pPr lvl="3" algn="ctr">
              <a:lnSpc>
                <a:spcPct val="100000"/>
              </a:lnSpc>
              <a:spcBef>
                <a:spcPts val="0"/>
              </a:spcBef>
              <a:spcAft>
                <a:spcPts val="0"/>
              </a:spcAft>
              <a:buClr>
                <a:schemeClr val="accent6"/>
              </a:buClr>
              <a:buSzPts val="2600"/>
              <a:buNone/>
              <a:defRPr sz="5201">
                <a:solidFill>
                  <a:schemeClr val="accent6"/>
                </a:solidFill>
              </a:defRPr>
            </a:lvl4pPr>
            <a:lvl5pPr lvl="4" algn="ctr">
              <a:lnSpc>
                <a:spcPct val="100000"/>
              </a:lnSpc>
              <a:spcBef>
                <a:spcPts val="0"/>
              </a:spcBef>
              <a:spcAft>
                <a:spcPts val="0"/>
              </a:spcAft>
              <a:buClr>
                <a:schemeClr val="accent6"/>
              </a:buClr>
              <a:buSzPts val="2600"/>
              <a:buNone/>
              <a:defRPr sz="5201">
                <a:solidFill>
                  <a:schemeClr val="accent6"/>
                </a:solidFill>
              </a:defRPr>
            </a:lvl5pPr>
            <a:lvl6pPr lvl="5" algn="ctr">
              <a:lnSpc>
                <a:spcPct val="100000"/>
              </a:lnSpc>
              <a:spcBef>
                <a:spcPts val="0"/>
              </a:spcBef>
              <a:spcAft>
                <a:spcPts val="0"/>
              </a:spcAft>
              <a:buClr>
                <a:schemeClr val="accent6"/>
              </a:buClr>
              <a:buSzPts val="2600"/>
              <a:buNone/>
              <a:defRPr sz="5201">
                <a:solidFill>
                  <a:schemeClr val="accent6"/>
                </a:solidFill>
              </a:defRPr>
            </a:lvl6pPr>
            <a:lvl7pPr lvl="6" algn="ctr">
              <a:lnSpc>
                <a:spcPct val="100000"/>
              </a:lnSpc>
              <a:spcBef>
                <a:spcPts val="0"/>
              </a:spcBef>
              <a:spcAft>
                <a:spcPts val="0"/>
              </a:spcAft>
              <a:buClr>
                <a:schemeClr val="accent6"/>
              </a:buClr>
              <a:buSzPts val="2600"/>
              <a:buNone/>
              <a:defRPr sz="5201">
                <a:solidFill>
                  <a:schemeClr val="accent6"/>
                </a:solidFill>
              </a:defRPr>
            </a:lvl7pPr>
            <a:lvl8pPr lvl="7" algn="ctr">
              <a:lnSpc>
                <a:spcPct val="100000"/>
              </a:lnSpc>
              <a:spcBef>
                <a:spcPts val="0"/>
              </a:spcBef>
              <a:spcAft>
                <a:spcPts val="0"/>
              </a:spcAft>
              <a:buClr>
                <a:schemeClr val="accent6"/>
              </a:buClr>
              <a:buSzPts val="2600"/>
              <a:buNone/>
              <a:defRPr sz="5201">
                <a:solidFill>
                  <a:schemeClr val="accent6"/>
                </a:solidFill>
              </a:defRPr>
            </a:lvl8pPr>
            <a:lvl9pPr lvl="8" algn="ctr">
              <a:lnSpc>
                <a:spcPct val="100000"/>
              </a:lnSpc>
              <a:spcBef>
                <a:spcPts val="0"/>
              </a:spcBef>
              <a:spcAft>
                <a:spcPts val="0"/>
              </a:spcAft>
              <a:buClr>
                <a:schemeClr val="accent6"/>
              </a:buClr>
              <a:buSzPts val="2600"/>
              <a:buNone/>
              <a:defRPr sz="5201">
                <a:solidFill>
                  <a:schemeClr val="accent6"/>
                </a:solidFill>
              </a:defRPr>
            </a:lvl9pPr>
          </a:lstStyle>
          <a:p>
            <a:endParaRPr/>
          </a:p>
        </p:txBody>
      </p:sp>
      <p:sp>
        <p:nvSpPr>
          <p:cNvPr id="772" name="Google Shape;772;p150"/>
          <p:cNvSpPr txBox="1">
            <a:spLocks noGrp="1"/>
          </p:cNvSpPr>
          <p:nvPr>
            <p:ph type="title" idx="14"/>
          </p:nvPr>
        </p:nvSpPr>
        <p:spPr>
          <a:xfrm>
            <a:off x="6895457" y="7603182"/>
            <a:ext cx="4497000" cy="760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1"/>
              </a:buClr>
              <a:buSzPts val="2400"/>
              <a:buNone/>
              <a:defRPr sz="4800">
                <a:solidFill>
                  <a:schemeClr val="accent1"/>
                </a:solidFill>
              </a:defRPr>
            </a:lvl1pPr>
            <a:lvl2pPr lvl="1" algn="ctr">
              <a:lnSpc>
                <a:spcPct val="100000"/>
              </a:lnSpc>
              <a:spcBef>
                <a:spcPts val="0"/>
              </a:spcBef>
              <a:spcAft>
                <a:spcPts val="0"/>
              </a:spcAft>
              <a:buClr>
                <a:schemeClr val="accent1"/>
              </a:buClr>
              <a:buSzPts val="2400"/>
              <a:buNone/>
              <a:defRPr sz="4800">
                <a:solidFill>
                  <a:schemeClr val="accent1"/>
                </a:solidFill>
              </a:defRPr>
            </a:lvl2pPr>
            <a:lvl3pPr lvl="2" algn="ctr">
              <a:lnSpc>
                <a:spcPct val="100000"/>
              </a:lnSpc>
              <a:spcBef>
                <a:spcPts val="0"/>
              </a:spcBef>
              <a:spcAft>
                <a:spcPts val="0"/>
              </a:spcAft>
              <a:buClr>
                <a:schemeClr val="accent1"/>
              </a:buClr>
              <a:buSzPts val="2400"/>
              <a:buNone/>
              <a:defRPr sz="4800">
                <a:solidFill>
                  <a:schemeClr val="accent1"/>
                </a:solidFill>
              </a:defRPr>
            </a:lvl3pPr>
            <a:lvl4pPr lvl="3" algn="ctr">
              <a:lnSpc>
                <a:spcPct val="100000"/>
              </a:lnSpc>
              <a:spcBef>
                <a:spcPts val="0"/>
              </a:spcBef>
              <a:spcAft>
                <a:spcPts val="0"/>
              </a:spcAft>
              <a:buClr>
                <a:schemeClr val="accent1"/>
              </a:buClr>
              <a:buSzPts val="2400"/>
              <a:buNone/>
              <a:defRPr sz="4800">
                <a:solidFill>
                  <a:schemeClr val="accent1"/>
                </a:solidFill>
              </a:defRPr>
            </a:lvl4pPr>
            <a:lvl5pPr lvl="4" algn="ctr">
              <a:lnSpc>
                <a:spcPct val="100000"/>
              </a:lnSpc>
              <a:spcBef>
                <a:spcPts val="0"/>
              </a:spcBef>
              <a:spcAft>
                <a:spcPts val="0"/>
              </a:spcAft>
              <a:buClr>
                <a:schemeClr val="accent1"/>
              </a:buClr>
              <a:buSzPts val="2400"/>
              <a:buNone/>
              <a:defRPr sz="4800">
                <a:solidFill>
                  <a:schemeClr val="accent1"/>
                </a:solidFill>
              </a:defRPr>
            </a:lvl5pPr>
            <a:lvl6pPr lvl="5" algn="ctr">
              <a:lnSpc>
                <a:spcPct val="100000"/>
              </a:lnSpc>
              <a:spcBef>
                <a:spcPts val="0"/>
              </a:spcBef>
              <a:spcAft>
                <a:spcPts val="0"/>
              </a:spcAft>
              <a:buClr>
                <a:schemeClr val="accent1"/>
              </a:buClr>
              <a:buSzPts val="2400"/>
              <a:buNone/>
              <a:defRPr sz="4800">
                <a:solidFill>
                  <a:schemeClr val="accent1"/>
                </a:solidFill>
              </a:defRPr>
            </a:lvl6pPr>
            <a:lvl7pPr lvl="6" algn="ctr">
              <a:lnSpc>
                <a:spcPct val="100000"/>
              </a:lnSpc>
              <a:spcBef>
                <a:spcPts val="0"/>
              </a:spcBef>
              <a:spcAft>
                <a:spcPts val="0"/>
              </a:spcAft>
              <a:buClr>
                <a:schemeClr val="accent1"/>
              </a:buClr>
              <a:buSzPts val="2400"/>
              <a:buNone/>
              <a:defRPr sz="4800">
                <a:solidFill>
                  <a:schemeClr val="accent1"/>
                </a:solidFill>
              </a:defRPr>
            </a:lvl7pPr>
            <a:lvl8pPr lvl="7" algn="ctr">
              <a:lnSpc>
                <a:spcPct val="100000"/>
              </a:lnSpc>
              <a:spcBef>
                <a:spcPts val="0"/>
              </a:spcBef>
              <a:spcAft>
                <a:spcPts val="0"/>
              </a:spcAft>
              <a:buClr>
                <a:schemeClr val="accent1"/>
              </a:buClr>
              <a:buSzPts val="2400"/>
              <a:buNone/>
              <a:defRPr sz="4800">
                <a:solidFill>
                  <a:schemeClr val="accent1"/>
                </a:solidFill>
              </a:defRPr>
            </a:lvl8pPr>
            <a:lvl9pPr lvl="8" algn="ctr">
              <a:lnSpc>
                <a:spcPct val="100000"/>
              </a:lnSpc>
              <a:spcBef>
                <a:spcPts val="0"/>
              </a:spcBef>
              <a:spcAft>
                <a:spcPts val="0"/>
              </a:spcAft>
              <a:buClr>
                <a:schemeClr val="accent1"/>
              </a:buClr>
              <a:buSzPts val="2400"/>
              <a:buNone/>
              <a:defRPr sz="4800">
                <a:solidFill>
                  <a:schemeClr val="accent1"/>
                </a:solidFill>
              </a:defRPr>
            </a:lvl9pPr>
          </a:lstStyle>
          <a:p>
            <a:endParaRPr/>
          </a:p>
        </p:txBody>
      </p:sp>
      <p:sp>
        <p:nvSpPr>
          <p:cNvPr id="773" name="Google Shape;773;p150"/>
          <p:cNvSpPr txBox="1">
            <a:spLocks noGrp="1"/>
          </p:cNvSpPr>
          <p:nvPr>
            <p:ph type="subTitle" idx="15"/>
          </p:nvPr>
        </p:nvSpPr>
        <p:spPr>
          <a:xfrm>
            <a:off x="6895457" y="8160353"/>
            <a:ext cx="4497000" cy="1357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500"/>
              <a:buNone/>
              <a:defRPr sz="3000"/>
            </a:lvl1pPr>
            <a:lvl2pPr lvl="1" algn="ctr">
              <a:lnSpc>
                <a:spcPct val="100000"/>
              </a:lnSpc>
              <a:spcBef>
                <a:spcPts val="0"/>
              </a:spcBef>
              <a:spcAft>
                <a:spcPts val="0"/>
              </a:spcAft>
              <a:buSzPts val="1500"/>
              <a:buNone/>
              <a:defRPr sz="3000"/>
            </a:lvl2pPr>
            <a:lvl3pPr lvl="2" algn="ctr">
              <a:lnSpc>
                <a:spcPct val="100000"/>
              </a:lnSpc>
              <a:spcBef>
                <a:spcPts val="0"/>
              </a:spcBef>
              <a:spcAft>
                <a:spcPts val="0"/>
              </a:spcAft>
              <a:buSzPts val="1500"/>
              <a:buNone/>
              <a:defRPr sz="3000"/>
            </a:lvl3pPr>
            <a:lvl4pPr lvl="3" algn="ctr">
              <a:lnSpc>
                <a:spcPct val="100000"/>
              </a:lnSpc>
              <a:spcBef>
                <a:spcPts val="0"/>
              </a:spcBef>
              <a:spcAft>
                <a:spcPts val="0"/>
              </a:spcAft>
              <a:buSzPts val="1500"/>
              <a:buNone/>
              <a:defRPr sz="3000"/>
            </a:lvl4pPr>
            <a:lvl5pPr lvl="4" algn="ctr">
              <a:lnSpc>
                <a:spcPct val="100000"/>
              </a:lnSpc>
              <a:spcBef>
                <a:spcPts val="0"/>
              </a:spcBef>
              <a:spcAft>
                <a:spcPts val="0"/>
              </a:spcAft>
              <a:buSzPts val="1500"/>
              <a:buNone/>
              <a:defRPr sz="3000"/>
            </a:lvl5pPr>
            <a:lvl6pPr lvl="5" algn="ctr">
              <a:lnSpc>
                <a:spcPct val="100000"/>
              </a:lnSpc>
              <a:spcBef>
                <a:spcPts val="0"/>
              </a:spcBef>
              <a:spcAft>
                <a:spcPts val="0"/>
              </a:spcAft>
              <a:buSzPts val="1500"/>
              <a:buNone/>
              <a:defRPr sz="3000"/>
            </a:lvl6pPr>
            <a:lvl7pPr lvl="6" algn="ctr">
              <a:lnSpc>
                <a:spcPct val="100000"/>
              </a:lnSpc>
              <a:spcBef>
                <a:spcPts val="0"/>
              </a:spcBef>
              <a:spcAft>
                <a:spcPts val="0"/>
              </a:spcAft>
              <a:buSzPts val="1500"/>
              <a:buNone/>
              <a:defRPr sz="3000"/>
            </a:lvl7pPr>
            <a:lvl8pPr lvl="7" algn="ctr">
              <a:lnSpc>
                <a:spcPct val="100000"/>
              </a:lnSpc>
              <a:spcBef>
                <a:spcPts val="0"/>
              </a:spcBef>
              <a:spcAft>
                <a:spcPts val="0"/>
              </a:spcAft>
              <a:buSzPts val="1500"/>
              <a:buNone/>
              <a:defRPr sz="3000"/>
            </a:lvl8pPr>
            <a:lvl9pPr lvl="8" algn="ctr">
              <a:lnSpc>
                <a:spcPct val="100000"/>
              </a:lnSpc>
              <a:spcBef>
                <a:spcPts val="0"/>
              </a:spcBef>
              <a:spcAft>
                <a:spcPts val="0"/>
              </a:spcAft>
              <a:buSzPts val="1500"/>
              <a:buNone/>
              <a:defRPr sz="3000"/>
            </a:lvl9pPr>
          </a:lstStyle>
          <a:p>
            <a:endParaRPr/>
          </a:p>
        </p:txBody>
      </p:sp>
      <p:sp>
        <p:nvSpPr>
          <p:cNvPr id="774" name="Google Shape;774;p150"/>
          <p:cNvSpPr txBox="1">
            <a:spLocks noGrp="1"/>
          </p:cNvSpPr>
          <p:nvPr>
            <p:ph type="title" idx="16"/>
          </p:nvPr>
        </p:nvSpPr>
        <p:spPr>
          <a:xfrm flipH="1">
            <a:off x="13996356" y="2966108"/>
            <a:ext cx="1225200" cy="760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6"/>
              </a:buClr>
              <a:buSzPts val="2600"/>
              <a:buNone/>
              <a:defRPr sz="5201">
                <a:solidFill>
                  <a:schemeClr val="accent6"/>
                </a:solidFill>
              </a:defRPr>
            </a:lvl1pPr>
            <a:lvl2pPr lvl="1" algn="ctr">
              <a:lnSpc>
                <a:spcPct val="100000"/>
              </a:lnSpc>
              <a:spcBef>
                <a:spcPts val="0"/>
              </a:spcBef>
              <a:spcAft>
                <a:spcPts val="0"/>
              </a:spcAft>
              <a:buClr>
                <a:schemeClr val="accent6"/>
              </a:buClr>
              <a:buSzPts val="2600"/>
              <a:buNone/>
              <a:defRPr sz="5201">
                <a:solidFill>
                  <a:schemeClr val="accent6"/>
                </a:solidFill>
              </a:defRPr>
            </a:lvl2pPr>
            <a:lvl3pPr lvl="2" algn="ctr">
              <a:lnSpc>
                <a:spcPct val="100000"/>
              </a:lnSpc>
              <a:spcBef>
                <a:spcPts val="0"/>
              </a:spcBef>
              <a:spcAft>
                <a:spcPts val="0"/>
              </a:spcAft>
              <a:buClr>
                <a:schemeClr val="accent6"/>
              </a:buClr>
              <a:buSzPts val="2600"/>
              <a:buNone/>
              <a:defRPr sz="5201">
                <a:solidFill>
                  <a:schemeClr val="accent6"/>
                </a:solidFill>
              </a:defRPr>
            </a:lvl3pPr>
            <a:lvl4pPr lvl="3" algn="ctr">
              <a:lnSpc>
                <a:spcPct val="100000"/>
              </a:lnSpc>
              <a:spcBef>
                <a:spcPts val="0"/>
              </a:spcBef>
              <a:spcAft>
                <a:spcPts val="0"/>
              </a:spcAft>
              <a:buClr>
                <a:schemeClr val="accent6"/>
              </a:buClr>
              <a:buSzPts val="2600"/>
              <a:buNone/>
              <a:defRPr sz="5201">
                <a:solidFill>
                  <a:schemeClr val="accent6"/>
                </a:solidFill>
              </a:defRPr>
            </a:lvl4pPr>
            <a:lvl5pPr lvl="4" algn="ctr">
              <a:lnSpc>
                <a:spcPct val="100000"/>
              </a:lnSpc>
              <a:spcBef>
                <a:spcPts val="0"/>
              </a:spcBef>
              <a:spcAft>
                <a:spcPts val="0"/>
              </a:spcAft>
              <a:buClr>
                <a:schemeClr val="accent6"/>
              </a:buClr>
              <a:buSzPts val="2600"/>
              <a:buNone/>
              <a:defRPr sz="5201">
                <a:solidFill>
                  <a:schemeClr val="accent6"/>
                </a:solidFill>
              </a:defRPr>
            </a:lvl5pPr>
            <a:lvl6pPr lvl="5" algn="ctr">
              <a:lnSpc>
                <a:spcPct val="100000"/>
              </a:lnSpc>
              <a:spcBef>
                <a:spcPts val="0"/>
              </a:spcBef>
              <a:spcAft>
                <a:spcPts val="0"/>
              </a:spcAft>
              <a:buClr>
                <a:schemeClr val="accent6"/>
              </a:buClr>
              <a:buSzPts val="2600"/>
              <a:buNone/>
              <a:defRPr sz="5201">
                <a:solidFill>
                  <a:schemeClr val="accent6"/>
                </a:solidFill>
              </a:defRPr>
            </a:lvl6pPr>
            <a:lvl7pPr lvl="6" algn="ctr">
              <a:lnSpc>
                <a:spcPct val="100000"/>
              </a:lnSpc>
              <a:spcBef>
                <a:spcPts val="0"/>
              </a:spcBef>
              <a:spcAft>
                <a:spcPts val="0"/>
              </a:spcAft>
              <a:buClr>
                <a:schemeClr val="accent6"/>
              </a:buClr>
              <a:buSzPts val="2600"/>
              <a:buNone/>
              <a:defRPr sz="5201">
                <a:solidFill>
                  <a:schemeClr val="accent6"/>
                </a:solidFill>
              </a:defRPr>
            </a:lvl7pPr>
            <a:lvl8pPr lvl="7" algn="ctr">
              <a:lnSpc>
                <a:spcPct val="100000"/>
              </a:lnSpc>
              <a:spcBef>
                <a:spcPts val="0"/>
              </a:spcBef>
              <a:spcAft>
                <a:spcPts val="0"/>
              </a:spcAft>
              <a:buClr>
                <a:schemeClr val="accent6"/>
              </a:buClr>
              <a:buSzPts val="2600"/>
              <a:buNone/>
              <a:defRPr sz="5201">
                <a:solidFill>
                  <a:schemeClr val="accent6"/>
                </a:solidFill>
              </a:defRPr>
            </a:lvl8pPr>
            <a:lvl9pPr lvl="8" algn="ctr">
              <a:lnSpc>
                <a:spcPct val="100000"/>
              </a:lnSpc>
              <a:spcBef>
                <a:spcPts val="0"/>
              </a:spcBef>
              <a:spcAft>
                <a:spcPts val="0"/>
              </a:spcAft>
              <a:buClr>
                <a:schemeClr val="accent6"/>
              </a:buClr>
              <a:buSzPts val="2600"/>
              <a:buNone/>
              <a:defRPr sz="5201">
                <a:solidFill>
                  <a:schemeClr val="accent6"/>
                </a:solidFill>
              </a:defRPr>
            </a:lvl9pPr>
          </a:lstStyle>
          <a:p>
            <a:endParaRPr/>
          </a:p>
        </p:txBody>
      </p:sp>
      <p:sp>
        <p:nvSpPr>
          <p:cNvPr id="775" name="Google Shape;775;p150"/>
          <p:cNvSpPr txBox="1">
            <a:spLocks noGrp="1"/>
          </p:cNvSpPr>
          <p:nvPr>
            <p:ph type="title" idx="17"/>
          </p:nvPr>
        </p:nvSpPr>
        <p:spPr>
          <a:xfrm>
            <a:off x="12360456" y="4067150"/>
            <a:ext cx="4497000" cy="760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1"/>
              </a:buClr>
              <a:buSzPts val="2400"/>
              <a:buNone/>
              <a:defRPr sz="4800">
                <a:solidFill>
                  <a:schemeClr val="accent1"/>
                </a:solidFill>
              </a:defRPr>
            </a:lvl1pPr>
            <a:lvl2pPr lvl="1" algn="ctr">
              <a:lnSpc>
                <a:spcPct val="100000"/>
              </a:lnSpc>
              <a:spcBef>
                <a:spcPts val="0"/>
              </a:spcBef>
              <a:spcAft>
                <a:spcPts val="0"/>
              </a:spcAft>
              <a:buClr>
                <a:schemeClr val="accent1"/>
              </a:buClr>
              <a:buSzPts val="2400"/>
              <a:buNone/>
              <a:defRPr sz="4800">
                <a:solidFill>
                  <a:schemeClr val="accent1"/>
                </a:solidFill>
              </a:defRPr>
            </a:lvl2pPr>
            <a:lvl3pPr lvl="2" algn="ctr">
              <a:lnSpc>
                <a:spcPct val="100000"/>
              </a:lnSpc>
              <a:spcBef>
                <a:spcPts val="0"/>
              </a:spcBef>
              <a:spcAft>
                <a:spcPts val="0"/>
              </a:spcAft>
              <a:buClr>
                <a:schemeClr val="accent1"/>
              </a:buClr>
              <a:buSzPts val="2400"/>
              <a:buNone/>
              <a:defRPr sz="4800">
                <a:solidFill>
                  <a:schemeClr val="accent1"/>
                </a:solidFill>
              </a:defRPr>
            </a:lvl3pPr>
            <a:lvl4pPr lvl="3" algn="ctr">
              <a:lnSpc>
                <a:spcPct val="100000"/>
              </a:lnSpc>
              <a:spcBef>
                <a:spcPts val="0"/>
              </a:spcBef>
              <a:spcAft>
                <a:spcPts val="0"/>
              </a:spcAft>
              <a:buClr>
                <a:schemeClr val="accent1"/>
              </a:buClr>
              <a:buSzPts val="2400"/>
              <a:buNone/>
              <a:defRPr sz="4800">
                <a:solidFill>
                  <a:schemeClr val="accent1"/>
                </a:solidFill>
              </a:defRPr>
            </a:lvl4pPr>
            <a:lvl5pPr lvl="4" algn="ctr">
              <a:lnSpc>
                <a:spcPct val="100000"/>
              </a:lnSpc>
              <a:spcBef>
                <a:spcPts val="0"/>
              </a:spcBef>
              <a:spcAft>
                <a:spcPts val="0"/>
              </a:spcAft>
              <a:buClr>
                <a:schemeClr val="accent1"/>
              </a:buClr>
              <a:buSzPts val="2400"/>
              <a:buNone/>
              <a:defRPr sz="4800">
                <a:solidFill>
                  <a:schemeClr val="accent1"/>
                </a:solidFill>
              </a:defRPr>
            </a:lvl5pPr>
            <a:lvl6pPr lvl="5" algn="ctr">
              <a:lnSpc>
                <a:spcPct val="100000"/>
              </a:lnSpc>
              <a:spcBef>
                <a:spcPts val="0"/>
              </a:spcBef>
              <a:spcAft>
                <a:spcPts val="0"/>
              </a:spcAft>
              <a:buClr>
                <a:schemeClr val="accent1"/>
              </a:buClr>
              <a:buSzPts val="2400"/>
              <a:buNone/>
              <a:defRPr sz="4800">
                <a:solidFill>
                  <a:schemeClr val="accent1"/>
                </a:solidFill>
              </a:defRPr>
            </a:lvl6pPr>
            <a:lvl7pPr lvl="6" algn="ctr">
              <a:lnSpc>
                <a:spcPct val="100000"/>
              </a:lnSpc>
              <a:spcBef>
                <a:spcPts val="0"/>
              </a:spcBef>
              <a:spcAft>
                <a:spcPts val="0"/>
              </a:spcAft>
              <a:buClr>
                <a:schemeClr val="accent1"/>
              </a:buClr>
              <a:buSzPts val="2400"/>
              <a:buNone/>
              <a:defRPr sz="4800">
                <a:solidFill>
                  <a:schemeClr val="accent1"/>
                </a:solidFill>
              </a:defRPr>
            </a:lvl7pPr>
            <a:lvl8pPr lvl="7" algn="ctr">
              <a:lnSpc>
                <a:spcPct val="100000"/>
              </a:lnSpc>
              <a:spcBef>
                <a:spcPts val="0"/>
              </a:spcBef>
              <a:spcAft>
                <a:spcPts val="0"/>
              </a:spcAft>
              <a:buClr>
                <a:schemeClr val="accent1"/>
              </a:buClr>
              <a:buSzPts val="2400"/>
              <a:buNone/>
              <a:defRPr sz="4800">
                <a:solidFill>
                  <a:schemeClr val="accent1"/>
                </a:solidFill>
              </a:defRPr>
            </a:lvl8pPr>
            <a:lvl9pPr lvl="8" algn="ctr">
              <a:lnSpc>
                <a:spcPct val="100000"/>
              </a:lnSpc>
              <a:spcBef>
                <a:spcPts val="0"/>
              </a:spcBef>
              <a:spcAft>
                <a:spcPts val="0"/>
              </a:spcAft>
              <a:buClr>
                <a:schemeClr val="accent1"/>
              </a:buClr>
              <a:buSzPts val="2400"/>
              <a:buNone/>
              <a:defRPr sz="4800">
                <a:solidFill>
                  <a:schemeClr val="accent1"/>
                </a:solidFill>
              </a:defRPr>
            </a:lvl9pPr>
          </a:lstStyle>
          <a:p>
            <a:endParaRPr/>
          </a:p>
        </p:txBody>
      </p:sp>
      <p:sp>
        <p:nvSpPr>
          <p:cNvPr id="776" name="Google Shape;776;p150"/>
          <p:cNvSpPr txBox="1">
            <a:spLocks noGrp="1"/>
          </p:cNvSpPr>
          <p:nvPr>
            <p:ph type="subTitle" idx="18"/>
          </p:nvPr>
        </p:nvSpPr>
        <p:spPr>
          <a:xfrm>
            <a:off x="12360456" y="4624445"/>
            <a:ext cx="4497000" cy="1357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500"/>
              <a:buNone/>
              <a:defRPr sz="3000"/>
            </a:lvl1pPr>
            <a:lvl2pPr lvl="1" algn="ctr">
              <a:lnSpc>
                <a:spcPct val="100000"/>
              </a:lnSpc>
              <a:spcBef>
                <a:spcPts val="0"/>
              </a:spcBef>
              <a:spcAft>
                <a:spcPts val="0"/>
              </a:spcAft>
              <a:buSzPts val="1500"/>
              <a:buNone/>
              <a:defRPr sz="3000"/>
            </a:lvl2pPr>
            <a:lvl3pPr lvl="2" algn="ctr">
              <a:lnSpc>
                <a:spcPct val="100000"/>
              </a:lnSpc>
              <a:spcBef>
                <a:spcPts val="0"/>
              </a:spcBef>
              <a:spcAft>
                <a:spcPts val="0"/>
              </a:spcAft>
              <a:buSzPts val="1500"/>
              <a:buNone/>
              <a:defRPr sz="3000"/>
            </a:lvl3pPr>
            <a:lvl4pPr lvl="3" algn="ctr">
              <a:lnSpc>
                <a:spcPct val="100000"/>
              </a:lnSpc>
              <a:spcBef>
                <a:spcPts val="0"/>
              </a:spcBef>
              <a:spcAft>
                <a:spcPts val="0"/>
              </a:spcAft>
              <a:buSzPts val="1500"/>
              <a:buNone/>
              <a:defRPr sz="3000"/>
            </a:lvl4pPr>
            <a:lvl5pPr lvl="4" algn="ctr">
              <a:lnSpc>
                <a:spcPct val="100000"/>
              </a:lnSpc>
              <a:spcBef>
                <a:spcPts val="0"/>
              </a:spcBef>
              <a:spcAft>
                <a:spcPts val="0"/>
              </a:spcAft>
              <a:buSzPts val="1500"/>
              <a:buNone/>
              <a:defRPr sz="3000"/>
            </a:lvl5pPr>
            <a:lvl6pPr lvl="5" algn="ctr">
              <a:lnSpc>
                <a:spcPct val="100000"/>
              </a:lnSpc>
              <a:spcBef>
                <a:spcPts val="0"/>
              </a:spcBef>
              <a:spcAft>
                <a:spcPts val="0"/>
              </a:spcAft>
              <a:buSzPts val="1500"/>
              <a:buNone/>
              <a:defRPr sz="3000"/>
            </a:lvl6pPr>
            <a:lvl7pPr lvl="6" algn="ctr">
              <a:lnSpc>
                <a:spcPct val="100000"/>
              </a:lnSpc>
              <a:spcBef>
                <a:spcPts val="0"/>
              </a:spcBef>
              <a:spcAft>
                <a:spcPts val="0"/>
              </a:spcAft>
              <a:buSzPts val="1500"/>
              <a:buNone/>
              <a:defRPr sz="3000"/>
            </a:lvl7pPr>
            <a:lvl8pPr lvl="7" algn="ctr">
              <a:lnSpc>
                <a:spcPct val="100000"/>
              </a:lnSpc>
              <a:spcBef>
                <a:spcPts val="0"/>
              </a:spcBef>
              <a:spcAft>
                <a:spcPts val="0"/>
              </a:spcAft>
              <a:buSzPts val="1500"/>
              <a:buNone/>
              <a:defRPr sz="3000"/>
            </a:lvl8pPr>
            <a:lvl9pPr lvl="8" algn="ctr">
              <a:lnSpc>
                <a:spcPct val="100000"/>
              </a:lnSpc>
              <a:spcBef>
                <a:spcPts val="0"/>
              </a:spcBef>
              <a:spcAft>
                <a:spcPts val="0"/>
              </a:spcAft>
              <a:buSzPts val="1500"/>
              <a:buNone/>
              <a:defRPr sz="3000"/>
            </a:lvl9pPr>
          </a:lstStyle>
          <a:p>
            <a:endParaRPr/>
          </a:p>
        </p:txBody>
      </p:sp>
      <p:sp>
        <p:nvSpPr>
          <p:cNvPr id="777" name="Google Shape;777;p150"/>
          <p:cNvSpPr txBox="1">
            <a:spLocks noGrp="1"/>
          </p:cNvSpPr>
          <p:nvPr>
            <p:ph type="title" idx="19"/>
          </p:nvPr>
        </p:nvSpPr>
        <p:spPr>
          <a:xfrm>
            <a:off x="13996356" y="6502133"/>
            <a:ext cx="1225200" cy="760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6"/>
              </a:buClr>
              <a:buSzPts val="2600"/>
              <a:buNone/>
              <a:defRPr sz="5201">
                <a:solidFill>
                  <a:schemeClr val="accent6"/>
                </a:solidFill>
              </a:defRPr>
            </a:lvl1pPr>
            <a:lvl2pPr lvl="1" algn="ctr">
              <a:lnSpc>
                <a:spcPct val="100000"/>
              </a:lnSpc>
              <a:spcBef>
                <a:spcPts val="0"/>
              </a:spcBef>
              <a:spcAft>
                <a:spcPts val="0"/>
              </a:spcAft>
              <a:buClr>
                <a:schemeClr val="accent6"/>
              </a:buClr>
              <a:buSzPts val="2600"/>
              <a:buNone/>
              <a:defRPr sz="5201">
                <a:solidFill>
                  <a:schemeClr val="accent6"/>
                </a:solidFill>
              </a:defRPr>
            </a:lvl2pPr>
            <a:lvl3pPr lvl="2" algn="ctr">
              <a:lnSpc>
                <a:spcPct val="100000"/>
              </a:lnSpc>
              <a:spcBef>
                <a:spcPts val="0"/>
              </a:spcBef>
              <a:spcAft>
                <a:spcPts val="0"/>
              </a:spcAft>
              <a:buClr>
                <a:schemeClr val="accent6"/>
              </a:buClr>
              <a:buSzPts val="2600"/>
              <a:buNone/>
              <a:defRPr sz="5201">
                <a:solidFill>
                  <a:schemeClr val="accent6"/>
                </a:solidFill>
              </a:defRPr>
            </a:lvl3pPr>
            <a:lvl4pPr lvl="3" algn="ctr">
              <a:lnSpc>
                <a:spcPct val="100000"/>
              </a:lnSpc>
              <a:spcBef>
                <a:spcPts val="0"/>
              </a:spcBef>
              <a:spcAft>
                <a:spcPts val="0"/>
              </a:spcAft>
              <a:buClr>
                <a:schemeClr val="accent6"/>
              </a:buClr>
              <a:buSzPts val="2600"/>
              <a:buNone/>
              <a:defRPr sz="5201">
                <a:solidFill>
                  <a:schemeClr val="accent6"/>
                </a:solidFill>
              </a:defRPr>
            </a:lvl4pPr>
            <a:lvl5pPr lvl="4" algn="ctr">
              <a:lnSpc>
                <a:spcPct val="100000"/>
              </a:lnSpc>
              <a:spcBef>
                <a:spcPts val="0"/>
              </a:spcBef>
              <a:spcAft>
                <a:spcPts val="0"/>
              </a:spcAft>
              <a:buClr>
                <a:schemeClr val="accent6"/>
              </a:buClr>
              <a:buSzPts val="2600"/>
              <a:buNone/>
              <a:defRPr sz="5201">
                <a:solidFill>
                  <a:schemeClr val="accent6"/>
                </a:solidFill>
              </a:defRPr>
            </a:lvl5pPr>
            <a:lvl6pPr lvl="5" algn="ctr">
              <a:lnSpc>
                <a:spcPct val="100000"/>
              </a:lnSpc>
              <a:spcBef>
                <a:spcPts val="0"/>
              </a:spcBef>
              <a:spcAft>
                <a:spcPts val="0"/>
              </a:spcAft>
              <a:buClr>
                <a:schemeClr val="accent6"/>
              </a:buClr>
              <a:buSzPts val="2600"/>
              <a:buNone/>
              <a:defRPr sz="5201">
                <a:solidFill>
                  <a:schemeClr val="accent6"/>
                </a:solidFill>
              </a:defRPr>
            </a:lvl6pPr>
            <a:lvl7pPr lvl="6" algn="ctr">
              <a:lnSpc>
                <a:spcPct val="100000"/>
              </a:lnSpc>
              <a:spcBef>
                <a:spcPts val="0"/>
              </a:spcBef>
              <a:spcAft>
                <a:spcPts val="0"/>
              </a:spcAft>
              <a:buClr>
                <a:schemeClr val="accent6"/>
              </a:buClr>
              <a:buSzPts val="2600"/>
              <a:buNone/>
              <a:defRPr sz="5201">
                <a:solidFill>
                  <a:schemeClr val="accent6"/>
                </a:solidFill>
              </a:defRPr>
            </a:lvl7pPr>
            <a:lvl8pPr lvl="7" algn="ctr">
              <a:lnSpc>
                <a:spcPct val="100000"/>
              </a:lnSpc>
              <a:spcBef>
                <a:spcPts val="0"/>
              </a:spcBef>
              <a:spcAft>
                <a:spcPts val="0"/>
              </a:spcAft>
              <a:buClr>
                <a:schemeClr val="accent6"/>
              </a:buClr>
              <a:buSzPts val="2600"/>
              <a:buNone/>
              <a:defRPr sz="5201">
                <a:solidFill>
                  <a:schemeClr val="accent6"/>
                </a:solidFill>
              </a:defRPr>
            </a:lvl8pPr>
            <a:lvl9pPr lvl="8" algn="ctr">
              <a:lnSpc>
                <a:spcPct val="100000"/>
              </a:lnSpc>
              <a:spcBef>
                <a:spcPts val="0"/>
              </a:spcBef>
              <a:spcAft>
                <a:spcPts val="0"/>
              </a:spcAft>
              <a:buClr>
                <a:schemeClr val="accent6"/>
              </a:buClr>
              <a:buSzPts val="2600"/>
              <a:buNone/>
              <a:defRPr sz="5201">
                <a:solidFill>
                  <a:schemeClr val="accent6"/>
                </a:solidFill>
              </a:defRPr>
            </a:lvl9pPr>
          </a:lstStyle>
          <a:p>
            <a:endParaRPr/>
          </a:p>
        </p:txBody>
      </p:sp>
      <p:sp>
        <p:nvSpPr>
          <p:cNvPr id="778" name="Google Shape;778;p150"/>
          <p:cNvSpPr txBox="1">
            <a:spLocks noGrp="1"/>
          </p:cNvSpPr>
          <p:nvPr>
            <p:ph type="title" idx="20"/>
          </p:nvPr>
        </p:nvSpPr>
        <p:spPr>
          <a:xfrm>
            <a:off x="12360456" y="7603182"/>
            <a:ext cx="4497000" cy="760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1"/>
              </a:buClr>
              <a:buSzPts val="2400"/>
              <a:buNone/>
              <a:defRPr sz="4800">
                <a:solidFill>
                  <a:schemeClr val="accent1"/>
                </a:solidFill>
              </a:defRPr>
            </a:lvl1pPr>
            <a:lvl2pPr lvl="1" algn="ctr">
              <a:lnSpc>
                <a:spcPct val="100000"/>
              </a:lnSpc>
              <a:spcBef>
                <a:spcPts val="0"/>
              </a:spcBef>
              <a:spcAft>
                <a:spcPts val="0"/>
              </a:spcAft>
              <a:buClr>
                <a:schemeClr val="accent1"/>
              </a:buClr>
              <a:buSzPts val="2400"/>
              <a:buNone/>
              <a:defRPr sz="4800">
                <a:solidFill>
                  <a:schemeClr val="accent1"/>
                </a:solidFill>
              </a:defRPr>
            </a:lvl2pPr>
            <a:lvl3pPr lvl="2" algn="ctr">
              <a:lnSpc>
                <a:spcPct val="100000"/>
              </a:lnSpc>
              <a:spcBef>
                <a:spcPts val="0"/>
              </a:spcBef>
              <a:spcAft>
                <a:spcPts val="0"/>
              </a:spcAft>
              <a:buClr>
                <a:schemeClr val="accent1"/>
              </a:buClr>
              <a:buSzPts val="2400"/>
              <a:buNone/>
              <a:defRPr sz="4800">
                <a:solidFill>
                  <a:schemeClr val="accent1"/>
                </a:solidFill>
              </a:defRPr>
            </a:lvl3pPr>
            <a:lvl4pPr lvl="3" algn="ctr">
              <a:lnSpc>
                <a:spcPct val="100000"/>
              </a:lnSpc>
              <a:spcBef>
                <a:spcPts val="0"/>
              </a:spcBef>
              <a:spcAft>
                <a:spcPts val="0"/>
              </a:spcAft>
              <a:buClr>
                <a:schemeClr val="accent1"/>
              </a:buClr>
              <a:buSzPts val="2400"/>
              <a:buNone/>
              <a:defRPr sz="4800">
                <a:solidFill>
                  <a:schemeClr val="accent1"/>
                </a:solidFill>
              </a:defRPr>
            </a:lvl4pPr>
            <a:lvl5pPr lvl="4" algn="ctr">
              <a:lnSpc>
                <a:spcPct val="100000"/>
              </a:lnSpc>
              <a:spcBef>
                <a:spcPts val="0"/>
              </a:spcBef>
              <a:spcAft>
                <a:spcPts val="0"/>
              </a:spcAft>
              <a:buClr>
                <a:schemeClr val="accent1"/>
              </a:buClr>
              <a:buSzPts val="2400"/>
              <a:buNone/>
              <a:defRPr sz="4800">
                <a:solidFill>
                  <a:schemeClr val="accent1"/>
                </a:solidFill>
              </a:defRPr>
            </a:lvl5pPr>
            <a:lvl6pPr lvl="5" algn="ctr">
              <a:lnSpc>
                <a:spcPct val="100000"/>
              </a:lnSpc>
              <a:spcBef>
                <a:spcPts val="0"/>
              </a:spcBef>
              <a:spcAft>
                <a:spcPts val="0"/>
              </a:spcAft>
              <a:buClr>
                <a:schemeClr val="accent1"/>
              </a:buClr>
              <a:buSzPts val="2400"/>
              <a:buNone/>
              <a:defRPr sz="4800">
                <a:solidFill>
                  <a:schemeClr val="accent1"/>
                </a:solidFill>
              </a:defRPr>
            </a:lvl6pPr>
            <a:lvl7pPr lvl="6" algn="ctr">
              <a:lnSpc>
                <a:spcPct val="100000"/>
              </a:lnSpc>
              <a:spcBef>
                <a:spcPts val="0"/>
              </a:spcBef>
              <a:spcAft>
                <a:spcPts val="0"/>
              </a:spcAft>
              <a:buClr>
                <a:schemeClr val="accent1"/>
              </a:buClr>
              <a:buSzPts val="2400"/>
              <a:buNone/>
              <a:defRPr sz="4800">
                <a:solidFill>
                  <a:schemeClr val="accent1"/>
                </a:solidFill>
              </a:defRPr>
            </a:lvl7pPr>
            <a:lvl8pPr lvl="7" algn="ctr">
              <a:lnSpc>
                <a:spcPct val="100000"/>
              </a:lnSpc>
              <a:spcBef>
                <a:spcPts val="0"/>
              </a:spcBef>
              <a:spcAft>
                <a:spcPts val="0"/>
              </a:spcAft>
              <a:buClr>
                <a:schemeClr val="accent1"/>
              </a:buClr>
              <a:buSzPts val="2400"/>
              <a:buNone/>
              <a:defRPr sz="4800">
                <a:solidFill>
                  <a:schemeClr val="accent1"/>
                </a:solidFill>
              </a:defRPr>
            </a:lvl8pPr>
            <a:lvl9pPr lvl="8" algn="ctr">
              <a:lnSpc>
                <a:spcPct val="100000"/>
              </a:lnSpc>
              <a:spcBef>
                <a:spcPts val="0"/>
              </a:spcBef>
              <a:spcAft>
                <a:spcPts val="0"/>
              </a:spcAft>
              <a:buClr>
                <a:schemeClr val="accent1"/>
              </a:buClr>
              <a:buSzPts val="2400"/>
              <a:buNone/>
              <a:defRPr sz="4800">
                <a:solidFill>
                  <a:schemeClr val="accent1"/>
                </a:solidFill>
              </a:defRPr>
            </a:lvl9pPr>
          </a:lstStyle>
          <a:p>
            <a:endParaRPr/>
          </a:p>
        </p:txBody>
      </p:sp>
      <p:sp>
        <p:nvSpPr>
          <p:cNvPr id="779" name="Google Shape;779;p150"/>
          <p:cNvSpPr txBox="1">
            <a:spLocks noGrp="1"/>
          </p:cNvSpPr>
          <p:nvPr>
            <p:ph type="subTitle" idx="21"/>
          </p:nvPr>
        </p:nvSpPr>
        <p:spPr>
          <a:xfrm>
            <a:off x="12360456" y="8160353"/>
            <a:ext cx="4497000" cy="13578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500"/>
              <a:buNone/>
              <a:defRPr sz="3000"/>
            </a:lvl1pPr>
            <a:lvl2pPr lvl="1" algn="ctr">
              <a:lnSpc>
                <a:spcPct val="100000"/>
              </a:lnSpc>
              <a:spcBef>
                <a:spcPts val="0"/>
              </a:spcBef>
              <a:spcAft>
                <a:spcPts val="0"/>
              </a:spcAft>
              <a:buSzPts val="1500"/>
              <a:buNone/>
              <a:defRPr sz="3000"/>
            </a:lvl2pPr>
            <a:lvl3pPr lvl="2" algn="ctr">
              <a:lnSpc>
                <a:spcPct val="100000"/>
              </a:lnSpc>
              <a:spcBef>
                <a:spcPts val="0"/>
              </a:spcBef>
              <a:spcAft>
                <a:spcPts val="0"/>
              </a:spcAft>
              <a:buSzPts val="1500"/>
              <a:buNone/>
              <a:defRPr sz="3000"/>
            </a:lvl3pPr>
            <a:lvl4pPr lvl="3" algn="ctr">
              <a:lnSpc>
                <a:spcPct val="100000"/>
              </a:lnSpc>
              <a:spcBef>
                <a:spcPts val="0"/>
              </a:spcBef>
              <a:spcAft>
                <a:spcPts val="0"/>
              </a:spcAft>
              <a:buSzPts val="1500"/>
              <a:buNone/>
              <a:defRPr sz="3000"/>
            </a:lvl4pPr>
            <a:lvl5pPr lvl="4" algn="ctr">
              <a:lnSpc>
                <a:spcPct val="100000"/>
              </a:lnSpc>
              <a:spcBef>
                <a:spcPts val="0"/>
              </a:spcBef>
              <a:spcAft>
                <a:spcPts val="0"/>
              </a:spcAft>
              <a:buSzPts val="1500"/>
              <a:buNone/>
              <a:defRPr sz="3000"/>
            </a:lvl5pPr>
            <a:lvl6pPr lvl="5" algn="ctr">
              <a:lnSpc>
                <a:spcPct val="100000"/>
              </a:lnSpc>
              <a:spcBef>
                <a:spcPts val="0"/>
              </a:spcBef>
              <a:spcAft>
                <a:spcPts val="0"/>
              </a:spcAft>
              <a:buSzPts val="1500"/>
              <a:buNone/>
              <a:defRPr sz="3000"/>
            </a:lvl6pPr>
            <a:lvl7pPr lvl="6" algn="ctr">
              <a:lnSpc>
                <a:spcPct val="100000"/>
              </a:lnSpc>
              <a:spcBef>
                <a:spcPts val="0"/>
              </a:spcBef>
              <a:spcAft>
                <a:spcPts val="0"/>
              </a:spcAft>
              <a:buSzPts val="1500"/>
              <a:buNone/>
              <a:defRPr sz="3000"/>
            </a:lvl7pPr>
            <a:lvl8pPr lvl="7" algn="ctr">
              <a:lnSpc>
                <a:spcPct val="100000"/>
              </a:lnSpc>
              <a:spcBef>
                <a:spcPts val="0"/>
              </a:spcBef>
              <a:spcAft>
                <a:spcPts val="0"/>
              </a:spcAft>
              <a:buSzPts val="1500"/>
              <a:buNone/>
              <a:defRPr sz="3000"/>
            </a:lvl8pPr>
            <a:lvl9pPr lvl="8" algn="ctr">
              <a:lnSpc>
                <a:spcPct val="100000"/>
              </a:lnSpc>
              <a:spcBef>
                <a:spcPts val="0"/>
              </a:spcBef>
              <a:spcAft>
                <a:spcPts val="0"/>
              </a:spcAft>
              <a:buSzPts val="1500"/>
              <a:buNone/>
              <a:defRPr sz="3000"/>
            </a:lvl9pPr>
          </a:lstStyle>
          <a:p>
            <a:endParaRPr/>
          </a:p>
        </p:txBody>
      </p:sp>
      <p:grpSp>
        <p:nvGrpSpPr>
          <p:cNvPr id="780" name="Google Shape;780;p150"/>
          <p:cNvGrpSpPr/>
          <p:nvPr/>
        </p:nvGrpSpPr>
        <p:grpSpPr>
          <a:xfrm>
            <a:off x="14828459" y="395946"/>
            <a:ext cx="2875239" cy="2415531"/>
            <a:chOff x="7109428" y="197972"/>
            <a:chExt cx="1437620" cy="1207766"/>
          </a:xfrm>
        </p:grpSpPr>
        <p:sp>
          <p:nvSpPr>
            <p:cNvPr id="781" name="Google Shape;781;p150"/>
            <p:cNvSpPr/>
            <p:nvPr/>
          </p:nvSpPr>
          <p:spPr>
            <a:xfrm rot="1122035">
              <a:off x="7138646" y="851555"/>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782" name="Google Shape;782;p150"/>
            <p:cNvSpPr/>
            <p:nvPr/>
          </p:nvSpPr>
          <p:spPr>
            <a:xfrm rot="4740224" flipH="1">
              <a:off x="7125174" y="258933"/>
              <a:ext cx="266321" cy="172393"/>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3" name="Google Shape;783;p150"/>
            <p:cNvGrpSpPr/>
            <p:nvPr/>
          </p:nvGrpSpPr>
          <p:grpSpPr>
            <a:xfrm>
              <a:off x="8237833" y="339919"/>
              <a:ext cx="309215" cy="272430"/>
              <a:chOff x="3890683" y="1390057"/>
              <a:chExt cx="309215" cy="272430"/>
            </a:xfrm>
          </p:grpSpPr>
          <p:sp>
            <p:nvSpPr>
              <p:cNvPr id="784" name="Google Shape;784;p150"/>
              <p:cNvSpPr/>
              <p:nvPr/>
            </p:nvSpPr>
            <p:spPr>
              <a:xfrm>
                <a:off x="3987227" y="1415168"/>
                <a:ext cx="212671" cy="247319"/>
              </a:xfrm>
              <a:custGeom>
                <a:avLst/>
                <a:gdLst/>
                <a:ahLst/>
                <a:cxnLst/>
                <a:rect l="l" t="t" r="r" b="b"/>
                <a:pathLst>
                  <a:path w="7470" h="8687" extrusionOk="0">
                    <a:moveTo>
                      <a:pt x="4422" y="0"/>
                    </a:moveTo>
                    <a:lnTo>
                      <a:pt x="0" y="8409"/>
                    </a:lnTo>
                    <a:cubicBezTo>
                      <a:pt x="557" y="8594"/>
                      <a:pt x="1134" y="8686"/>
                      <a:pt x="1708" y="8686"/>
                    </a:cubicBezTo>
                    <a:cubicBezTo>
                      <a:pt x="2763" y="8686"/>
                      <a:pt x="3807" y="8376"/>
                      <a:pt x="4697" y="7767"/>
                    </a:cubicBezTo>
                    <a:cubicBezTo>
                      <a:pt x="7011" y="6232"/>
                      <a:pt x="7470" y="1994"/>
                      <a:pt x="44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785" name="Google Shape;785;p150"/>
              <p:cNvSpPr/>
              <p:nvPr/>
            </p:nvSpPr>
            <p:spPr>
              <a:xfrm>
                <a:off x="3949390" y="1396890"/>
                <a:ext cx="163759" cy="257682"/>
              </a:xfrm>
              <a:custGeom>
                <a:avLst/>
                <a:gdLst/>
                <a:ahLst/>
                <a:cxnLst/>
                <a:rect l="l" t="t" r="r" b="b"/>
                <a:pathLst>
                  <a:path w="5752" h="9051" extrusionOk="0">
                    <a:moveTo>
                      <a:pt x="4377" y="1"/>
                    </a:moveTo>
                    <a:lnTo>
                      <a:pt x="1" y="8363"/>
                    </a:lnTo>
                    <a:cubicBezTo>
                      <a:pt x="413" y="8661"/>
                      <a:pt x="848" y="8890"/>
                      <a:pt x="1329" y="9051"/>
                    </a:cubicBezTo>
                    <a:lnTo>
                      <a:pt x="5751" y="642"/>
                    </a:lnTo>
                    <a:cubicBezTo>
                      <a:pt x="5568" y="528"/>
                      <a:pt x="5385" y="413"/>
                      <a:pt x="5201" y="322"/>
                    </a:cubicBezTo>
                    <a:cubicBezTo>
                      <a:pt x="4926" y="207"/>
                      <a:pt x="4674" y="92"/>
                      <a:pt x="437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786" name="Google Shape;786;p150"/>
              <p:cNvSpPr/>
              <p:nvPr/>
            </p:nvSpPr>
            <p:spPr>
              <a:xfrm>
                <a:off x="3890683" y="1390057"/>
                <a:ext cx="183318" cy="244956"/>
              </a:xfrm>
              <a:custGeom>
                <a:avLst/>
                <a:gdLst/>
                <a:ahLst/>
                <a:cxnLst/>
                <a:rect l="l" t="t" r="r" b="b"/>
                <a:pathLst>
                  <a:path w="6439" h="8604" extrusionOk="0">
                    <a:moveTo>
                      <a:pt x="4938" y="1"/>
                    </a:moveTo>
                    <a:cubicBezTo>
                      <a:pt x="2517" y="1"/>
                      <a:pt x="351" y="1846"/>
                      <a:pt x="161" y="4434"/>
                    </a:cubicBezTo>
                    <a:cubicBezTo>
                      <a:pt x="1" y="6060"/>
                      <a:pt x="734" y="7641"/>
                      <a:pt x="2063" y="8603"/>
                    </a:cubicBezTo>
                    <a:lnTo>
                      <a:pt x="6439" y="241"/>
                    </a:lnTo>
                    <a:cubicBezTo>
                      <a:pt x="5938" y="78"/>
                      <a:pt x="5433" y="1"/>
                      <a:pt x="49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grpSp>
          <p:nvGrpSpPr>
            <p:cNvPr id="787" name="Google Shape;787;p150"/>
            <p:cNvGrpSpPr/>
            <p:nvPr/>
          </p:nvGrpSpPr>
          <p:grpSpPr>
            <a:xfrm flipH="1">
              <a:off x="7617675" y="339921"/>
              <a:ext cx="757996" cy="1065817"/>
              <a:chOff x="1580225" y="1798159"/>
              <a:chExt cx="757996" cy="1065817"/>
            </a:xfrm>
          </p:grpSpPr>
          <p:sp>
            <p:nvSpPr>
              <p:cNvPr id="788" name="Google Shape;788;p150"/>
              <p:cNvSpPr/>
              <p:nvPr/>
            </p:nvSpPr>
            <p:spPr>
              <a:xfrm>
                <a:off x="2115359" y="1798159"/>
                <a:ext cx="211931" cy="136087"/>
              </a:xfrm>
              <a:custGeom>
                <a:avLst/>
                <a:gdLst/>
                <a:ahLst/>
                <a:cxnLst/>
                <a:rect l="l" t="t" r="r" b="b"/>
                <a:pathLst>
                  <a:path w="7444" h="4780" extrusionOk="0">
                    <a:moveTo>
                      <a:pt x="1734" y="0"/>
                    </a:moveTo>
                    <a:cubicBezTo>
                      <a:pt x="1412" y="0"/>
                      <a:pt x="1104" y="52"/>
                      <a:pt x="825" y="172"/>
                    </a:cubicBezTo>
                    <a:cubicBezTo>
                      <a:pt x="504" y="310"/>
                      <a:pt x="0" y="310"/>
                      <a:pt x="0" y="1134"/>
                    </a:cubicBezTo>
                    <a:cubicBezTo>
                      <a:pt x="573" y="1845"/>
                      <a:pt x="1558" y="2624"/>
                      <a:pt x="3185" y="3426"/>
                    </a:cubicBezTo>
                    <a:cubicBezTo>
                      <a:pt x="4353" y="4021"/>
                      <a:pt x="5568" y="4480"/>
                      <a:pt x="6851" y="4777"/>
                    </a:cubicBezTo>
                    <a:cubicBezTo>
                      <a:pt x="6857" y="4779"/>
                      <a:pt x="6864" y="4780"/>
                      <a:pt x="6871" y="4780"/>
                    </a:cubicBezTo>
                    <a:cubicBezTo>
                      <a:pt x="7062" y="4780"/>
                      <a:pt x="7444" y="4189"/>
                      <a:pt x="7378" y="3769"/>
                    </a:cubicBezTo>
                    <a:cubicBezTo>
                      <a:pt x="7332" y="3426"/>
                      <a:pt x="7194" y="3105"/>
                      <a:pt x="7011" y="2830"/>
                    </a:cubicBezTo>
                    <a:cubicBezTo>
                      <a:pt x="6530" y="2211"/>
                      <a:pt x="5934" y="1684"/>
                      <a:pt x="5247" y="1272"/>
                    </a:cubicBezTo>
                    <a:cubicBezTo>
                      <a:pt x="4360" y="729"/>
                      <a:pt x="2944" y="0"/>
                      <a:pt x="17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789" name="Google Shape;789;p150"/>
              <p:cNvSpPr/>
              <p:nvPr/>
            </p:nvSpPr>
            <p:spPr>
              <a:xfrm>
                <a:off x="2089681" y="1826115"/>
                <a:ext cx="225710" cy="179389"/>
              </a:xfrm>
              <a:custGeom>
                <a:avLst/>
                <a:gdLst/>
                <a:ahLst/>
                <a:cxnLst/>
                <a:rect l="l" t="t" r="r" b="b"/>
                <a:pathLst>
                  <a:path w="7928" h="6301" extrusionOk="0">
                    <a:moveTo>
                      <a:pt x="1100" y="0"/>
                    </a:moveTo>
                    <a:cubicBezTo>
                      <a:pt x="825" y="504"/>
                      <a:pt x="596" y="1031"/>
                      <a:pt x="413" y="1581"/>
                    </a:cubicBezTo>
                    <a:cubicBezTo>
                      <a:pt x="207" y="2108"/>
                      <a:pt x="92" y="2612"/>
                      <a:pt x="0" y="2910"/>
                    </a:cubicBezTo>
                    <a:cubicBezTo>
                      <a:pt x="665" y="3827"/>
                      <a:pt x="2292" y="5430"/>
                      <a:pt x="5934" y="6301"/>
                    </a:cubicBezTo>
                    <a:cubicBezTo>
                      <a:pt x="6416" y="5934"/>
                      <a:pt x="6805" y="5499"/>
                      <a:pt x="7126" y="4995"/>
                    </a:cubicBezTo>
                    <a:cubicBezTo>
                      <a:pt x="7424" y="4560"/>
                      <a:pt x="7699" y="4102"/>
                      <a:pt x="7928" y="3620"/>
                    </a:cubicBezTo>
                    <a:cubicBezTo>
                      <a:pt x="6668" y="3323"/>
                      <a:pt x="5430" y="2864"/>
                      <a:pt x="4262" y="2292"/>
                    </a:cubicBezTo>
                    <a:cubicBezTo>
                      <a:pt x="2635" y="1467"/>
                      <a:pt x="1673" y="688"/>
                      <a:pt x="11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790" name="Google Shape;790;p150"/>
              <p:cNvSpPr/>
              <p:nvPr/>
            </p:nvSpPr>
            <p:spPr>
              <a:xfrm>
                <a:off x="1995585" y="1865633"/>
                <a:ext cx="342636" cy="209368"/>
              </a:xfrm>
              <a:custGeom>
                <a:avLst/>
                <a:gdLst/>
                <a:ahLst/>
                <a:cxnLst/>
                <a:rect l="l" t="t" r="r" b="b"/>
                <a:pathLst>
                  <a:path w="12035" h="7354" extrusionOk="0">
                    <a:moveTo>
                      <a:pt x="2693" y="1"/>
                    </a:moveTo>
                    <a:cubicBezTo>
                      <a:pt x="1172" y="1"/>
                      <a:pt x="0" y="1148"/>
                      <a:pt x="1129" y="2897"/>
                    </a:cubicBezTo>
                    <a:cubicBezTo>
                      <a:pt x="1220" y="3034"/>
                      <a:pt x="1335" y="3195"/>
                      <a:pt x="1450" y="3332"/>
                    </a:cubicBezTo>
                    <a:cubicBezTo>
                      <a:pt x="2733" y="4959"/>
                      <a:pt x="5047" y="6127"/>
                      <a:pt x="6902" y="6746"/>
                    </a:cubicBezTo>
                    <a:cubicBezTo>
                      <a:pt x="7590" y="6998"/>
                      <a:pt x="8300" y="7181"/>
                      <a:pt x="9010" y="7319"/>
                    </a:cubicBezTo>
                    <a:cubicBezTo>
                      <a:pt x="9179" y="7341"/>
                      <a:pt x="9346" y="7353"/>
                      <a:pt x="9510" y="7353"/>
                    </a:cubicBezTo>
                    <a:cubicBezTo>
                      <a:pt x="10354" y="7353"/>
                      <a:pt x="11131" y="7036"/>
                      <a:pt x="11668" y="6173"/>
                    </a:cubicBezTo>
                    <a:cubicBezTo>
                      <a:pt x="12035" y="5555"/>
                      <a:pt x="11920" y="4501"/>
                      <a:pt x="10431" y="3607"/>
                    </a:cubicBezTo>
                    <a:cubicBezTo>
                      <a:pt x="10110" y="4111"/>
                      <a:pt x="9721" y="4546"/>
                      <a:pt x="9239" y="4890"/>
                    </a:cubicBezTo>
                    <a:cubicBezTo>
                      <a:pt x="5597" y="4019"/>
                      <a:pt x="3970" y="2439"/>
                      <a:pt x="3305" y="1522"/>
                    </a:cubicBezTo>
                    <a:cubicBezTo>
                      <a:pt x="3397" y="1201"/>
                      <a:pt x="3534" y="720"/>
                      <a:pt x="3718" y="170"/>
                    </a:cubicBezTo>
                    <a:cubicBezTo>
                      <a:pt x="3373" y="55"/>
                      <a:pt x="3025" y="1"/>
                      <a:pt x="269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791" name="Google Shape;791;p150"/>
              <p:cNvSpPr/>
              <p:nvPr/>
            </p:nvSpPr>
            <p:spPr>
              <a:xfrm>
                <a:off x="1580225" y="1961152"/>
                <a:ext cx="671892" cy="902812"/>
              </a:xfrm>
              <a:custGeom>
                <a:avLst/>
                <a:gdLst/>
                <a:ahLst/>
                <a:cxnLst/>
                <a:rect l="l" t="t" r="r" b="b"/>
                <a:pathLst>
                  <a:path w="23600" h="31711" extrusionOk="0">
                    <a:moveTo>
                      <a:pt x="16039" y="0"/>
                    </a:moveTo>
                    <a:cubicBezTo>
                      <a:pt x="14297" y="3070"/>
                      <a:pt x="6095" y="17596"/>
                      <a:pt x="3094" y="23095"/>
                    </a:cubicBezTo>
                    <a:cubicBezTo>
                      <a:pt x="2200" y="24744"/>
                      <a:pt x="1" y="28295"/>
                      <a:pt x="3781" y="30793"/>
                    </a:cubicBezTo>
                    <a:cubicBezTo>
                      <a:pt x="3781" y="30793"/>
                      <a:pt x="4913" y="31710"/>
                      <a:pt x="6478" y="31710"/>
                    </a:cubicBezTo>
                    <a:cubicBezTo>
                      <a:pt x="7982" y="31710"/>
                      <a:pt x="9887" y="30863"/>
                      <a:pt x="11571" y="27539"/>
                    </a:cubicBezTo>
                    <a:cubicBezTo>
                      <a:pt x="12396" y="25913"/>
                      <a:pt x="21354" y="8386"/>
                      <a:pt x="23599" y="3964"/>
                    </a:cubicBezTo>
                    <a:cubicBezTo>
                      <a:pt x="22889" y="3826"/>
                      <a:pt x="22156" y="3643"/>
                      <a:pt x="21469" y="3391"/>
                    </a:cubicBezTo>
                    <a:cubicBezTo>
                      <a:pt x="19636" y="2795"/>
                      <a:pt x="17322" y="1604"/>
                      <a:pt x="1603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792" name="Google Shape;792;p150"/>
              <p:cNvSpPr/>
              <p:nvPr/>
            </p:nvSpPr>
            <p:spPr>
              <a:xfrm>
                <a:off x="1821572" y="2325123"/>
                <a:ext cx="235504" cy="146393"/>
              </a:xfrm>
              <a:custGeom>
                <a:avLst/>
                <a:gdLst/>
                <a:ahLst/>
                <a:cxnLst/>
                <a:rect l="l" t="t" r="r" b="b"/>
                <a:pathLst>
                  <a:path w="8272" h="5142" extrusionOk="0">
                    <a:moveTo>
                      <a:pt x="367" y="1"/>
                    </a:moveTo>
                    <a:cubicBezTo>
                      <a:pt x="230" y="207"/>
                      <a:pt x="115" y="436"/>
                      <a:pt x="1" y="665"/>
                    </a:cubicBezTo>
                    <a:cubicBezTo>
                      <a:pt x="70" y="917"/>
                      <a:pt x="207" y="1146"/>
                      <a:pt x="367" y="1352"/>
                    </a:cubicBezTo>
                    <a:cubicBezTo>
                      <a:pt x="1307" y="2567"/>
                      <a:pt x="3781" y="4445"/>
                      <a:pt x="7218" y="5087"/>
                    </a:cubicBezTo>
                    <a:cubicBezTo>
                      <a:pt x="7402" y="5120"/>
                      <a:pt x="7599" y="5142"/>
                      <a:pt x="7799" y="5142"/>
                    </a:cubicBezTo>
                    <a:cubicBezTo>
                      <a:pt x="7872" y="5142"/>
                      <a:pt x="7946" y="5139"/>
                      <a:pt x="8020" y="5133"/>
                    </a:cubicBezTo>
                    <a:cubicBezTo>
                      <a:pt x="8111" y="4949"/>
                      <a:pt x="8203" y="4789"/>
                      <a:pt x="8272" y="4629"/>
                    </a:cubicBezTo>
                    <a:cubicBezTo>
                      <a:pt x="7722" y="3827"/>
                      <a:pt x="7035" y="3116"/>
                      <a:pt x="6233" y="2567"/>
                    </a:cubicBezTo>
                    <a:cubicBezTo>
                      <a:pt x="3277" y="642"/>
                      <a:pt x="1444" y="92"/>
                      <a:pt x="3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793" name="Google Shape;793;p150"/>
              <p:cNvSpPr/>
              <p:nvPr/>
            </p:nvSpPr>
            <p:spPr>
              <a:xfrm>
                <a:off x="1580225" y="2344028"/>
                <a:ext cx="469670" cy="519948"/>
              </a:xfrm>
              <a:custGeom>
                <a:avLst/>
                <a:gdLst/>
                <a:ahLst/>
                <a:cxnLst/>
                <a:rect l="l" t="t" r="r" b="b"/>
                <a:pathLst>
                  <a:path w="16497" h="18263" extrusionOk="0">
                    <a:moveTo>
                      <a:pt x="8455" y="1"/>
                    </a:moveTo>
                    <a:cubicBezTo>
                      <a:pt x="6347" y="3781"/>
                      <a:pt x="4308" y="7447"/>
                      <a:pt x="3094" y="9647"/>
                    </a:cubicBezTo>
                    <a:cubicBezTo>
                      <a:pt x="2200" y="11296"/>
                      <a:pt x="1" y="14870"/>
                      <a:pt x="3781" y="17345"/>
                    </a:cubicBezTo>
                    <a:cubicBezTo>
                      <a:pt x="3781" y="17345"/>
                      <a:pt x="4919" y="18262"/>
                      <a:pt x="6490" y="18262"/>
                    </a:cubicBezTo>
                    <a:cubicBezTo>
                      <a:pt x="8000" y="18262"/>
                      <a:pt x="9910" y="17415"/>
                      <a:pt x="11594" y="14091"/>
                    </a:cubicBezTo>
                    <a:lnTo>
                      <a:pt x="16497" y="4446"/>
                    </a:lnTo>
                    <a:lnTo>
                      <a:pt x="16497" y="4446"/>
                    </a:lnTo>
                    <a:cubicBezTo>
                      <a:pt x="16383" y="4455"/>
                      <a:pt x="16269" y="4461"/>
                      <a:pt x="16157" y="4461"/>
                    </a:cubicBezTo>
                    <a:cubicBezTo>
                      <a:pt x="15998" y="4461"/>
                      <a:pt x="15843" y="4450"/>
                      <a:pt x="15695" y="4423"/>
                    </a:cubicBezTo>
                    <a:cubicBezTo>
                      <a:pt x="12258" y="3781"/>
                      <a:pt x="9784" y="1903"/>
                      <a:pt x="8844" y="688"/>
                    </a:cubicBezTo>
                    <a:cubicBezTo>
                      <a:pt x="8684" y="482"/>
                      <a:pt x="8547" y="230"/>
                      <a:pt x="845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gr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794"/>
        <p:cNvGrpSpPr/>
        <p:nvPr/>
      </p:nvGrpSpPr>
      <p:grpSpPr>
        <a:xfrm>
          <a:off x="0" y="0"/>
          <a:ext cx="0" cy="0"/>
          <a:chOff x="0" y="0"/>
          <a:chExt cx="0" cy="0"/>
        </a:xfrm>
      </p:grpSpPr>
      <p:sp>
        <p:nvSpPr>
          <p:cNvPr id="795" name="Google Shape;795;p151"/>
          <p:cNvSpPr txBox="1">
            <a:spLocks noGrp="1"/>
          </p:cNvSpPr>
          <p:nvPr>
            <p:ph type="title"/>
          </p:nvPr>
        </p:nvSpPr>
        <p:spPr>
          <a:xfrm>
            <a:off x="1426451" y="774200"/>
            <a:ext cx="11576400" cy="1145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796" name="Google Shape;796;p151"/>
          <p:cNvSpPr txBox="1">
            <a:spLocks noGrp="1"/>
          </p:cNvSpPr>
          <p:nvPr>
            <p:ph type="subTitle" idx="1"/>
          </p:nvPr>
        </p:nvSpPr>
        <p:spPr>
          <a:xfrm>
            <a:off x="12061436" y="4584551"/>
            <a:ext cx="4782000" cy="2781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500"/>
              <a:buNone/>
              <a:defRPr sz="3000"/>
            </a:lvl1pPr>
            <a:lvl2pPr lvl="1" algn="ctr">
              <a:lnSpc>
                <a:spcPct val="100000"/>
              </a:lnSpc>
              <a:spcBef>
                <a:spcPts val="0"/>
              </a:spcBef>
              <a:spcAft>
                <a:spcPts val="0"/>
              </a:spcAft>
              <a:buSzPts val="1400"/>
              <a:buNone/>
              <a:defRPr/>
            </a:lvl2pPr>
            <a:lvl3pPr lvl="2" algn="ctr">
              <a:lnSpc>
                <a:spcPct val="100000"/>
              </a:lnSpc>
              <a:spcBef>
                <a:spcPts val="0"/>
              </a:spcBef>
              <a:spcAft>
                <a:spcPts val="0"/>
              </a:spcAft>
              <a:buSzPts val="1400"/>
              <a:buNone/>
              <a:defRPr/>
            </a:lvl3pPr>
            <a:lvl4pPr lvl="3" algn="ctr">
              <a:lnSpc>
                <a:spcPct val="100000"/>
              </a:lnSpc>
              <a:spcBef>
                <a:spcPts val="0"/>
              </a:spcBef>
              <a:spcAft>
                <a:spcPts val="0"/>
              </a:spcAft>
              <a:buSzPts val="1400"/>
              <a:buNone/>
              <a:defRPr/>
            </a:lvl4pPr>
            <a:lvl5pPr lvl="4" algn="ctr">
              <a:lnSpc>
                <a:spcPct val="100000"/>
              </a:lnSpc>
              <a:spcBef>
                <a:spcPts val="0"/>
              </a:spcBef>
              <a:spcAft>
                <a:spcPts val="0"/>
              </a:spcAft>
              <a:buSzPts val="1400"/>
              <a:buNone/>
              <a:defRPr/>
            </a:lvl5pPr>
            <a:lvl6pPr lvl="5" algn="ctr">
              <a:lnSpc>
                <a:spcPct val="100000"/>
              </a:lnSpc>
              <a:spcBef>
                <a:spcPts val="0"/>
              </a:spcBef>
              <a:spcAft>
                <a:spcPts val="0"/>
              </a:spcAft>
              <a:buSzPts val="1400"/>
              <a:buNone/>
              <a:defRPr/>
            </a:lvl6pPr>
            <a:lvl7pPr lvl="6" algn="ctr">
              <a:lnSpc>
                <a:spcPct val="100000"/>
              </a:lnSpc>
              <a:spcBef>
                <a:spcPts val="0"/>
              </a:spcBef>
              <a:spcAft>
                <a:spcPts val="0"/>
              </a:spcAft>
              <a:buSzPts val="1400"/>
              <a:buNone/>
              <a:defRPr/>
            </a:lvl7pPr>
            <a:lvl8pPr lvl="7" algn="ctr">
              <a:lnSpc>
                <a:spcPct val="100000"/>
              </a:lnSpc>
              <a:spcBef>
                <a:spcPts val="0"/>
              </a:spcBef>
              <a:spcAft>
                <a:spcPts val="0"/>
              </a:spcAft>
              <a:buSzPts val="1400"/>
              <a:buNone/>
              <a:defRPr/>
            </a:lvl8pPr>
            <a:lvl9pPr lvl="8" algn="ctr">
              <a:lnSpc>
                <a:spcPct val="100000"/>
              </a:lnSpc>
              <a:spcBef>
                <a:spcPts val="0"/>
              </a:spcBef>
              <a:spcAft>
                <a:spcPts val="0"/>
              </a:spcAft>
              <a:buSzPts val="1400"/>
              <a:buNone/>
              <a:defRPr/>
            </a:lvl9pPr>
          </a:lstStyle>
          <a:p>
            <a:endParaRPr/>
          </a:p>
        </p:txBody>
      </p:sp>
      <p:grpSp>
        <p:nvGrpSpPr>
          <p:cNvPr id="797" name="Google Shape;797;p151"/>
          <p:cNvGrpSpPr/>
          <p:nvPr/>
        </p:nvGrpSpPr>
        <p:grpSpPr>
          <a:xfrm>
            <a:off x="10871347" y="447761"/>
            <a:ext cx="7352128" cy="3835676"/>
            <a:chOff x="5435672" y="223880"/>
            <a:chExt cx="3676064" cy="1917838"/>
          </a:xfrm>
        </p:grpSpPr>
        <p:grpSp>
          <p:nvGrpSpPr>
            <p:cNvPr id="798" name="Google Shape;798;p151"/>
            <p:cNvGrpSpPr/>
            <p:nvPr/>
          </p:nvGrpSpPr>
          <p:grpSpPr>
            <a:xfrm>
              <a:off x="5435672" y="1266157"/>
              <a:ext cx="913277" cy="875560"/>
              <a:chOff x="5435672" y="1266157"/>
              <a:chExt cx="913277" cy="875560"/>
            </a:xfrm>
          </p:grpSpPr>
          <p:sp>
            <p:nvSpPr>
              <p:cNvPr id="799" name="Google Shape;799;p151"/>
              <p:cNvSpPr/>
              <p:nvPr/>
            </p:nvSpPr>
            <p:spPr>
              <a:xfrm rot="659822">
                <a:off x="5813686" y="1459147"/>
                <a:ext cx="378598" cy="285541"/>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nvGrpSpPr>
              <p:cNvPr id="800" name="Google Shape;800;p151"/>
              <p:cNvGrpSpPr/>
              <p:nvPr/>
            </p:nvGrpSpPr>
            <p:grpSpPr>
              <a:xfrm rot="2552886">
                <a:off x="5419946" y="1543274"/>
                <a:ext cx="944730" cy="321328"/>
                <a:chOff x="5455326" y="-198554"/>
                <a:chExt cx="944743" cy="321333"/>
              </a:xfrm>
            </p:grpSpPr>
            <p:sp>
              <p:nvSpPr>
                <p:cNvPr id="801" name="Google Shape;801;p151"/>
                <p:cNvSpPr/>
                <p:nvPr/>
              </p:nvSpPr>
              <p:spPr>
                <a:xfrm rot="3852901" flipH="1">
                  <a:off x="5457706" y="-120816"/>
                  <a:ext cx="266319" cy="17239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151"/>
                <p:cNvSpPr/>
                <p:nvPr/>
              </p:nvSpPr>
              <p:spPr>
                <a:xfrm rot="10690808" flipH="1">
                  <a:off x="6131080" y="-194369"/>
                  <a:ext cx="266319" cy="172388"/>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03" name="Google Shape;803;p151"/>
            <p:cNvGrpSpPr/>
            <p:nvPr/>
          </p:nvGrpSpPr>
          <p:grpSpPr>
            <a:xfrm rot="1394609">
              <a:off x="7853749" y="370487"/>
              <a:ext cx="908159" cy="803077"/>
              <a:chOff x="2340166" y="2044486"/>
              <a:chExt cx="742327" cy="656433"/>
            </a:xfrm>
          </p:grpSpPr>
          <p:sp>
            <p:nvSpPr>
              <p:cNvPr id="804" name="Google Shape;804;p151"/>
              <p:cNvSpPr/>
              <p:nvPr/>
            </p:nvSpPr>
            <p:spPr>
              <a:xfrm>
                <a:off x="2340166" y="2044486"/>
                <a:ext cx="742327" cy="656433"/>
              </a:xfrm>
              <a:custGeom>
                <a:avLst/>
                <a:gdLst/>
                <a:ahLst/>
                <a:cxnLst/>
                <a:rect l="l" t="t" r="r" b="b"/>
                <a:pathLst>
                  <a:path w="26074" h="23057" extrusionOk="0">
                    <a:moveTo>
                      <a:pt x="7324" y="1"/>
                    </a:moveTo>
                    <a:cubicBezTo>
                      <a:pt x="6259" y="1"/>
                      <a:pt x="5016" y="448"/>
                      <a:pt x="3574" y="1678"/>
                    </a:cubicBezTo>
                    <a:cubicBezTo>
                      <a:pt x="3574" y="1678"/>
                      <a:pt x="0" y="4771"/>
                      <a:pt x="4606" y="9262"/>
                    </a:cubicBezTo>
                    <a:cubicBezTo>
                      <a:pt x="4606" y="9262"/>
                      <a:pt x="12808" y="18129"/>
                      <a:pt x="15580" y="20901"/>
                    </a:cubicBezTo>
                    <a:cubicBezTo>
                      <a:pt x="16449" y="21756"/>
                      <a:pt x="17935" y="23057"/>
                      <a:pt x="19808" y="23057"/>
                    </a:cubicBezTo>
                    <a:cubicBezTo>
                      <a:pt x="20997" y="23057"/>
                      <a:pt x="22341" y="22533"/>
                      <a:pt x="23782" y="21038"/>
                    </a:cubicBezTo>
                    <a:cubicBezTo>
                      <a:pt x="23782" y="21038"/>
                      <a:pt x="26073" y="17968"/>
                      <a:pt x="22866" y="14348"/>
                    </a:cubicBezTo>
                    <a:cubicBezTo>
                      <a:pt x="20254" y="11370"/>
                      <a:pt x="14343" y="5481"/>
                      <a:pt x="11639" y="2595"/>
                    </a:cubicBezTo>
                    <a:cubicBezTo>
                      <a:pt x="10765" y="1660"/>
                      <a:pt x="9374" y="1"/>
                      <a:pt x="732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805" name="Google Shape;805;p151"/>
              <p:cNvSpPr/>
              <p:nvPr/>
            </p:nvSpPr>
            <p:spPr>
              <a:xfrm>
                <a:off x="2591307" y="2247853"/>
                <a:ext cx="274565" cy="261241"/>
              </a:xfrm>
              <a:custGeom>
                <a:avLst/>
                <a:gdLst/>
                <a:ahLst/>
                <a:cxnLst/>
                <a:rect l="l" t="t" r="r" b="b"/>
                <a:pathLst>
                  <a:path w="9644" h="9176" extrusionOk="0">
                    <a:moveTo>
                      <a:pt x="4714" y="1"/>
                    </a:moveTo>
                    <a:cubicBezTo>
                      <a:pt x="4676" y="1"/>
                      <a:pt x="4640" y="4"/>
                      <a:pt x="4605" y="11"/>
                    </a:cubicBezTo>
                    <a:cubicBezTo>
                      <a:pt x="2566" y="423"/>
                      <a:pt x="0" y="3081"/>
                      <a:pt x="138" y="3998"/>
                    </a:cubicBezTo>
                    <a:cubicBezTo>
                      <a:pt x="344" y="5510"/>
                      <a:pt x="3987" y="9176"/>
                      <a:pt x="4674" y="9176"/>
                    </a:cubicBezTo>
                    <a:cubicBezTo>
                      <a:pt x="7813" y="9176"/>
                      <a:pt x="9531" y="5670"/>
                      <a:pt x="9577" y="5029"/>
                    </a:cubicBezTo>
                    <a:cubicBezTo>
                      <a:pt x="9644" y="4315"/>
                      <a:pt x="6088" y="1"/>
                      <a:pt x="471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806" name="Google Shape;806;p151"/>
              <p:cNvSpPr/>
              <p:nvPr/>
            </p:nvSpPr>
            <p:spPr>
              <a:xfrm>
                <a:off x="2523660" y="2181004"/>
                <a:ext cx="58307" cy="40484"/>
              </a:xfrm>
              <a:custGeom>
                <a:avLst/>
                <a:gdLst/>
                <a:ahLst/>
                <a:cxnLst/>
                <a:rect l="l" t="t" r="r" b="b"/>
                <a:pathLst>
                  <a:path w="2048" h="1422" extrusionOk="0">
                    <a:moveTo>
                      <a:pt x="968" y="1"/>
                    </a:moveTo>
                    <a:cubicBezTo>
                      <a:pt x="89" y="1"/>
                      <a:pt x="1" y="1422"/>
                      <a:pt x="1003" y="1422"/>
                    </a:cubicBezTo>
                    <a:cubicBezTo>
                      <a:pt x="1025" y="1422"/>
                      <a:pt x="1047" y="1421"/>
                      <a:pt x="1070" y="1420"/>
                    </a:cubicBezTo>
                    <a:cubicBezTo>
                      <a:pt x="1078" y="1420"/>
                      <a:pt x="1086" y="1420"/>
                      <a:pt x="1094" y="1420"/>
                    </a:cubicBezTo>
                    <a:cubicBezTo>
                      <a:pt x="1988" y="1420"/>
                      <a:pt x="2048" y="113"/>
                      <a:pt x="1162" y="22"/>
                    </a:cubicBezTo>
                    <a:cubicBezTo>
                      <a:pt x="1094" y="8"/>
                      <a:pt x="1029" y="1"/>
                      <a:pt x="9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807" name="Google Shape;807;p151"/>
              <p:cNvSpPr/>
              <p:nvPr/>
            </p:nvSpPr>
            <p:spPr>
              <a:xfrm>
                <a:off x="2567363" y="2223397"/>
                <a:ext cx="57225" cy="40484"/>
              </a:xfrm>
              <a:custGeom>
                <a:avLst/>
                <a:gdLst/>
                <a:ahLst/>
                <a:cxnLst/>
                <a:rect l="l" t="t" r="r" b="b"/>
                <a:pathLst>
                  <a:path w="2010" h="1422" extrusionOk="0">
                    <a:moveTo>
                      <a:pt x="968" y="1"/>
                    </a:moveTo>
                    <a:cubicBezTo>
                      <a:pt x="89" y="1"/>
                      <a:pt x="1" y="1422"/>
                      <a:pt x="1003" y="1422"/>
                    </a:cubicBezTo>
                    <a:cubicBezTo>
                      <a:pt x="1025" y="1422"/>
                      <a:pt x="1048" y="1421"/>
                      <a:pt x="1070" y="1420"/>
                    </a:cubicBezTo>
                    <a:cubicBezTo>
                      <a:pt x="1941" y="1397"/>
                      <a:pt x="2010" y="137"/>
                      <a:pt x="1162" y="22"/>
                    </a:cubicBezTo>
                    <a:cubicBezTo>
                      <a:pt x="1094" y="8"/>
                      <a:pt x="1029" y="1"/>
                      <a:pt x="9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808" name="Google Shape;808;p151"/>
              <p:cNvSpPr/>
              <p:nvPr/>
            </p:nvSpPr>
            <p:spPr>
              <a:xfrm>
                <a:off x="2536102" y="2080559"/>
                <a:ext cx="57823" cy="40484"/>
              </a:xfrm>
              <a:custGeom>
                <a:avLst/>
                <a:gdLst/>
                <a:ahLst/>
                <a:cxnLst/>
                <a:rect l="l" t="t" r="r" b="b"/>
                <a:pathLst>
                  <a:path w="2031" h="1422" extrusionOk="0">
                    <a:moveTo>
                      <a:pt x="967" y="0"/>
                    </a:moveTo>
                    <a:cubicBezTo>
                      <a:pt x="87" y="0"/>
                      <a:pt x="0" y="1421"/>
                      <a:pt x="1023" y="1421"/>
                    </a:cubicBezTo>
                    <a:cubicBezTo>
                      <a:pt x="1046" y="1421"/>
                      <a:pt x="1068" y="1421"/>
                      <a:pt x="1091" y="1419"/>
                    </a:cubicBezTo>
                    <a:cubicBezTo>
                      <a:pt x="1962" y="1396"/>
                      <a:pt x="2031" y="136"/>
                      <a:pt x="1160" y="22"/>
                    </a:cubicBezTo>
                    <a:cubicBezTo>
                      <a:pt x="1092" y="7"/>
                      <a:pt x="1027" y="0"/>
                      <a:pt x="9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809" name="Google Shape;809;p151"/>
              <p:cNvSpPr/>
              <p:nvPr/>
            </p:nvSpPr>
            <p:spPr>
              <a:xfrm>
                <a:off x="2431045" y="2168619"/>
                <a:ext cx="58534" cy="40484"/>
              </a:xfrm>
              <a:custGeom>
                <a:avLst/>
                <a:gdLst/>
                <a:ahLst/>
                <a:cxnLst/>
                <a:rect l="l" t="t" r="r" b="b"/>
                <a:pathLst>
                  <a:path w="2056" h="1422" extrusionOk="0">
                    <a:moveTo>
                      <a:pt x="968" y="0"/>
                    </a:moveTo>
                    <a:cubicBezTo>
                      <a:pt x="89" y="0"/>
                      <a:pt x="0" y="1421"/>
                      <a:pt x="1003" y="1421"/>
                    </a:cubicBezTo>
                    <a:cubicBezTo>
                      <a:pt x="1025" y="1421"/>
                      <a:pt x="1047" y="1421"/>
                      <a:pt x="1070" y="1419"/>
                    </a:cubicBezTo>
                    <a:cubicBezTo>
                      <a:pt x="1986" y="1419"/>
                      <a:pt x="2055" y="90"/>
                      <a:pt x="1161" y="22"/>
                    </a:cubicBezTo>
                    <a:cubicBezTo>
                      <a:pt x="1093" y="7"/>
                      <a:pt x="1029" y="0"/>
                      <a:pt x="9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810" name="Google Shape;810;p151"/>
              <p:cNvSpPr/>
              <p:nvPr/>
            </p:nvSpPr>
            <p:spPr>
              <a:xfrm>
                <a:off x="2632646" y="2184933"/>
                <a:ext cx="58278" cy="40484"/>
              </a:xfrm>
              <a:custGeom>
                <a:avLst/>
                <a:gdLst/>
                <a:ahLst/>
                <a:cxnLst/>
                <a:rect l="l" t="t" r="r" b="b"/>
                <a:pathLst>
                  <a:path w="2047" h="1422" extrusionOk="0">
                    <a:moveTo>
                      <a:pt x="966" y="0"/>
                    </a:moveTo>
                    <a:cubicBezTo>
                      <a:pt x="87" y="0"/>
                      <a:pt x="0" y="1421"/>
                      <a:pt x="1023" y="1421"/>
                    </a:cubicBezTo>
                    <a:cubicBezTo>
                      <a:pt x="1045" y="1421"/>
                      <a:pt x="1068" y="1420"/>
                      <a:pt x="1091" y="1419"/>
                    </a:cubicBezTo>
                    <a:cubicBezTo>
                      <a:pt x="1099" y="1419"/>
                      <a:pt x="1106" y="1419"/>
                      <a:pt x="1114" y="1419"/>
                    </a:cubicBezTo>
                    <a:cubicBezTo>
                      <a:pt x="1986" y="1419"/>
                      <a:pt x="2046" y="90"/>
                      <a:pt x="1160" y="22"/>
                    </a:cubicBezTo>
                    <a:cubicBezTo>
                      <a:pt x="1092" y="7"/>
                      <a:pt x="1027" y="0"/>
                      <a:pt x="9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811" name="Google Shape;811;p151"/>
              <p:cNvSpPr/>
              <p:nvPr/>
            </p:nvSpPr>
            <p:spPr>
              <a:xfrm>
                <a:off x="2519788" y="2272993"/>
                <a:ext cx="57851" cy="40484"/>
              </a:xfrm>
              <a:custGeom>
                <a:avLst/>
                <a:gdLst/>
                <a:ahLst/>
                <a:cxnLst/>
                <a:rect l="l" t="t" r="r" b="b"/>
                <a:pathLst>
                  <a:path w="2032" h="1422" extrusionOk="0">
                    <a:moveTo>
                      <a:pt x="967" y="0"/>
                    </a:moveTo>
                    <a:cubicBezTo>
                      <a:pt x="88" y="0"/>
                      <a:pt x="1" y="1421"/>
                      <a:pt x="1024" y="1421"/>
                    </a:cubicBezTo>
                    <a:cubicBezTo>
                      <a:pt x="1046" y="1421"/>
                      <a:pt x="1068" y="1421"/>
                      <a:pt x="1092" y="1419"/>
                    </a:cubicBezTo>
                    <a:cubicBezTo>
                      <a:pt x="1962" y="1396"/>
                      <a:pt x="2031" y="113"/>
                      <a:pt x="1160" y="22"/>
                    </a:cubicBezTo>
                    <a:cubicBezTo>
                      <a:pt x="1092" y="7"/>
                      <a:pt x="1028" y="0"/>
                      <a:pt x="9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812" name="Google Shape;812;p151"/>
              <p:cNvSpPr/>
              <p:nvPr/>
            </p:nvSpPr>
            <p:spPr>
              <a:xfrm>
                <a:off x="2481922" y="2120987"/>
                <a:ext cx="57225" cy="40484"/>
              </a:xfrm>
              <a:custGeom>
                <a:avLst/>
                <a:gdLst/>
                <a:ahLst/>
                <a:cxnLst/>
                <a:rect l="l" t="t" r="r" b="b"/>
                <a:pathLst>
                  <a:path w="2010" h="1422" extrusionOk="0">
                    <a:moveTo>
                      <a:pt x="968" y="1"/>
                    </a:moveTo>
                    <a:cubicBezTo>
                      <a:pt x="89" y="1"/>
                      <a:pt x="0" y="1422"/>
                      <a:pt x="1003" y="1422"/>
                    </a:cubicBezTo>
                    <a:cubicBezTo>
                      <a:pt x="1025" y="1422"/>
                      <a:pt x="1047" y="1421"/>
                      <a:pt x="1070" y="1420"/>
                    </a:cubicBezTo>
                    <a:cubicBezTo>
                      <a:pt x="1941" y="1397"/>
                      <a:pt x="2009" y="137"/>
                      <a:pt x="1162" y="22"/>
                    </a:cubicBezTo>
                    <a:cubicBezTo>
                      <a:pt x="1093" y="8"/>
                      <a:pt x="1029" y="1"/>
                      <a:pt x="9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813" name="Google Shape;813;p151"/>
              <p:cNvSpPr/>
              <p:nvPr/>
            </p:nvSpPr>
            <p:spPr>
              <a:xfrm>
                <a:off x="2577868" y="2135337"/>
                <a:ext cx="58904" cy="40484"/>
              </a:xfrm>
              <a:custGeom>
                <a:avLst/>
                <a:gdLst/>
                <a:ahLst/>
                <a:cxnLst/>
                <a:rect l="l" t="t" r="r" b="b"/>
                <a:pathLst>
                  <a:path w="2069" h="1422" extrusionOk="0">
                    <a:moveTo>
                      <a:pt x="970" y="1"/>
                    </a:moveTo>
                    <a:cubicBezTo>
                      <a:pt x="107" y="1"/>
                      <a:pt x="1" y="1422"/>
                      <a:pt x="1023" y="1422"/>
                    </a:cubicBezTo>
                    <a:cubicBezTo>
                      <a:pt x="1045" y="1422"/>
                      <a:pt x="1068" y="1421"/>
                      <a:pt x="1091" y="1420"/>
                    </a:cubicBezTo>
                    <a:cubicBezTo>
                      <a:pt x="1099" y="1420"/>
                      <a:pt x="1106" y="1420"/>
                      <a:pt x="1114" y="1420"/>
                    </a:cubicBezTo>
                    <a:cubicBezTo>
                      <a:pt x="2008" y="1420"/>
                      <a:pt x="2068" y="113"/>
                      <a:pt x="1160" y="22"/>
                    </a:cubicBezTo>
                    <a:cubicBezTo>
                      <a:pt x="1093" y="8"/>
                      <a:pt x="1029" y="1"/>
                      <a:pt x="9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814" name="Google Shape;814;p151"/>
              <p:cNvSpPr/>
              <p:nvPr/>
            </p:nvSpPr>
            <p:spPr>
              <a:xfrm>
                <a:off x="2472783" y="2223397"/>
                <a:ext cx="58307" cy="40484"/>
              </a:xfrm>
              <a:custGeom>
                <a:avLst/>
                <a:gdLst/>
                <a:ahLst/>
                <a:cxnLst/>
                <a:rect l="l" t="t" r="r" b="b"/>
                <a:pathLst>
                  <a:path w="2048" h="1422" extrusionOk="0">
                    <a:moveTo>
                      <a:pt x="968" y="1"/>
                    </a:moveTo>
                    <a:cubicBezTo>
                      <a:pt x="89" y="1"/>
                      <a:pt x="1" y="1422"/>
                      <a:pt x="1003" y="1422"/>
                    </a:cubicBezTo>
                    <a:cubicBezTo>
                      <a:pt x="1025" y="1422"/>
                      <a:pt x="1047" y="1421"/>
                      <a:pt x="1070" y="1420"/>
                    </a:cubicBezTo>
                    <a:cubicBezTo>
                      <a:pt x="1078" y="1420"/>
                      <a:pt x="1085" y="1420"/>
                      <a:pt x="1093" y="1420"/>
                    </a:cubicBezTo>
                    <a:cubicBezTo>
                      <a:pt x="1988" y="1420"/>
                      <a:pt x="2048" y="90"/>
                      <a:pt x="1162" y="22"/>
                    </a:cubicBezTo>
                    <a:cubicBezTo>
                      <a:pt x="1094" y="8"/>
                      <a:pt x="1029" y="1"/>
                      <a:pt x="9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815" name="Google Shape;815;p151"/>
              <p:cNvSpPr/>
              <p:nvPr/>
            </p:nvSpPr>
            <p:spPr>
              <a:xfrm>
                <a:off x="2866619" y="2525814"/>
                <a:ext cx="56086" cy="40342"/>
              </a:xfrm>
              <a:custGeom>
                <a:avLst/>
                <a:gdLst/>
                <a:ahLst/>
                <a:cxnLst/>
                <a:rect l="l" t="t" r="r" b="b"/>
                <a:pathLst>
                  <a:path w="1970" h="1417" extrusionOk="0">
                    <a:moveTo>
                      <a:pt x="954" y="0"/>
                    </a:moveTo>
                    <a:cubicBezTo>
                      <a:pt x="42" y="0"/>
                      <a:pt x="1" y="1417"/>
                      <a:pt x="970" y="1417"/>
                    </a:cubicBezTo>
                    <a:cubicBezTo>
                      <a:pt x="1018" y="1417"/>
                      <a:pt x="1069" y="1413"/>
                      <a:pt x="1121" y="1406"/>
                    </a:cubicBezTo>
                    <a:cubicBezTo>
                      <a:pt x="1969" y="1314"/>
                      <a:pt x="1923" y="77"/>
                      <a:pt x="1076" y="8"/>
                    </a:cubicBezTo>
                    <a:cubicBezTo>
                      <a:pt x="1034" y="3"/>
                      <a:pt x="993" y="0"/>
                      <a:pt x="9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816" name="Google Shape;816;p151"/>
              <p:cNvSpPr/>
              <p:nvPr/>
            </p:nvSpPr>
            <p:spPr>
              <a:xfrm>
                <a:off x="2913738" y="2564875"/>
                <a:ext cx="56570" cy="40342"/>
              </a:xfrm>
              <a:custGeom>
                <a:avLst/>
                <a:gdLst/>
                <a:ahLst/>
                <a:cxnLst/>
                <a:rect l="l" t="t" r="r" b="b"/>
                <a:pathLst>
                  <a:path w="1987" h="1417" extrusionOk="0">
                    <a:moveTo>
                      <a:pt x="930" y="0"/>
                    </a:moveTo>
                    <a:cubicBezTo>
                      <a:pt x="30" y="0"/>
                      <a:pt x="0" y="1416"/>
                      <a:pt x="964" y="1416"/>
                    </a:cubicBezTo>
                    <a:cubicBezTo>
                      <a:pt x="1006" y="1416"/>
                      <a:pt x="1048" y="1414"/>
                      <a:pt x="1093" y="1408"/>
                    </a:cubicBezTo>
                    <a:cubicBezTo>
                      <a:pt x="1987" y="1317"/>
                      <a:pt x="1941" y="34"/>
                      <a:pt x="1070" y="11"/>
                    </a:cubicBezTo>
                    <a:cubicBezTo>
                      <a:pt x="1021" y="4"/>
                      <a:pt x="975" y="0"/>
                      <a:pt x="9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817" name="Google Shape;817;p151"/>
              <p:cNvSpPr/>
              <p:nvPr/>
            </p:nvSpPr>
            <p:spPr>
              <a:xfrm>
                <a:off x="2871829" y="2424714"/>
                <a:ext cx="55431" cy="40342"/>
              </a:xfrm>
              <a:custGeom>
                <a:avLst/>
                <a:gdLst/>
                <a:ahLst/>
                <a:cxnLst/>
                <a:rect l="l" t="t" r="r" b="b"/>
                <a:pathLst>
                  <a:path w="1947" h="1417" extrusionOk="0">
                    <a:moveTo>
                      <a:pt x="955" y="0"/>
                    </a:moveTo>
                    <a:cubicBezTo>
                      <a:pt x="42" y="0"/>
                      <a:pt x="0" y="1416"/>
                      <a:pt x="951" y="1416"/>
                    </a:cubicBezTo>
                    <a:cubicBezTo>
                      <a:pt x="998" y="1416"/>
                      <a:pt x="1047" y="1413"/>
                      <a:pt x="1099" y="1406"/>
                    </a:cubicBezTo>
                    <a:cubicBezTo>
                      <a:pt x="1947" y="1314"/>
                      <a:pt x="1924" y="54"/>
                      <a:pt x="1076" y="8"/>
                    </a:cubicBezTo>
                    <a:cubicBezTo>
                      <a:pt x="1034" y="3"/>
                      <a:pt x="993" y="0"/>
                      <a:pt x="9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818" name="Google Shape;818;p151"/>
              <p:cNvSpPr/>
              <p:nvPr/>
            </p:nvSpPr>
            <p:spPr>
              <a:xfrm>
                <a:off x="2773491" y="2520518"/>
                <a:ext cx="56570" cy="40427"/>
              </a:xfrm>
              <a:custGeom>
                <a:avLst/>
                <a:gdLst/>
                <a:ahLst/>
                <a:cxnLst/>
                <a:rect l="l" t="t" r="r" b="b"/>
                <a:pathLst>
                  <a:path w="1987" h="1420" extrusionOk="0">
                    <a:moveTo>
                      <a:pt x="932" y="0"/>
                    </a:moveTo>
                    <a:cubicBezTo>
                      <a:pt x="36" y="0"/>
                      <a:pt x="0" y="1419"/>
                      <a:pt x="947" y="1419"/>
                    </a:cubicBezTo>
                    <a:cubicBezTo>
                      <a:pt x="993" y="1419"/>
                      <a:pt x="1042" y="1416"/>
                      <a:pt x="1093" y="1409"/>
                    </a:cubicBezTo>
                    <a:cubicBezTo>
                      <a:pt x="1987" y="1340"/>
                      <a:pt x="1941" y="34"/>
                      <a:pt x="1070" y="11"/>
                    </a:cubicBezTo>
                    <a:cubicBezTo>
                      <a:pt x="1022" y="4"/>
                      <a:pt x="976" y="0"/>
                      <a:pt x="9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819" name="Google Shape;819;p151"/>
              <p:cNvSpPr/>
              <p:nvPr/>
            </p:nvSpPr>
            <p:spPr>
              <a:xfrm>
                <a:off x="2976117" y="2521230"/>
                <a:ext cx="56171" cy="40370"/>
              </a:xfrm>
              <a:custGeom>
                <a:avLst/>
                <a:gdLst/>
                <a:ahLst/>
                <a:cxnLst/>
                <a:rect l="l" t="t" r="r" b="b"/>
                <a:pathLst>
                  <a:path w="1973" h="1418" extrusionOk="0">
                    <a:moveTo>
                      <a:pt x="935" y="1"/>
                    </a:moveTo>
                    <a:cubicBezTo>
                      <a:pt x="24" y="1"/>
                      <a:pt x="1" y="1417"/>
                      <a:pt x="953" y="1417"/>
                    </a:cubicBezTo>
                    <a:cubicBezTo>
                      <a:pt x="1000" y="1417"/>
                      <a:pt x="1050" y="1414"/>
                      <a:pt x="1102" y="1406"/>
                    </a:cubicBezTo>
                    <a:cubicBezTo>
                      <a:pt x="1972" y="1338"/>
                      <a:pt x="1949" y="32"/>
                      <a:pt x="1056" y="9"/>
                    </a:cubicBezTo>
                    <a:cubicBezTo>
                      <a:pt x="1014" y="3"/>
                      <a:pt x="973" y="1"/>
                      <a:pt x="9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820" name="Google Shape;820;p151"/>
              <p:cNvSpPr/>
              <p:nvPr/>
            </p:nvSpPr>
            <p:spPr>
              <a:xfrm>
                <a:off x="2870064" y="2617717"/>
                <a:ext cx="56541" cy="40399"/>
              </a:xfrm>
              <a:custGeom>
                <a:avLst/>
                <a:gdLst/>
                <a:ahLst/>
                <a:cxnLst/>
                <a:rect l="l" t="t" r="r" b="b"/>
                <a:pathLst>
                  <a:path w="1986" h="1419" extrusionOk="0">
                    <a:moveTo>
                      <a:pt x="931" y="0"/>
                    </a:moveTo>
                    <a:cubicBezTo>
                      <a:pt x="35" y="0"/>
                      <a:pt x="0" y="1419"/>
                      <a:pt x="966" y="1419"/>
                    </a:cubicBezTo>
                    <a:cubicBezTo>
                      <a:pt x="1013" y="1419"/>
                      <a:pt x="1063" y="1415"/>
                      <a:pt x="1115" y="1408"/>
                    </a:cubicBezTo>
                    <a:cubicBezTo>
                      <a:pt x="1986" y="1340"/>
                      <a:pt x="1963" y="34"/>
                      <a:pt x="1069" y="11"/>
                    </a:cubicBezTo>
                    <a:cubicBezTo>
                      <a:pt x="1021" y="4"/>
                      <a:pt x="975" y="0"/>
                      <a:pt x="9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821" name="Google Shape;821;p151"/>
              <p:cNvSpPr/>
              <p:nvPr/>
            </p:nvSpPr>
            <p:spPr>
              <a:xfrm>
                <a:off x="2820297" y="2469071"/>
                <a:ext cx="56086" cy="40342"/>
              </a:xfrm>
              <a:custGeom>
                <a:avLst/>
                <a:gdLst/>
                <a:ahLst/>
                <a:cxnLst/>
                <a:rect l="l" t="t" r="r" b="b"/>
                <a:pathLst>
                  <a:path w="1970" h="1417" extrusionOk="0">
                    <a:moveTo>
                      <a:pt x="955" y="0"/>
                    </a:moveTo>
                    <a:cubicBezTo>
                      <a:pt x="42" y="0"/>
                      <a:pt x="1" y="1416"/>
                      <a:pt x="971" y="1416"/>
                    </a:cubicBezTo>
                    <a:cubicBezTo>
                      <a:pt x="1018" y="1416"/>
                      <a:pt x="1069" y="1413"/>
                      <a:pt x="1122" y="1406"/>
                    </a:cubicBezTo>
                    <a:cubicBezTo>
                      <a:pt x="1969" y="1314"/>
                      <a:pt x="1924" y="54"/>
                      <a:pt x="1076" y="8"/>
                    </a:cubicBezTo>
                    <a:cubicBezTo>
                      <a:pt x="1034" y="3"/>
                      <a:pt x="993" y="0"/>
                      <a:pt x="9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822" name="Google Shape;822;p151"/>
              <p:cNvSpPr/>
              <p:nvPr/>
            </p:nvSpPr>
            <p:spPr>
              <a:xfrm>
                <a:off x="2926322" y="2476303"/>
                <a:ext cx="47915" cy="40285"/>
              </a:xfrm>
              <a:custGeom>
                <a:avLst/>
                <a:gdLst/>
                <a:ahLst/>
                <a:cxnLst/>
                <a:rect l="l" t="t" r="r" b="b"/>
                <a:pathLst>
                  <a:path w="1683" h="1415" extrusionOk="0">
                    <a:moveTo>
                      <a:pt x="689" y="0"/>
                    </a:moveTo>
                    <a:cubicBezTo>
                      <a:pt x="0" y="0"/>
                      <a:pt x="11" y="1414"/>
                      <a:pt x="703" y="1414"/>
                    </a:cubicBezTo>
                    <a:cubicBezTo>
                      <a:pt x="738" y="1414"/>
                      <a:pt x="774" y="1411"/>
                      <a:pt x="812" y="1404"/>
                    </a:cubicBezTo>
                    <a:cubicBezTo>
                      <a:pt x="1682" y="1335"/>
                      <a:pt x="1659" y="29"/>
                      <a:pt x="766" y="6"/>
                    </a:cubicBezTo>
                    <a:cubicBezTo>
                      <a:pt x="739" y="2"/>
                      <a:pt x="713" y="0"/>
                      <a:pt x="68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823" name="Google Shape;823;p151"/>
              <p:cNvSpPr/>
              <p:nvPr/>
            </p:nvSpPr>
            <p:spPr>
              <a:xfrm>
                <a:off x="2827244" y="2572107"/>
                <a:ext cx="48484" cy="40370"/>
              </a:xfrm>
              <a:custGeom>
                <a:avLst/>
                <a:gdLst/>
                <a:ahLst/>
                <a:cxnLst/>
                <a:rect l="l" t="t" r="r" b="b"/>
                <a:pathLst>
                  <a:path w="1703" h="1418" extrusionOk="0">
                    <a:moveTo>
                      <a:pt x="693" y="1"/>
                    </a:moveTo>
                    <a:cubicBezTo>
                      <a:pt x="0" y="1"/>
                      <a:pt x="34" y="1417"/>
                      <a:pt x="725" y="1417"/>
                    </a:cubicBezTo>
                    <a:cubicBezTo>
                      <a:pt x="759" y="1417"/>
                      <a:pt x="795" y="1414"/>
                      <a:pt x="832" y="1407"/>
                    </a:cubicBezTo>
                    <a:cubicBezTo>
                      <a:pt x="1703" y="1338"/>
                      <a:pt x="1680" y="32"/>
                      <a:pt x="786" y="9"/>
                    </a:cubicBezTo>
                    <a:cubicBezTo>
                      <a:pt x="754" y="4"/>
                      <a:pt x="723" y="1"/>
                      <a:pt x="6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grpSp>
          <p:nvGrpSpPr>
            <p:cNvPr id="824" name="Google Shape;824;p151"/>
            <p:cNvGrpSpPr/>
            <p:nvPr/>
          </p:nvGrpSpPr>
          <p:grpSpPr>
            <a:xfrm rot="-2700000">
              <a:off x="7593608" y="359039"/>
              <a:ext cx="577540" cy="982196"/>
              <a:chOff x="2369932" y="512620"/>
              <a:chExt cx="577546" cy="982205"/>
            </a:xfrm>
          </p:grpSpPr>
          <p:sp>
            <p:nvSpPr>
              <p:cNvPr id="825" name="Google Shape;825;p151"/>
              <p:cNvSpPr/>
              <p:nvPr/>
            </p:nvSpPr>
            <p:spPr>
              <a:xfrm rot="6432593" flipH="1">
                <a:off x="2692578" y="579126"/>
                <a:ext cx="266325" cy="172395"/>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151"/>
              <p:cNvSpPr/>
              <p:nvPr/>
            </p:nvSpPr>
            <p:spPr>
              <a:xfrm rot="1448552" flipH="1">
                <a:off x="2393539" y="1275512"/>
                <a:ext cx="266315" cy="172389"/>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27" name="Google Shape;827;p151"/>
            <p:cNvGrpSpPr/>
            <p:nvPr/>
          </p:nvGrpSpPr>
          <p:grpSpPr>
            <a:xfrm rot="2700000" flipH="1">
              <a:off x="8495743" y="351898"/>
              <a:ext cx="541875" cy="434089"/>
              <a:chOff x="3766051" y="1621084"/>
              <a:chExt cx="541881" cy="434093"/>
            </a:xfrm>
          </p:grpSpPr>
          <p:sp>
            <p:nvSpPr>
              <p:cNvPr id="828" name="Google Shape;828;p151"/>
              <p:cNvSpPr/>
              <p:nvPr/>
            </p:nvSpPr>
            <p:spPr>
              <a:xfrm rot="3234919" flipH="1">
                <a:off x="3780980" y="1810599"/>
                <a:ext cx="266318" cy="172394"/>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51"/>
              <p:cNvSpPr/>
              <p:nvPr/>
            </p:nvSpPr>
            <p:spPr>
              <a:xfrm rot="7574398" flipH="1">
                <a:off x="4026538" y="1693241"/>
                <a:ext cx="266312" cy="172390"/>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30" name="Google Shape;830;p151"/>
            <p:cNvGrpSpPr/>
            <p:nvPr/>
          </p:nvGrpSpPr>
          <p:grpSpPr>
            <a:xfrm rot="-948507">
              <a:off x="7536490" y="732303"/>
              <a:ext cx="345715" cy="281035"/>
              <a:chOff x="4045279" y="974526"/>
              <a:chExt cx="345743" cy="281058"/>
            </a:xfrm>
          </p:grpSpPr>
          <p:sp>
            <p:nvSpPr>
              <p:cNvPr id="831" name="Google Shape;831;p151"/>
              <p:cNvSpPr/>
              <p:nvPr/>
            </p:nvSpPr>
            <p:spPr>
              <a:xfrm>
                <a:off x="4045279" y="974526"/>
                <a:ext cx="212671" cy="195390"/>
              </a:xfrm>
              <a:custGeom>
                <a:avLst/>
                <a:gdLst/>
                <a:ahLst/>
                <a:cxnLst/>
                <a:rect l="l" t="t" r="r" b="b"/>
                <a:pathLst>
                  <a:path w="7470" h="6863" extrusionOk="0">
                    <a:moveTo>
                      <a:pt x="2982" y="1"/>
                    </a:moveTo>
                    <a:cubicBezTo>
                      <a:pt x="1529" y="1"/>
                      <a:pt x="802" y="1593"/>
                      <a:pt x="802" y="1593"/>
                    </a:cubicBezTo>
                    <a:cubicBezTo>
                      <a:pt x="1" y="3174"/>
                      <a:pt x="1994" y="5144"/>
                      <a:pt x="3873" y="6863"/>
                    </a:cubicBezTo>
                    <a:cubicBezTo>
                      <a:pt x="4377" y="5648"/>
                      <a:pt x="5476" y="3701"/>
                      <a:pt x="7470" y="2739"/>
                    </a:cubicBezTo>
                    <a:cubicBezTo>
                      <a:pt x="6484" y="1914"/>
                      <a:pt x="5453" y="1135"/>
                      <a:pt x="4377" y="447"/>
                    </a:cubicBezTo>
                    <a:cubicBezTo>
                      <a:pt x="3854" y="126"/>
                      <a:pt x="3389" y="1"/>
                      <a:pt x="298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832" name="Google Shape;832;p151"/>
              <p:cNvSpPr/>
              <p:nvPr/>
            </p:nvSpPr>
            <p:spPr>
              <a:xfrm>
                <a:off x="4155518" y="1052479"/>
                <a:ext cx="235504" cy="203105"/>
              </a:xfrm>
              <a:custGeom>
                <a:avLst/>
                <a:gdLst/>
                <a:ahLst/>
                <a:cxnLst/>
                <a:rect l="l" t="t" r="r" b="b"/>
                <a:pathLst>
                  <a:path w="8272" h="7134" extrusionOk="0">
                    <a:moveTo>
                      <a:pt x="3598" y="1"/>
                    </a:moveTo>
                    <a:cubicBezTo>
                      <a:pt x="1604" y="963"/>
                      <a:pt x="505" y="2910"/>
                      <a:pt x="1" y="4125"/>
                    </a:cubicBezTo>
                    <a:lnTo>
                      <a:pt x="596" y="4675"/>
                    </a:lnTo>
                    <a:cubicBezTo>
                      <a:pt x="2662" y="6525"/>
                      <a:pt x="3933" y="7133"/>
                      <a:pt x="4820" y="7133"/>
                    </a:cubicBezTo>
                    <a:cubicBezTo>
                      <a:pt x="5438" y="7133"/>
                      <a:pt x="5870" y="6838"/>
                      <a:pt x="6255" y="6462"/>
                    </a:cubicBezTo>
                    <a:cubicBezTo>
                      <a:pt x="8272" y="4514"/>
                      <a:pt x="6393" y="2475"/>
                      <a:pt x="4033" y="367"/>
                    </a:cubicBezTo>
                    <a:cubicBezTo>
                      <a:pt x="3941" y="276"/>
                      <a:pt x="3781" y="161"/>
                      <a:pt x="359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gr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833"/>
        <p:cNvGrpSpPr/>
        <p:nvPr/>
      </p:nvGrpSpPr>
      <p:grpSpPr>
        <a:xfrm>
          <a:off x="0" y="0"/>
          <a:ext cx="0" cy="0"/>
          <a:chOff x="0" y="0"/>
          <a:chExt cx="0" cy="0"/>
        </a:xfrm>
      </p:grpSpPr>
      <p:sp>
        <p:nvSpPr>
          <p:cNvPr id="834" name="Google Shape;834;p152"/>
          <p:cNvSpPr txBox="1">
            <a:spLocks noGrp="1"/>
          </p:cNvSpPr>
          <p:nvPr>
            <p:ph type="title"/>
          </p:nvPr>
        </p:nvSpPr>
        <p:spPr>
          <a:xfrm>
            <a:off x="1426451" y="774200"/>
            <a:ext cx="11576400" cy="1145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grpSp>
        <p:nvGrpSpPr>
          <p:cNvPr id="835" name="Google Shape;835;p152"/>
          <p:cNvGrpSpPr/>
          <p:nvPr/>
        </p:nvGrpSpPr>
        <p:grpSpPr>
          <a:xfrm>
            <a:off x="14136935" y="620828"/>
            <a:ext cx="3533923" cy="3327642"/>
            <a:chOff x="7220866" y="310413"/>
            <a:chExt cx="1766962" cy="1663821"/>
          </a:xfrm>
        </p:grpSpPr>
        <p:grpSp>
          <p:nvGrpSpPr>
            <p:cNvPr id="836" name="Google Shape;836;p152"/>
            <p:cNvGrpSpPr/>
            <p:nvPr/>
          </p:nvGrpSpPr>
          <p:grpSpPr>
            <a:xfrm>
              <a:off x="7855428" y="310413"/>
              <a:ext cx="1132400" cy="1124818"/>
              <a:chOff x="2399528" y="668550"/>
              <a:chExt cx="1132400" cy="1124818"/>
            </a:xfrm>
          </p:grpSpPr>
          <p:sp>
            <p:nvSpPr>
              <p:cNvPr id="837" name="Google Shape;837;p152"/>
              <p:cNvSpPr/>
              <p:nvPr/>
            </p:nvSpPr>
            <p:spPr>
              <a:xfrm>
                <a:off x="2520187" y="668550"/>
                <a:ext cx="68527" cy="64371"/>
              </a:xfrm>
              <a:custGeom>
                <a:avLst/>
                <a:gdLst/>
                <a:ahLst/>
                <a:cxnLst/>
                <a:rect l="l" t="t" r="r" b="b"/>
                <a:pathLst>
                  <a:path w="2407" h="2261" extrusionOk="0">
                    <a:moveTo>
                      <a:pt x="924" y="1"/>
                    </a:moveTo>
                    <a:cubicBezTo>
                      <a:pt x="594" y="1"/>
                      <a:pt x="316" y="73"/>
                      <a:pt x="230" y="174"/>
                    </a:cubicBezTo>
                    <a:cubicBezTo>
                      <a:pt x="70" y="357"/>
                      <a:pt x="1" y="1961"/>
                      <a:pt x="253" y="2076"/>
                    </a:cubicBezTo>
                    <a:cubicBezTo>
                      <a:pt x="596" y="2204"/>
                      <a:pt x="904" y="2261"/>
                      <a:pt x="1172" y="2261"/>
                    </a:cubicBezTo>
                    <a:cubicBezTo>
                      <a:pt x="1960" y="2261"/>
                      <a:pt x="2407" y="1769"/>
                      <a:pt x="2407" y="1136"/>
                    </a:cubicBezTo>
                    <a:cubicBezTo>
                      <a:pt x="2407" y="274"/>
                      <a:pt x="1567" y="1"/>
                      <a:pt x="92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838" name="Google Shape;838;p152"/>
              <p:cNvSpPr/>
              <p:nvPr/>
            </p:nvSpPr>
            <p:spPr>
              <a:xfrm>
                <a:off x="2575648" y="1086074"/>
                <a:ext cx="186564" cy="140841"/>
              </a:xfrm>
              <a:custGeom>
                <a:avLst/>
                <a:gdLst/>
                <a:ahLst/>
                <a:cxnLst/>
                <a:rect l="l" t="t" r="r" b="b"/>
                <a:pathLst>
                  <a:path w="6553" h="4947" extrusionOk="0">
                    <a:moveTo>
                      <a:pt x="3277" y="1"/>
                    </a:moveTo>
                    <a:cubicBezTo>
                      <a:pt x="2807" y="1"/>
                      <a:pt x="2337" y="12"/>
                      <a:pt x="1879" y="35"/>
                    </a:cubicBezTo>
                    <a:cubicBezTo>
                      <a:pt x="825" y="81"/>
                      <a:pt x="161" y="356"/>
                      <a:pt x="92" y="1639"/>
                    </a:cubicBezTo>
                    <a:cubicBezTo>
                      <a:pt x="0" y="2738"/>
                      <a:pt x="321" y="3976"/>
                      <a:pt x="1306" y="4526"/>
                    </a:cubicBezTo>
                    <a:cubicBezTo>
                      <a:pt x="1827" y="4806"/>
                      <a:pt x="2419" y="4947"/>
                      <a:pt x="3019" y="4947"/>
                    </a:cubicBezTo>
                    <a:cubicBezTo>
                      <a:pt x="3105" y="4947"/>
                      <a:pt x="3191" y="4944"/>
                      <a:pt x="3277" y="4938"/>
                    </a:cubicBezTo>
                    <a:cubicBezTo>
                      <a:pt x="3363" y="4944"/>
                      <a:pt x="3448" y="4947"/>
                      <a:pt x="3534" y="4947"/>
                    </a:cubicBezTo>
                    <a:cubicBezTo>
                      <a:pt x="4134" y="4947"/>
                      <a:pt x="4726" y="4806"/>
                      <a:pt x="5247" y="4526"/>
                    </a:cubicBezTo>
                    <a:cubicBezTo>
                      <a:pt x="6232" y="3976"/>
                      <a:pt x="6553" y="2738"/>
                      <a:pt x="6484" y="1639"/>
                    </a:cubicBezTo>
                    <a:cubicBezTo>
                      <a:pt x="6393" y="356"/>
                      <a:pt x="5728" y="81"/>
                      <a:pt x="4674" y="35"/>
                    </a:cubicBezTo>
                    <a:cubicBezTo>
                      <a:pt x="4216" y="12"/>
                      <a:pt x="3746" y="1"/>
                      <a:pt x="327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839" name="Google Shape;839;p152"/>
              <p:cNvSpPr/>
              <p:nvPr/>
            </p:nvSpPr>
            <p:spPr>
              <a:xfrm>
                <a:off x="2640874" y="1225353"/>
                <a:ext cx="891054" cy="558382"/>
              </a:xfrm>
              <a:custGeom>
                <a:avLst/>
                <a:gdLst/>
                <a:ahLst/>
                <a:cxnLst/>
                <a:rect l="l" t="t" r="r" b="b"/>
                <a:pathLst>
                  <a:path w="31298" h="19613" extrusionOk="0">
                    <a:moveTo>
                      <a:pt x="161" y="0"/>
                    </a:moveTo>
                    <a:lnTo>
                      <a:pt x="161" y="0"/>
                    </a:lnTo>
                    <a:cubicBezTo>
                      <a:pt x="0" y="1970"/>
                      <a:pt x="688" y="3918"/>
                      <a:pt x="2040" y="5361"/>
                    </a:cubicBezTo>
                    <a:cubicBezTo>
                      <a:pt x="3744" y="7102"/>
                      <a:pt x="6048" y="8066"/>
                      <a:pt x="8426" y="8066"/>
                    </a:cubicBezTo>
                    <a:cubicBezTo>
                      <a:pt x="9022" y="8066"/>
                      <a:pt x="9622" y="8005"/>
                      <a:pt x="10219" y="7882"/>
                    </a:cubicBezTo>
                    <a:cubicBezTo>
                      <a:pt x="11662" y="7561"/>
                      <a:pt x="13083" y="7148"/>
                      <a:pt x="14457" y="6644"/>
                    </a:cubicBezTo>
                    <a:cubicBezTo>
                      <a:pt x="16680" y="5911"/>
                      <a:pt x="18765" y="5224"/>
                      <a:pt x="21331" y="5155"/>
                    </a:cubicBezTo>
                    <a:cubicBezTo>
                      <a:pt x="21456" y="5150"/>
                      <a:pt x="21581" y="5147"/>
                      <a:pt x="21705" y="5147"/>
                    </a:cubicBezTo>
                    <a:cubicBezTo>
                      <a:pt x="24251" y="5147"/>
                      <a:pt x="26683" y="6256"/>
                      <a:pt x="28365" y="8157"/>
                    </a:cubicBezTo>
                    <a:cubicBezTo>
                      <a:pt x="29648" y="9692"/>
                      <a:pt x="30220" y="11662"/>
                      <a:pt x="29991" y="13655"/>
                    </a:cubicBezTo>
                    <a:cubicBezTo>
                      <a:pt x="29831" y="15511"/>
                      <a:pt x="28640" y="17115"/>
                      <a:pt x="26921" y="17848"/>
                    </a:cubicBezTo>
                    <a:cubicBezTo>
                      <a:pt x="26008" y="18246"/>
                      <a:pt x="25034" y="18447"/>
                      <a:pt x="24065" y="18447"/>
                    </a:cubicBezTo>
                    <a:cubicBezTo>
                      <a:pt x="23139" y="18447"/>
                      <a:pt x="22216" y="18263"/>
                      <a:pt x="21354" y="17894"/>
                    </a:cubicBezTo>
                    <a:cubicBezTo>
                      <a:pt x="21239" y="18100"/>
                      <a:pt x="21125" y="18306"/>
                      <a:pt x="20987" y="18490"/>
                    </a:cubicBezTo>
                    <a:cubicBezTo>
                      <a:pt x="20896" y="18627"/>
                      <a:pt x="20804" y="18742"/>
                      <a:pt x="20712" y="18856"/>
                    </a:cubicBezTo>
                    <a:cubicBezTo>
                      <a:pt x="21789" y="19337"/>
                      <a:pt x="22958" y="19589"/>
                      <a:pt x="24149" y="19612"/>
                    </a:cubicBezTo>
                    <a:cubicBezTo>
                      <a:pt x="25226" y="19612"/>
                      <a:pt x="26326" y="19360"/>
                      <a:pt x="27311" y="18925"/>
                    </a:cubicBezTo>
                    <a:cubicBezTo>
                      <a:pt x="29396" y="18008"/>
                      <a:pt x="30839" y="16038"/>
                      <a:pt x="31045" y="13770"/>
                    </a:cubicBezTo>
                    <a:cubicBezTo>
                      <a:pt x="31297" y="11456"/>
                      <a:pt x="30610" y="9142"/>
                      <a:pt x="29121" y="7378"/>
                    </a:cubicBezTo>
                    <a:cubicBezTo>
                      <a:pt x="27234" y="5206"/>
                      <a:pt x="24529" y="3979"/>
                      <a:pt x="21688" y="3979"/>
                    </a:cubicBezTo>
                    <a:cubicBezTo>
                      <a:pt x="21561" y="3979"/>
                      <a:pt x="21435" y="3982"/>
                      <a:pt x="21308" y="3987"/>
                    </a:cubicBezTo>
                    <a:cubicBezTo>
                      <a:pt x="18582" y="4055"/>
                      <a:pt x="16428" y="4766"/>
                      <a:pt x="14160" y="5522"/>
                    </a:cubicBezTo>
                    <a:cubicBezTo>
                      <a:pt x="12808" y="6003"/>
                      <a:pt x="11410" y="6415"/>
                      <a:pt x="10013" y="6736"/>
                    </a:cubicBezTo>
                    <a:cubicBezTo>
                      <a:pt x="9481" y="6847"/>
                      <a:pt x="8947" y="6901"/>
                      <a:pt x="8417" y="6901"/>
                    </a:cubicBezTo>
                    <a:cubicBezTo>
                      <a:pt x="6321" y="6901"/>
                      <a:pt x="4295" y="6055"/>
                      <a:pt x="2796" y="4537"/>
                    </a:cubicBezTo>
                    <a:cubicBezTo>
                      <a:pt x="1650" y="3322"/>
                      <a:pt x="1077" y="1696"/>
                      <a:pt x="1215" y="46"/>
                    </a:cubicBezTo>
                    <a:lnTo>
                      <a:pt x="986" y="46"/>
                    </a:lnTo>
                    <a:cubicBezTo>
                      <a:pt x="711" y="46"/>
                      <a:pt x="436" y="46"/>
                      <a:pt x="16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840" name="Google Shape;840;p152"/>
              <p:cNvSpPr/>
              <p:nvPr/>
            </p:nvSpPr>
            <p:spPr>
              <a:xfrm>
                <a:off x="3023037" y="1560284"/>
                <a:ext cx="261041" cy="233084"/>
              </a:xfrm>
              <a:custGeom>
                <a:avLst/>
                <a:gdLst/>
                <a:ahLst/>
                <a:cxnLst/>
                <a:rect l="l" t="t" r="r" b="b"/>
                <a:pathLst>
                  <a:path w="9169" h="8187" extrusionOk="0">
                    <a:moveTo>
                      <a:pt x="4558" y="0"/>
                    </a:moveTo>
                    <a:cubicBezTo>
                      <a:pt x="2790" y="0"/>
                      <a:pt x="902" y="944"/>
                      <a:pt x="462" y="3564"/>
                    </a:cubicBezTo>
                    <a:cubicBezTo>
                      <a:pt x="1" y="6328"/>
                      <a:pt x="2341" y="8187"/>
                      <a:pt x="4610" y="8187"/>
                    </a:cubicBezTo>
                    <a:cubicBezTo>
                      <a:pt x="5725" y="8187"/>
                      <a:pt x="6824" y="7738"/>
                      <a:pt x="7564" y="6726"/>
                    </a:cubicBezTo>
                    <a:cubicBezTo>
                      <a:pt x="9168" y="4526"/>
                      <a:pt x="7908" y="494"/>
                      <a:pt x="5319" y="58"/>
                    </a:cubicBezTo>
                    <a:cubicBezTo>
                      <a:pt x="5071" y="20"/>
                      <a:pt x="4816" y="0"/>
                      <a:pt x="455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841" name="Google Shape;841;p152"/>
              <p:cNvSpPr/>
              <p:nvPr/>
            </p:nvSpPr>
            <p:spPr>
              <a:xfrm>
                <a:off x="3046041" y="1606947"/>
                <a:ext cx="176713" cy="145026"/>
              </a:xfrm>
              <a:custGeom>
                <a:avLst/>
                <a:gdLst/>
                <a:ahLst/>
                <a:cxnLst/>
                <a:rect l="l" t="t" r="r" b="b"/>
                <a:pathLst>
                  <a:path w="6207" h="5094" extrusionOk="0">
                    <a:moveTo>
                      <a:pt x="3570" y="1"/>
                    </a:moveTo>
                    <a:cubicBezTo>
                      <a:pt x="1801" y="1"/>
                      <a:pt x="0" y="1718"/>
                      <a:pt x="1578" y="3964"/>
                    </a:cubicBezTo>
                    <a:cubicBezTo>
                      <a:pt x="2110" y="4687"/>
                      <a:pt x="3194" y="5094"/>
                      <a:pt x="3970" y="5094"/>
                    </a:cubicBezTo>
                    <a:cubicBezTo>
                      <a:pt x="4030" y="5094"/>
                      <a:pt x="4088" y="5091"/>
                      <a:pt x="4144" y="5087"/>
                    </a:cubicBezTo>
                    <a:cubicBezTo>
                      <a:pt x="5267" y="4949"/>
                      <a:pt x="6206" y="3414"/>
                      <a:pt x="6000" y="2200"/>
                    </a:cubicBezTo>
                    <a:cubicBezTo>
                      <a:pt x="5722" y="643"/>
                      <a:pt x="4652" y="1"/>
                      <a:pt x="357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842" name="Google Shape;842;p152"/>
              <p:cNvSpPr/>
              <p:nvPr/>
            </p:nvSpPr>
            <p:spPr>
              <a:xfrm>
                <a:off x="2749148" y="670514"/>
                <a:ext cx="68527" cy="64456"/>
              </a:xfrm>
              <a:custGeom>
                <a:avLst/>
                <a:gdLst/>
                <a:ahLst/>
                <a:cxnLst/>
                <a:rect l="l" t="t" r="r" b="b"/>
                <a:pathLst>
                  <a:path w="2407" h="2264" extrusionOk="0">
                    <a:moveTo>
                      <a:pt x="1483" y="1"/>
                    </a:moveTo>
                    <a:cubicBezTo>
                      <a:pt x="840" y="1"/>
                      <a:pt x="1" y="274"/>
                      <a:pt x="1" y="1136"/>
                    </a:cubicBezTo>
                    <a:cubicBezTo>
                      <a:pt x="1" y="1782"/>
                      <a:pt x="442" y="2264"/>
                      <a:pt x="1222" y="2264"/>
                    </a:cubicBezTo>
                    <a:cubicBezTo>
                      <a:pt x="1493" y="2264"/>
                      <a:pt x="1805" y="2206"/>
                      <a:pt x="2154" y="2076"/>
                    </a:cubicBezTo>
                    <a:cubicBezTo>
                      <a:pt x="2406" y="1961"/>
                      <a:pt x="2315" y="357"/>
                      <a:pt x="2177" y="174"/>
                    </a:cubicBezTo>
                    <a:cubicBezTo>
                      <a:pt x="2092" y="73"/>
                      <a:pt x="1813" y="1"/>
                      <a:pt x="148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843" name="Google Shape;843;p152"/>
              <p:cNvSpPr/>
              <p:nvPr/>
            </p:nvSpPr>
            <p:spPr>
              <a:xfrm>
                <a:off x="2399528" y="684579"/>
                <a:ext cx="181354" cy="460531"/>
              </a:xfrm>
              <a:custGeom>
                <a:avLst/>
                <a:gdLst/>
                <a:ahLst/>
                <a:cxnLst/>
                <a:rect l="l" t="t" r="r" b="b"/>
                <a:pathLst>
                  <a:path w="6370" h="16176" extrusionOk="0">
                    <a:moveTo>
                      <a:pt x="4330" y="1"/>
                    </a:moveTo>
                    <a:cubicBezTo>
                      <a:pt x="3070" y="161"/>
                      <a:pt x="1283" y="482"/>
                      <a:pt x="756" y="1971"/>
                    </a:cubicBezTo>
                    <a:cubicBezTo>
                      <a:pt x="481" y="2819"/>
                      <a:pt x="321" y="3712"/>
                      <a:pt x="252" y="4606"/>
                    </a:cubicBezTo>
                    <a:cubicBezTo>
                      <a:pt x="69" y="6370"/>
                      <a:pt x="0" y="8111"/>
                      <a:pt x="0" y="9875"/>
                    </a:cubicBezTo>
                    <a:cubicBezTo>
                      <a:pt x="0" y="11548"/>
                      <a:pt x="92" y="13518"/>
                      <a:pt x="1283" y="14756"/>
                    </a:cubicBezTo>
                    <a:cubicBezTo>
                      <a:pt x="2039" y="15580"/>
                      <a:pt x="4583" y="16039"/>
                      <a:pt x="6232" y="16176"/>
                    </a:cubicBezTo>
                    <a:lnTo>
                      <a:pt x="6232" y="15741"/>
                    </a:lnTo>
                    <a:cubicBezTo>
                      <a:pt x="6232" y="15489"/>
                      <a:pt x="6278" y="15260"/>
                      <a:pt x="6370" y="15030"/>
                    </a:cubicBezTo>
                    <a:cubicBezTo>
                      <a:pt x="4720" y="14893"/>
                      <a:pt x="2475" y="14412"/>
                      <a:pt x="2016" y="13931"/>
                    </a:cubicBezTo>
                    <a:lnTo>
                      <a:pt x="2039" y="13908"/>
                    </a:lnTo>
                    <a:cubicBezTo>
                      <a:pt x="1237" y="13083"/>
                      <a:pt x="1192" y="11548"/>
                      <a:pt x="1169" y="10402"/>
                    </a:cubicBezTo>
                    <a:cubicBezTo>
                      <a:pt x="1100" y="8867"/>
                      <a:pt x="1123" y="7355"/>
                      <a:pt x="1237" y="5843"/>
                    </a:cubicBezTo>
                    <a:cubicBezTo>
                      <a:pt x="1329" y="4720"/>
                      <a:pt x="1375" y="3460"/>
                      <a:pt x="1764" y="2406"/>
                    </a:cubicBezTo>
                    <a:cubicBezTo>
                      <a:pt x="2035" y="1657"/>
                      <a:pt x="3119" y="1154"/>
                      <a:pt x="4071" y="1154"/>
                    </a:cubicBezTo>
                    <a:cubicBezTo>
                      <a:pt x="4167" y="1154"/>
                      <a:pt x="4261" y="1159"/>
                      <a:pt x="4353" y="1169"/>
                    </a:cubicBezTo>
                    <a:cubicBezTo>
                      <a:pt x="4330" y="917"/>
                      <a:pt x="4330" y="665"/>
                      <a:pt x="4330" y="390"/>
                    </a:cubicBezTo>
                    <a:lnTo>
                      <a:pt x="4330" y="230"/>
                    </a:lnTo>
                    <a:cubicBezTo>
                      <a:pt x="4330" y="207"/>
                      <a:pt x="4330" y="184"/>
                      <a:pt x="4330" y="161"/>
                    </a:cubicBezTo>
                    <a:lnTo>
                      <a:pt x="4330" y="115"/>
                    </a:lnTo>
                    <a:lnTo>
                      <a:pt x="433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844" name="Google Shape;844;p152"/>
              <p:cNvSpPr/>
              <p:nvPr/>
            </p:nvSpPr>
            <p:spPr>
              <a:xfrm>
                <a:off x="2755668" y="686544"/>
                <a:ext cx="182037" cy="461186"/>
              </a:xfrm>
              <a:custGeom>
                <a:avLst/>
                <a:gdLst/>
                <a:ahLst/>
                <a:cxnLst/>
                <a:rect l="l" t="t" r="r" b="b"/>
                <a:pathLst>
                  <a:path w="6394" h="16199" extrusionOk="0">
                    <a:moveTo>
                      <a:pt x="2040" y="0"/>
                    </a:moveTo>
                    <a:cubicBezTo>
                      <a:pt x="2040" y="69"/>
                      <a:pt x="2040" y="138"/>
                      <a:pt x="2063" y="184"/>
                    </a:cubicBezTo>
                    <a:cubicBezTo>
                      <a:pt x="2063" y="207"/>
                      <a:pt x="2063" y="207"/>
                      <a:pt x="2063" y="229"/>
                    </a:cubicBezTo>
                    <a:lnTo>
                      <a:pt x="2063" y="413"/>
                    </a:lnTo>
                    <a:cubicBezTo>
                      <a:pt x="2086" y="665"/>
                      <a:pt x="2063" y="917"/>
                      <a:pt x="2040" y="1192"/>
                    </a:cubicBezTo>
                    <a:cubicBezTo>
                      <a:pt x="2147" y="1177"/>
                      <a:pt x="2258" y="1170"/>
                      <a:pt x="2370" y="1170"/>
                    </a:cubicBezTo>
                    <a:cubicBezTo>
                      <a:pt x="3310" y="1170"/>
                      <a:pt x="4363" y="1669"/>
                      <a:pt x="4629" y="2406"/>
                    </a:cubicBezTo>
                    <a:cubicBezTo>
                      <a:pt x="5018" y="3460"/>
                      <a:pt x="5064" y="4720"/>
                      <a:pt x="5156" y="5843"/>
                    </a:cubicBezTo>
                    <a:cubicBezTo>
                      <a:pt x="5270" y="7355"/>
                      <a:pt x="5293" y="8890"/>
                      <a:pt x="5248" y="10402"/>
                    </a:cubicBezTo>
                    <a:cubicBezTo>
                      <a:pt x="5202" y="11548"/>
                      <a:pt x="5156" y="13083"/>
                      <a:pt x="4354" y="13908"/>
                    </a:cubicBezTo>
                    <a:lnTo>
                      <a:pt x="4354" y="13930"/>
                    </a:lnTo>
                    <a:cubicBezTo>
                      <a:pt x="3896" y="14434"/>
                      <a:pt x="1650" y="14893"/>
                      <a:pt x="1" y="15053"/>
                    </a:cubicBezTo>
                    <a:cubicBezTo>
                      <a:pt x="92" y="15259"/>
                      <a:pt x="138" y="15511"/>
                      <a:pt x="138" y="15740"/>
                    </a:cubicBezTo>
                    <a:cubicBezTo>
                      <a:pt x="161" y="15901"/>
                      <a:pt x="161" y="16038"/>
                      <a:pt x="138" y="16199"/>
                    </a:cubicBezTo>
                    <a:cubicBezTo>
                      <a:pt x="1788" y="16038"/>
                      <a:pt x="4331" y="15580"/>
                      <a:pt x="5087" y="14755"/>
                    </a:cubicBezTo>
                    <a:cubicBezTo>
                      <a:pt x="6279" y="13518"/>
                      <a:pt x="6370" y="11548"/>
                      <a:pt x="6370" y="9898"/>
                    </a:cubicBezTo>
                    <a:cubicBezTo>
                      <a:pt x="6393" y="8134"/>
                      <a:pt x="6301" y="6370"/>
                      <a:pt x="6118" y="4628"/>
                    </a:cubicBezTo>
                    <a:cubicBezTo>
                      <a:pt x="6049" y="3712"/>
                      <a:pt x="5889" y="2841"/>
                      <a:pt x="5637" y="1971"/>
                    </a:cubicBezTo>
                    <a:cubicBezTo>
                      <a:pt x="5087" y="504"/>
                      <a:pt x="3300" y="161"/>
                      <a:pt x="2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grpSp>
          <p:nvGrpSpPr>
            <p:cNvPr id="845" name="Google Shape;845;p152"/>
            <p:cNvGrpSpPr/>
            <p:nvPr/>
          </p:nvGrpSpPr>
          <p:grpSpPr>
            <a:xfrm>
              <a:off x="8248754" y="1693176"/>
              <a:ext cx="345743" cy="281058"/>
              <a:chOff x="4045279" y="974526"/>
              <a:chExt cx="345743" cy="281058"/>
            </a:xfrm>
          </p:grpSpPr>
          <p:sp>
            <p:nvSpPr>
              <p:cNvPr id="846" name="Google Shape;846;p152"/>
              <p:cNvSpPr/>
              <p:nvPr/>
            </p:nvSpPr>
            <p:spPr>
              <a:xfrm>
                <a:off x="4045279" y="974526"/>
                <a:ext cx="212671" cy="195390"/>
              </a:xfrm>
              <a:custGeom>
                <a:avLst/>
                <a:gdLst/>
                <a:ahLst/>
                <a:cxnLst/>
                <a:rect l="l" t="t" r="r" b="b"/>
                <a:pathLst>
                  <a:path w="7470" h="6863" extrusionOk="0">
                    <a:moveTo>
                      <a:pt x="2982" y="1"/>
                    </a:moveTo>
                    <a:cubicBezTo>
                      <a:pt x="1529" y="1"/>
                      <a:pt x="802" y="1593"/>
                      <a:pt x="802" y="1593"/>
                    </a:cubicBezTo>
                    <a:cubicBezTo>
                      <a:pt x="1" y="3174"/>
                      <a:pt x="1994" y="5144"/>
                      <a:pt x="3873" y="6863"/>
                    </a:cubicBezTo>
                    <a:cubicBezTo>
                      <a:pt x="4377" y="5648"/>
                      <a:pt x="5476" y="3701"/>
                      <a:pt x="7470" y="2739"/>
                    </a:cubicBezTo>
                    <a:cubicBezTo>
                      <a:pt x="6484" y="1914"/>
                      <a:pt x="5453" y="1135"/>
                      <a:pt x="4377" y="447"/>
                    </a:cubicBezTo>
                    <a:cubicBezTo>
                      <a:pt x="3854" y="126"/>
                      <a:pt x="3389" y="1"/>
                      <a:pt x="298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847" name="Google Shape;847;p152"/>
              <p:cNvSpPr/>
              <p:nvPr/>
            </p:nvSpPr>
            <p:spPr>
              <a:xfrm>
                <a:off x="4155518" y="1052479"/>
                <a:ext cx="235504" cy="203105"/>
              </a:xfrm>
              <a:custGeom>
                <a:avLst/>
                <a:gdLst/>
                <a:ahLst/>
                <a:cxnLst/>
                <a:rect l="l" t="t" r="r" b="b"/>
                <a:pathLst>
                  <a:path w="8272" h="7134" extrusionOk="0">
                    <a:moveTo>
                      <a:pt x="3598" y="1"/>
                    </a:moveTo>
                    <a:cubicBezTo>
                      <a:pt x="1604" y="963"/>
                      <a:pt x="505" y="2910"/>
                      <a:pt x="1" y="4125"/>
                    </a:cubicBezTo>
                    <a:lnTo>
                      <a:pt x="596" y="4675"/>
                    </a:lnTo>
                    <a:cubicBezTo>
                      <a:pt x="2662" y="6525"/>
                      <a:pt x="3933" y="7133"/>
                      <a:pt x="4820" y="7133"/>
                    </a:cubicBezTo>
                    <a:cubicBezTo>
                      <a:pt x="5438" y="7133"/>
                      <a:pt x="5870" y="6838"/>
                      <a:pt x="6255" y="6462"/>
                    </a:cubicBezTo>
                    <a:cubicBezTo>
                      <a:pt x="8272" y="4514"/>
                      <a:pt x="6393" y="2475"/>
                      <a:pt x="4033" y="367"/>
                    </a:cubicBezTo>
                    <a:cubicBezTo>
                      <a:pt x="3941" y="276"/>
                      <a:pt x="3781" y="161"/>
                      <a:pt x="359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sp>
          <p:nvSpPr>
            <p:cNvPr id="848" name="Google Shape;848;p152"/>
            <p:cNvSpPr/>
            <p:nvPr/>
          </p:nvSpPr>
          <p:spPr>
            <a:xfrm rot="1122035">
              <a:off x="7250084" y="422905"/>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849" name="Google Shape;849;p152"/>
            <p:cNvSpPr/>
            <p:nvPr/>
          </p:nvSpPr>
          <p:spPr>
            <a:xfrm rot="621898" flipH="1">
              <a:off x="7427251" y="895386"/>
              <a:ext cx="266329" cy="17237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0" name="Google Shape;850;p152"/>
            <p:cNvSpPr/>
            <p:nvPr/>
          </p:nvSpPr>
          <p:spPr>
            <a:xfrm rot="-1471198" flipH="1">
              <a:off x="8618273" y="528419"/>
              <a:ext cx="266325" cy="172391"/>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1" name="Google Shape;851;p152"/>
            <p:cNvSpPr/>
            <p:nvPr/>
          </p:nvSpPr>
          <p:spPr>
            <a:xfrm rot="-7304935" flipH="1">
              <a:off x="8085133" y="1354816"/>
              <a:ext cx="266305" cy="172403"/>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852"/>
        <p:cNvGrpSpPr/>
        <p:nvPr/>
      </p:nvGrpSpPr>
      <p:grpSpPr>
        <a:xfrm>
          <a:off x="0" y="0"/>
          <a:ext cx="0" cy="0"/>
          <a:chOff x="0" y="0"/>
          <a:chExt cx="0" cy="0"/>
        </a:xfrm>
      </p:grpSpPr>
      <p:sp>
        <p:nvSpPr>
          <p:cNvPr id="853" name="Google Shape;853;p153"/>
          <p:cNvSpPr txBox="1">
            <a:spLocks noGrp="1"/>
          </p:cNvSpPr>
          <p:nvPr>
            <p:ph type="title"/>
          </p:nvPr>
        </p:nvSpPr>
        <p:spPr>
          <a:xfrm>
            <a:off x="1426451" y="774200"/>
            <a:ext cx="11576400" cy="1145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grpSp>
        <p:nvGrpSpPr>
          <p:cNvPr id="854" name="Google Shape;854;p153"/>
          <p:cNvGrpSpPr/>
          <p:nvPr/>
        </p:nvGrpSpPr>
        <p:grpSpPr>
          <a:xfrm flipH="1">
            <a:off x="14523652" y="243546"/>
            <a:ext cx="3434256" cy="2541059"/>
            <a:chOff x="7109428" y="197972"/>
            <a:chExt cx="1717128" cy="1270529"/>
          </a:xfrm>
        </p:grpSpPr>
        <p:sp>
          <p:nvSpPr>
            <p:cNvPr id="855" name="Google Shape;855;p153"/>
            <p:cNvSpPr/>
            <p:nvPr/>
          </p:nvSpPr>
          <p:spPr>
            <a:xfrm rot="1122035">
              <a:off x="7138646" y="851555"/>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856" name="Google Shape;856;p153"/>
            <p:cNvSpPr/>
            <p:nvPr/>
          </p:nvSpPr>
          <p:spPr>
            <a:xfrm rot="10604852" flipH="1">
              <a:off x="7563923" y="1288715"/>
              <a:ext cx="266331" cy="172370"/>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53"/>
            <p:cNvSpPr/>
            <p:nvPr/>
          </p:nvSpPr>
          <p:spPr>
            <a:xfrm rot="4740224" flipH="1">
              <a:off x="7125174" y="258933"/>
              <a:ext cx="266321" cy="172393"/>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153"/>
            <p:cNvSpPr/>
            <p:nvPr/>
          </p:nvSpPr>
          <p:spPr>
            <a:xfrm rot="-8099754" flipH="1">
              <a:off x="8538305" y="973408"/>
              <a:ext cx="266300" cy="172400"/>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59" name="Google Shape;859;p153"/>
            <p:cNvGrpSpPr/>
            <p:nvPr/>
          </p:nvGrpSpPr>
          <p:grpSpPr>
            <a:xfrm>
              <a:off x="8237833" y="339919"/>
              <a:ext cx="309215" cy="272430"/>
              <a:chOff x="3890683" y="1390057"/>
              <a:chExt cx="309215" cy="272430"/>
            </a:xfrm>
          </p:grpSpPr>
          <p:sp>
            <p:nvSpPr>
              <p:cNvPr id="860" name="Google Shape;860;p153"/>
              <p:cNvSpPr/>
              <p:nvPr/>
            </p:nvSpPr>
            <p:spPr>
              <a:xfrm>
                <a:off x="3987227" y="1415168"/>
                <a:ext cx="212671" cy="247319"/>
              </a:xfrm>
              <a:custGeom>
                <a:avLst/>
                <a:gdLst/>
                <a:ahLst/>
                <a:cxnLst/>
                <a:rect l="l" t="t" r="r" b="b"/>
                <a:pathLst>
                  <a:path w="7470" h="8687" extrusionOk="0">
                    <a:moveTo>
                      <a:pt x="4422" y="0"/>
                    </a:moveTo>
                    <a:lnTo>
                      <a:pt x="0" y="8409"/>
                    </a:lnTo>
                    <a:cubicBezTo>
                      <a:pt x="557" y="8594"/>
                      <a:pt x="1134" y="8686"/>
                      <a:pt x="1708" y="8686"/>
                    </a:cubicBezTo>
                    <a:cubicBezTo>
                      <a:pt x="2763" y="8686"/>
                      <a:pt x="3807" y="8376"/>
                      <a:pt x="4697" y="7767"/>
                    </a:cubicBezTo>
                    <a:cubicBezTo>
                      <a:pt x="7011" y="6232"/>
                      <a:pt x="7470" y="1994"/>
                      <a:pt x="44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861" name="Google Shape;861;p153"/>
              <p:cNvSpPr/>
              <p:nvPr/>
            </p:nvSpPr>
            <p:spPr>
              <a:xfrm>
                <a:off x="3949390" y="1396890"/>
                <a:ext cx="163759" cy="257682"/>
              </a:xfrm>
              <a:custGeom>
                <a:avLst/>
                <a:gdLst/>
                <a:ahLst/>
                <a:cxnLst/>
                <a:rect l="l" t="t" r="r" b="b"/>
                <a:pathLst>
                  <a:path w="5752" h="9051" extrusionOk="0">
                    <a:moveTo>
                      <a:pt x="4377" y="1"/>
                    </a:moveTo>
                    <a:lnTo>
                      <a:pt x="1" y="8363"/>
                    </a:lnTo>
                    <a:cubicBezTo>
                      <a:pt x="413" y="8661"/>
                      <a:pt x="848" y="8890"/>
                      <a:pt x="1329" y="9051"/>
                    </a:cubicBezTo>
                    <a:lnTo>
                      <a:pt x="5751" y="642"/>
                    </a:lnTo>
                    <a:cubicBezTo>
                      <a:pt x="5568" y="528"/>
                      <a:pt x="5385" y="413"/>
                      <a:pt x="5201" y="322"/>
                    </a:cubicBezTo>
                    <a:cubicBezTo>
                      <a:pt x="4926" y="207"/>
                      <a:pt x="4674" y="92"/>
                      <a:pt x="437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862" name="Google Shape;862;p153"/>
              <p:cNvSpPr/>
              <p:nvPr/>
            </p:nvSpPr>
            <p:spPr>
              <a:xfrm>
                <a:off x="3890683" y="1390057"/>
                <a:ext cx="183318" cy="244956"/>
              </a:xfrm>
              <a:custGeom>
                <a:avLst/>
                <a:gdLst/>
                <a:ahLst/>
                <a:cxnLst/>
                <a:rect l="l" t="t" r="r" b="b"/>
                <a:pathLst>
                  <a:path w="6439" h="8604" extrusionOk="0">
                    <a:moveTo>
                      <a:pt x="4938" y="1"/>
                    </a:moveTo>
                    <a:cubicBezTo>
                      <a:pt x="2517" y="1"/>
                      <a:pt x="351" y="1846"/>
                      <a:pt x="161" y="4434"/>
                    </a:cubicBezTo>
                    <a:cubicBezTo>
                      <a:pt x="1" y="6060"/>
                      <a:pt x="734" y="7641"/>
                      <a:pt x="2063" y="8603"/>
                    </a:cubicBezTo>
                    <a:lnTo>
                      <a:pt x="6439" y="241"/>
                    </a:lnTo>
                    <a:cubicBezTo>
                      <a:pt x="5938" y="78"/>
                      <a:pt x="5433" y="1"/>
                      <a:pt x="49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grpSp>
          <p:nvGrpSpPr>
            <p:cNvPr id="863" name="Google Shape;863;p153"/>
            <p:cNvGrpSpPr/>
            <p:nvPr/>
          </p:nvGrpSpPr>
          <p:grpSpPr>
            <a:xfrm flipH="1">
              <a:off x="7617675" y="339921"/>
              <a:ext cx="757996" cy="1065817"/>
              <a:chOff x="1580225" y="1798159"/>
              <a:chExt cx="757996" cy="1065817"/>
            </a:xfrm>
          </p:grpSpPr>
          <p:sp>
            <p:nvSpPr>
              <p:cNvPr id="864" name="Google Shape;864;p153"/>
              <p:cNvSpPr/>
              <p:nvPr/>
            </p:nvSpPr>
            <p:spPr>
              <a:xfrm>
                <a:off x="2115359" y="1798159"/>
                <a:ext cx="211931" cy="136087"/>
              </a:xfrm>
              <a:custGeom>
                <a:avLst/>
                <a:gdLst/>
                <a:ahLst/>
                <a:cxnLst/>
                <a:rect l="l" t="t" r="r" b="b"/>
                <a:pathLst>
                  <a:path w="7444" h="4780" extrusionOk="0">
                    <a:moveTo>
                      <a:pt x="1734" y="0"/>
                    </a:moveTo>
                    <a:cubicBezTo>
                      <a:pt x="1412" y="0"/>
                      <a:pt x="1104" y="52"/>
                      <a:pt x="825" y="172"/>
                    </a:cubicBezTo>
                    <a:cubicBezTo>
                      <a:pt x="504" y="310"/>
                      <a:pt x="0" y="310"/>
                      <a:pt x="0" y="1134"/>
                    </a:cubicBezTo>
                    <a:cubicBezTo>
                      <a:pt x="573" y="1845"/>
                      <a:pt x="1558" y="2624"/>
                      <a:pt x="3185" y="3426"/>
                    </a:cubicBezTo>
                    <a:cubicBezTo>
                      <a:pt x="4353" y="4021"/>
                      <a:pt x="5568" y="4480"/>
                      <a:pt x="6851" y="4777"/>
                    </a:cubicBezTo>
                    <a:cubicBezTo>
                      <a:pt x="6857" y="4779"/>
                      <a:pt x="6864" y="4780"/>
                      <a:pt x="6871" y="4780"/>
                    </a:cubicBezTo>
                    <a:cubicBezTo>
                      <a:pt x="7062" y="4780"/>
                      <a:pt x="7444" y="4189"/>
                      <a:pt x="7378" y="3769"/>
                    </a:cubicBezTo>
                    <a:cubicBezTo>
                      <a:pt x="7332" y="3426"/>
                      <a:pt x="7194" y="3105"/>
                      <a:pt x="7011" y="2830"/>
                    </a:cubicBezTo>
                    <a:cubicBezTo>
                      <a:pt x="6530" y="2211"/>
                      <a:pt x="5934" y="1684"/>
                      <a:pt x="5247" y="1272"/>
                    </a:cubicBezTo>
                    <a:cubicBezTo>
                      <a:pt x="4360" y="729"/>
                      <a:pt x="2944" y="0"/>
                      <a:pt x="17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865" name="Google Shape;865;p153"/>
              <p:cNvSpPr/>
              <p:nvPr/>
            </p:nvSpPr>
            <p:spPr>
              <a:xfrm>
                <a:off x="2089681" y="1826115"/>
                <a:ext cx="225710" cy="179389"/>
              </a:xfrm>
              <a:custGeom>
                <a:avLst/>
                <a:gdLst/>
                <a:ahLst/>
                <a:cxnLst/>
                <a:rect l="l" t="t" r="r" b="b"/>
                <a:pathLst>
                  <a:path w="7928" h="6301" extrusionOk="0">
                    <a:moveTo>
                      <a:pt x="1100" y="0"/>
                    </a:moveTo>
                    <a:cubicBezTo>
                      <a:pt x="825" y="504"/>
                      <a:pt x="596" y="1031"/>
                      <a:pt x="413" y="1581"/>
                    </a:cubicBezTo>
                    <a:cubicBezTo>
                      <a:pt x="207" y="2108"/>
                      <a:pt x="92" y="2612"/>
                      <a:pt x="0" y="2910"/>
                    </a:cubicBezTo>
                    <a:cubicBezTo>
                      <a:pt x="665" y="3827"/>
                      <a:pt x="2292" y="5430"/>
                      <a:pt x="5934" y="6301"/>
                    </a:cubicBezTo>
                    <a:cubicBezTo>
                      <a:pt x="6416" y="5934"/>
                      <a:pt x="6805" y="5499"/>
                      <a:pt x="7126" y="4995"/>
                    </a:cubicBezTo>
                    <a:cubicBezTo>
                      <a:pt x="7424" y="4560"/>
                      <a:pt x="7699" y="4102"/>
                      <a:pt x="7928" y="3620"/>
                    </a:cubicBezTo>
                    <a:cubicBezTo>
                      <a:pt x="6668" y="3323"/>
                      <a:pt x="5430" y="2864"/>
                      <a:pt x="4262" y="2292"/>
                    </a:cubicBezTo>
                    <a:cubicBezTo>
                      <a:pt x="2635" y="1467"/>
                      <a:pt x="1673" y="688"/>
                      <a:pt x="11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866" name="Google Shape;866;p153"/>
              <p:cNvSpPr/>
              <p:nvPr/>
            </p:nvSpPr>
            <p:spPr>
              <a:xfrm>
                <a:off x="1995585" y="1865633"/>
                <a:ext cx="342636" cy="209368"/>
              </a:xfrm>
              <a:custGeom>
                <a:avLst/>
                <a:gdLst/>
                <a:ahLst/>
                <a:cxnLst/>
                <a:rect l="l" t="t" r="r" b="b"/>
                <a:pathLst>
                  <a:path w="12035" h="7354" extrusionOk="0">
                    <a:moveTo>
                      <a:pt x="2693" y="1"/>
                    </a:moveTo>
                    <a:cubicBezTo>
                      <a:pt x="1172" y="1"/>
                      <a:pt x="0" y="1148"/>
                      <a:pt x="1129" y="2897"/>
                    </a:cubicBezTo>
                    <a:cubicBezTo>
                      <a:pt x="1220" y="3034"/>
                      <a:pt x="1335" y="3195"/>
                      <a:pt x="1450" y="3332"/>
                    </a:cubicBezTo>
                    <a:cubicBezTo>
                      <a:pt x="2733" y="4959"/>
                      <a:pt x="5047" y="6127"/>
                      <a:pt x="6902" y="6746"/>
                    </a:cubicBezTo>
                    <a:cubicBezTo>
                      <a:pt x="7590" y="6998"/>
                      <a:pt x="8300" y="7181"/>
                      <a:pt x="9010" y="7319"/>
                    </a:cubicBezTo>
                    <a:cubicBezTo>
                      <a:pt x="9179" y="7341"/>
                      <a:pt x="9346" y="7353"/>
                      <a:pt x="9510" y="7353"/>
                    </a:cubicBezTo>
                    <a:cubicBezTo>
                      <a:pt x="10354" y="7353"/>
                      <a:pt x="11131" y="7036"/>
                      <a:pt x="11668" y="6173"/>
                    </a:cubicBezTo>
                    <a:cubicBezTo>
                      <a:pt x="12035" y="5555"/>
                      <a:pt x="11920" y="4501"/>
                      <a:pt x="10431" y="3607"/>
                    </a:cubicBezTo>
                    <a:cubicBezTo>
                      <a:pt x="10110" y="4111"/>
                      <a:pt x="9721" y="4546"/>
                      <a:pt x="9239" y="4890"/>
                    </a:cubicBezTo>
                    <a:cubicBezTo>
                      <a:pt x="5597" y="4019"/>
                      <a:pt x="3970" y="2439"/>
                      <a:pt x="3305" y="1522"/>
                    </a:cubicBezTo>
                    <a:cubicBezTo>
                      <a:pt x="3397" y="1201"/>
                      <a:pt x="3534" y="720"/>
                      <a:pt x="3718" y="170"/>
                    </a:cubicBezTo>
                    <a:cubicBezTo>
                      <a:pt x="3373" y="55"/>
                      <a:pt x="3025" y="1"/>
                      <a:pt x="269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867" name="Google Shape;867;p153"/>
              <p:cNvSpPr/>
              <p:nvPr/>
            </p:nvSpPr>
            <p:spPr>
              <a:xfrm>
                <a:off x="1580225" y="1961152"/>
                <a:ext cx="671892" cy="902812"/>
              </a:xfrm>
              <a:custGeom>
                <a:avLst/>
                <a:gdLst/>
                <a:ahLst/>
                <a:cxnLst/>
                <a:rect l="l" t="t" r="r" b="b"/>
                <a:pathLst>
                  <a:path w="23600" h="31711" extrusionOk="0">
                    <a:moveTo>
                      <a:pt x="16039" y="0"/>
                    </a:moveTo>
                    <a:cubicBezTo>
                      <a:pt x="14297" y="3070"/>
                      <a:pt x="6095" y="17596"/>
                      <a:pt x="3094" y="23095"/>
                    </a:cubicBezTo>
                    <a:cubicBezTo>
                      <a:pt x="2200" y="24744"/>
                      <a:pt x="1" y="28295"/>
                      <a:pt x="3781" y="30793"/>
                    </a:cubicBezTo>
                    <a:cubicBezTo>
                      <a:pt x="3781" y="30793"/>
                      <a:pt x="4913" y="31710"/>
                      <a:pt x="6478" y="31710"/>
                    </a:cubicBezTo>
                    <a:cubicBezTo>
                      <a:pt x="7982" y="31710"/>
                      <a:pt x="9887" y="30863"/>
                      <a:pt x="11571" y="27539"/>
                    </a:cubicBezTo>
                    <a:cubicBezTo>
                      <a:pt x="12396" y="25913"/>
                      <a:pt x="21354" y="8386"/>
                      <a:pt x="23599" y="3964"/>
                    </a:cubicBezTo>
                    <a:cubicBezTo>
                      <a:pt x="22889" y="3826"/>
                      <a:pt x="22156" y="3643"/>
                      <a:pt x="21469" y="3391"/>
                    </a:cubicBezTo>
                    <a:cubicBezTo>
                      <a:pt x="19636" y="2795"/>
                      <a:pt x="17322" y="1604"/>
                      <a:pt x="1603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868" name="Google Shape;868;p153"/>
              <p:cNvSpPr/>
              <p:nvPr/>
            </p:nvSpPr>
            <p:spPr>
              <a:xfrm>
                <a:off x="1821572" y="2325123"/>
                <a:ext cx="235504" cy="146393"/>
              </a:xfrm>
              <a:custGeom>
                <a:avLst/>
                <a:gdLst/>
                <a:ahLst/>
                <a:cxnLst/>
                <a:rect l="l" t="t" r="r" b="b"/>
                <a:pathLst>
                  <a:path w="8272" h="5142" extrusionOk="0">
                    <a:moveTo>
                      <a:pt x="367" y="1"/>
                    </a:moveTo>
                    <a:cubicBezTo>
                      <a:pt x="230" y="207"/>
                      <a:pt x="115" y="436"/>
                      <a:pt x="1" y="665"/>
                    </a:cubicBezTo>
                    <a:cubicBezTo>
                      <a:pt x="70" y="917"/>
                      <a:pt x="207" y="1146"/>
                      <a:pt x="367" y="1352"/>
                    </a:cubicBezTo>
                    <a:cubicBezTo>
                      <a:pt x="1307" y="2567"/>
                      <a:pt x="3781" y="4445"/>
                      <a:pt x="7218" y="5087"/>
                    </a:cubicBezTo>
                    <a:cubicBezTo>
                      <a:pt x="7402" y="5120"/>
                      <a:pt x="7599" y="5142"/>
                      <a:pt x="7799" y="5142"/>
                    </a:cubicBezTo>
                    <a:cubicBezTo>
                      <a:pt x="7872" y="5142"/>
                      <a:pt x="7946" y="5139"/>
                      <a:pt x="8020" y="5133"/>
                    </a:cubicBezTo>
                    <a:cubicBezTo>
                      <a:pt x="8111" y="4949"/>
                      <a:pt x="8203" y="4789"/>
                      <a:pt x="8272" y="4629"/>
                    </a:cubicBezTo>
                    <a:cubicBezTo>
                      <a:pt x="7722" y="3827"/>
                      <a:pt x="7035" y="3116"/>
                      <a:pt x="6233" y="2567"/>
                    </a:cubicBezTo>
                    <a:cubicBezTo>
                      <a:pt x="3277" y="642"/>
                      <a:pt x="1444" y="92"/>
                      <a:pt x="3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869" name="Google Shape;869;p153"/>
              <p:cNvSpPr/>
              <p:nvPr/>
            </p:nvSpPr>
            <p:spPr>
              <a:xfrm>
                <a:off x="1580225" y="2344028"/>
                <a:ext cx="469670" cy="519948"/>
              </a:xfrm>
              <a:custGeom>
                <a:avLst/>
                <a:gdLst/>
                <a:ahLst/>
                <a:cxnLst/>
                <a:rect l="l" t="t" r="r" b="b"/>
                <a:pathLst>
                  <a:path w="16497" h="18263" extrusionOk="0">
                    <a:moveTo>
                      <a:pt x="8455" y="1"/>
                    </a:moveTo>
                    <a:cubicBezTo>
                      <a:pt x="6347" y="3781"/>
                      <a:pt x="4308" y="7447"/>
                      <a:pt x="3094" y="9647"/>
                    </a:cubicBezTo>
                    <a:cubicBezTo>
                      <a:pt x="2200" y="11296"/>
                      <a:pt x="1" y="14870"/>
                      <a:pt x="3781" y="17345"/>
                    </a:cubicBezTo>
                    <a:cubicBezTo>
                      <a:pt x="3781" y="17345"/>
                      <a:pt x="4919" y="18262"/>
                      <a:pt x="6490" y="18262"/>
                    </a:cubicBezTo>
                    <a:cubicBezTo>
                      <a:pt x="8000" y="18262"/>
                      <a:pt x="9910" y="17415"/>
                      <a:pt x="11594" y="14091"/>
                    </a:cubicBezTo>
                    <a:lnTo>
                      <a:pt x="16497" y="4446"/>
                    </a:lnTo>
                    <a:lnTo>
                      <a:pt x="16497" y="4446"/>
                    </a:lnTo>
                    <a:cubicBezTo>
                      <a:pt x="16383" y="4455"/>
                      <a:pt x="16269" y="4461"/>
                      <a:pt x="16157" y="4461"/>
                    </a:cubicBezTo>
                    <a:cubicBezTo>
                      <a:pt x="15998" y="4461"/>
                      <a:pt x="15843" y="4450"/>
                      <a:pt x="15695" y="4423"/>
                    </a:cubicBezTo>
                    <a:cubicBezTo>
                      <a:pt x="12258" y="3781"/>
                      <a:pt x="9784" y="1903"/>
                      <a:pt x="8844" y="688"/>
                    </a:cubicBezTo>
                    <a:cubicBezTo>
                      <a:pt x="8684" y="482"/>
                      <a:pt x="8547" y="230"/>
                      <a:pt x="845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grpSp>
      <p:sp>
        <p:nvSpPr>
          <p:cNvPr id="870" name="Google Shape;870;p153"/>
          <p:cNvSpPr/>
          <p:nvPr/>
        </p:nvSpPr>
        <p:spPr>
          <a:xfrm>
            <a:off x="0" y="8255000"/>
            <a:ext cx="18288000" cy="2032200"/>
          </a:xfrm>
          <a:prstGeom prst="rect">
            <a:avLst/>
          </a:prstGeom>
          <a:solidFill>
            <a:srgbClr val="AAF1F1"/>
          </a:solidFill>
          <a:ln>
            <a:noFill/>
          </a:ln>
        </p:spPr>
        <p:txBody>
          <a:bodyPr spcFirstLastPara="1" wrap="square" lIns="182850" tIns="182850" rIns="182850" bIns="182850"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1"/>
        <p:cNvGrpSpPr/>
        <p:nvPr/>
      </p:nvGrpSpPr>
      <p:grpSpPr>
        <a:xfrm>
          <a:off x="0" y="0"/>
          <a:ext cx="0" cy="0"/>
          <a:chOff x="0" y="0"/>
          <a:chExt cx="0" cy="0"/>
        </a:xfrm>
      </p:grpSpPr>
      <p:sp>
        <p:nvSpPr>
          <p:cNvPr id="52" name="Google Shape;52;p63"/>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3" name="Google Shape;53;p63"/>
          <p:cNvSpPr txBox="1">
            <a:spLocks noGrp="1"/>
          </p:cNvSpPr>
          <p:nvPr>
            <p:ph type="dt" idx="10"/>
          </p:nvPr>
        </p:nvSpPr>
        <p:spPr>
          <a:xfrm>
            <a:off x="1257300" y="9534527"/>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63"/>
          <p:cNvSpPr txBox="1">
            <a:spLocks noGrp="1"/>
          </p:cNvSpPr>
          <p:nvPr>
            <p:ph type="ftr" idx="11"/>
          </p:nvPr>
        </p:nvSpPr>
        <p:spPr>
          <a:xfrm>
            <a:off x="6057900" y="9534527"/>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63"/>
          <p:cNvSpPr txBox="1">
            <a:spLocks noGrp="1"/>
          </p:cNvSpPr>
          <p:nvPr>
            <p:ph type="sldNum" idx="12"/>
          </p:nvPr>
        </p:nvSpPr>
        <p:spPr>
          <a:xfrm>
            <a:off x="12915900" y="9534527"/>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871"/>
        <p:cNvGrpSpPr/>
        <p:nvPr/>
      </p:nvGrpSpPr>
      <p:grpSpPr>
        <a:xfrm>
          <a:off x="0" y="0"/>
          <a:ext cx="0" cy="0"/>
          <a:chOff x="0" y="0"/>
          <a:chExt cx="0" cy="0"/>
        </a:xfrm>
      </p:grpSpPr>
      <p:sp>
        <p:nvSpPr>
          <p:cNvPr id="872" name="Google Shape;872;p154"/>
          <p:cNvSpPr txBox="1">
            <a:spLocks noGrp="1"/>
          </p:cNvSpPr>
          <p:nvPr>
            <p:ph type="title"/>
          </p:nvPr>
        </p:nvSpPr>
        <p:spPr>
          <a:xfrm>
            <a:off x="1426451" y="774200"/>
            <a:ext cx="11576400" cy="1145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grpSp>
        <p:nvGrpSpPr>
          <p:cNvPr id="873" name="Google Shape;873;p154"/>
          <p:cNvGrpSpPr/>
          <p:nvPr/>
        </p:nvGrpSpPr>
        <p:grpSpPr>
          <a:xfrm>
            <a:off x="14828459" y="395946"/>
            <a:ext cx="2875239" cy="3479608"/>
            <a:chOff x="7414228" y="197972"/>
            <a:chExt cx="1437620" cy="1739804"/>
          </a:xfrm>
        </p:grpSpPr>
        <p:grpSp>
          <p:nvGrpSpPr>
            <p:cNvPr id="874" name="Google Shape;874;p154"/>
            <p:cNvGrpSpPr/>
            <p:nvPr/>
          </p:nvGrpSpPr>
          <p:grpSpPr>
            <a:xfrm>
              <a:off x="7414228" y="197972"/>
              <a:ext cx="1437620" cy="1207766"/>
              <a:chOff x="7109428" y="197972"/>
              <a:chExt cx="1437620" cy="1207766"/>
            </a:xfrm>
          </p:grpSpPr>
          <p:sp>
            <p:nvSpPr>
              <p:cNvPr id="875" name="Google Shape;875;p154"/>
              <p:cNvSpPr/>
              <p:nvPr/>
            </p:nvSpPr>
            <p:spPr>
              <a:xfrm rot="1122035">
                <a:off x="7138646" y="851555"/>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876" name="Google Shape;876;p154"/>
              <p:cNvSpPr/>
              <p:nvPr/>
            </p:nvSpPr>
            <p:spPr>
              <a:xfrm rot="4740224" flipH="1">
                <a:off x="7125174" y="258933"/>
                <a:ext cx="266321" cy="172393"/>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77" name="Google Shape;877;p154"/>
              <p:cNvGrpSpPr/>
              <p:nvPr/>
            </p:nvGrpSpPr>
            <p:grpSpPr>
              <a:xfrm>
                <a:off x="8237833" y="339919"/>
                <a:ext cx="309215" cy="272430"/>
                <a:chOff x="3890683" y="1390057"/>
                <a:chExt cx="309215" cy="272430"/>
              </a:xfrm>
            </p:grpSpPr>
            <p:sp>
              <p:nvSpPr>
                <p:cNvPr id="878" name="Google Shape;878;p154"/>
                <p:cNvSpPr/>
                <p:nvPr/>
              </p:nvSpPr>
              <p:spPr>
                <a:xfrm>
                  <a:off x="3987227" y="1415168"/>
                  <a:ext cx="212671" cy="247319"/>
                </a:xfrm>
                <a:custGeom>
                  <a:avLst/>
                  <a:gdLst/>
                  <a:ahLst/>
                  <a:cxnLst/>
                  <a:rect l="l" t="t" r="r" b="b"/>
                  <a:pathLst>
                    <a:path w="7470" h="8687" extrusionOk="0">
                      <a:moveTo>
                        <a:pt x="4422" y="0"/>
                      </a:moveTo>
                      <a:lnTo>
                        <a:pt x="0" y="8409"/>
                      </a:lnTo>
                      <a:cubicBezTo>
                        <a:pt x="557" y="8594"/>
                        <a:pt x="1134" y="8686"/>
                        <a:pt x="1708" y="8686"/>
                      </a:cubicBezTo>
                      <a:cubicBezTo>
                        <a:pt x="2763" y="8686"/>
                        <a:pt x="3807" y="8376"/>
                        <a:pt x="4697" y="7767"/>
                      </a:cubicBezTo>
                      <a:cubicBezTo>
                        <a:pt x="7011" y="6232"/>
                        <a:pt x="7470" y="1994"/>
                        <a:pt x="44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879" name="Google Shape;879;p154"/>
                <p:cNvSpPr/>
                <p:nvPr/>
              </p:nvSpPr>
              <p:spPr>
                <a:xfrm>
                  <a:off x="3949390" y="1396890"/>
                  <a:ext cx="163759" cy="257682"/>
                </a:xfrm>
                <a:custGeom>
                  <a:avLst/>
                  <a:gdLst/>
                  <a:ahLst/>
                  <a:cxnLst/>
                  <a:rect l="l" t="t" r="r" b="b"/>
                  <a:pathLst>
                    <a:path w="5752" h="9051" extrusionOk="0">
                      <a:moveTo>
                        <a:pt x="4377" y="1"/>
                      </a:moveTo>
                      <a:lnTo>
                        <a:pt x="1" y="8363"/>
                      </a:lnTo>
                      <a:cubicBezTo>
                        <a:pt x="413" y="8661"/>
                        <a:pt x="848" y="8890"/>
                        <a:pt x="1329" y="9051"/>
                      </a:cubicBezTo>
                      <a:lnTo>
                        <a:pt x="5751" y="642"/>
                      </a:lnTo>
                      <a:cubicBezTo>
                        <a:pt x="5568" y="528"/>
                        <a:pt x="5385" y="413"/>
                        <a:pt x="5201" y="322"/>
                      </a:cubicBezTo>
                      <a:cubicBezTo>
                        <a:pt x="4926" y="207"/>
                        <a:pt x="4674" y="92"/>
                        <a:pt x="437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880" name="Google Shape;880;p154"/>
                <p:cNvSpPr/>
                <p:nvPr/>
              </p:nvSpPr>
              <p:spPr>
                <a:xfrm>
                  <a:off x="3890683" y="1390057"/>
                  <a:ext cx="183318" cy="244956"/>
                </a:xfrm>
                <a:custGeom>
                  <a:avLst/>
                  <a:gdLst/>
                  <a:ahLst/>
                  <a:cxnLst/>
                  <a:rect l="l" t="t" r="r" b="b"/>
                  <a:pathLst>
                    <a:path w="6439" h="8604" extrusionOk="0">
                      <a:moveTo>
                        <a:pt x="4938" y="1"/>
                      </a:moveTo>
                      <a:cubicBezTo>
                        <a:pt x="2517" y="1"/>
                        <a:pt x="351" y="1846"/>
                        <a:pt x="161" y="4434"/>
                      </a:cubicBezTo>
                      <a:cubicBezTo>
                        <a:pt x="1" y="6060"/>
                        <a:pt x="734" y="7641"/>
                        <a:pt x="2063" y="8603"/>
                      </a:cubicBezTo>
                      <a:lnTo>
                        <a:pt x="6439" y="241"/>
                      </a:lnTo>
                      <a:cubicBezTo>
                        <a:pt x="5938" y="78"/>
                        <a:pt x="5433" y="1"/>
                        <a:pt x="49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grpSp>
            <p:nvGrpSpPr>
              <p:cNvPr id="881" name="Google Shape;881;p154"/>
              <p:cNvGrpSpPr/>
              <p:nvPr/>
            </p:nvGrpSpPr>
            <p:grpSpPr>
              <a:xfrm flipH="1">
                <a:off x="7617675" y="339921"/>
                <a:ext cx="757996" cy="1065817"/>
                <a:chOff x="1580225" y="1798159"/>
                <a:chExt cx="757996" cy="1065817"/>
              </a:xfrm>
            </p:grpSpPr>
            <p:sp>
              <p:nvSpPr>
                <p:cNvPr id="882" name="Google Shape;882;p154"/>
                <p:cNvSpPr/>
                <p:nvPr/>
              </p:nvSpPr>
              <p:spPr>
                <a:xfrm>
                  <a:off x="2115359" y="1798159"/>
                  <a:ext cx="211931" cy="136087"/>
                </a:xfrm>
                <a:custGeom>
                  <a:avLst/>
                  <a:gdLst/>
                  <a:ahLst/>
                  <a:cxnLst/>
                  <a:rect l="l" t="t" r="r" b="b"/>
                  <a:pathLst>
                    <a:path w="7444" h="4780" extrusionOk="0">
                      <a:moveTo>
                        <a:pt x="1734" y="0"/>
                      </a:moveTo>
                      <a:cubicBezTo>
                        <a:pt x="1412" y="0"/>
                        <a:pt x="1104" y="52"/>
                        <a:pt x="825" y="172"/>
                      </a:cubicBezTo>
                      <a:cubicBezTo>
                        <a:pt x="504" y="310"/>
                        <a:pt x="0" y="310"/>
                        <a:pt x="0" y="1134"/>
                      </a:cubicBezTo>
                      <a:cubicBezTo>
                        <a:pt x="573" y="1845"/>
                        <a:pt x="1558" y="2624"/>
                        <a:pt x="3185" y="3426"/>
                      </a:cubicBezTo>
                      <a:cubicBezTo>
                        <a:pt x="4353" y="4021"/>
                        <a:pt x="5568" y="4480"/>
                        <a:pt x="6851" y="4777"/>
                      </a:cubicBezTo>
                      <a:cubicBezTo>
                        <a:pt x="6857" y="4779"/>
                        <a:pt x="6864" y="4780"/>
                        <a:pt x="6871" y="4780"/>
                      </a:cubicBezTo>
                      <a:cubicBezTo>
                        <a:pt x="7062" y="4780"/>
                        <a:pt x="7444" y="4189"/>
                        <a:pt x="7378" y="3769"/>
                      </a:cubicBezTo>
                      <a:cubicBezTo>
                        <a:pt x="7332" y="3426"/>
                        <a:pt x="7194" y="3105"/>
                        <a:pt x="7011" y="2830"/>
                      </a:cubicBezTo>
                      <a:cubicBezTo>
                        <a:pt x="6530" y="2211"/>
                        <a:pt x="5934" y="1684"/>
                        <a:pt x="5247" y="1272"/>
                      </a:cubicBezTo>
                      <a:cubicBezTo>
                        <a:pt x="4360" y="729"/>
                        <a:pt x="2944" y="0"/>
                        <a:pt x="17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883" name="Google Shape;883;p154"/>
                <p:cNvSpPr/>
                <p:nvPr/>
              </p:nvSpPr>
              <p:spPr>
                <a:xfrm>
                  <a:off x="2089681" y="1826115"/>
                  <a:ext cx="225710" cy="179389"/>
                </a:xfrm>
                <a:custGeom>
                  <a:avLst/>
                  <a:gdLst/>
                  <a:ahLst/>
                  <a:cxnLst/>
                  <a:rect l="l" t="t" r="r" b="b"/>
                  <a:pathLst>
                    <a:path w="7928" h="6301" extrusionOk="0">
                      <a:moveTo>
                        <a:pt x="1100" y="0"/>
                      </a:moveTo>
                      <a:cubicBezTo>
                        <a:pt x="825" y="504"/>
                        <a:pt x="596" y="1031"/>
                        <a:pt x="413" y="1581"/>
                      </a:cubicBezTo>
                      <a:cubicBezTo>
                        <a:pt x="207" y="2108"/>
                        <a:pt x="92" y="2612"/>
                        <a:pt x="0" y="2910"/>
                      </a:cubicBezTo>
                      <a:cubicBezTo>
                        <a:pt x="665" y="3827"/>
                        <a:pt x="2292" y="5430"/>
                        <a:pt x="5934" y="6301"/>
                      </a:cubicBezTo>
                      <a:cubicBezTo>
                        <a:pt x="6416" y="5934"/>
                        <a:pt x="6805" y="5499"/>
                        <a:pt x="7126" y="4995"/>
                      </a:cubicBezTo>
                      <a:cubicBezTo>
                        <a:pt x="7424" y="4560"/>
                        <a:pt x="7699" y="4102"/>
                        <a:pt x="7928" y="3620"/>
                      </a:cubicBezTo>
                      <a:cubicBezTo>
                        <a:pt x="6668" y="3323"/>
                        <a:pt x="5430" y="2864"/>
                        <a:pt x="4262" y="2292"/>
                      </a:cubicBezTo>
                      <a:cubicBezTo>
                        <a:pt x="2635" y="1467"/>
                        <a:pt x="1673" y="688"/>
                        <a:pt x="11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884" name="Google Shape;884;p154"/>
                <p:cNvSpPr/>
                <p:nvPr/>
              </p:nvSpPr>
              <p:spPr>
                <a:xfrm>
                  <a:off x="1995585" y="1865633"/>
                  <a:ext cx="342636" cy="209368"/>
                </a:xfrm>
                <a:custGeom>
                  <a:avLst/>
                  <a:gdLst/>
                  <a:ahLst/>
                  <a:cxnLst/>
                  <a:rect l="l" t="t" r="r" b="b"/>
                  <a:pathLst>
                    <a:path w="12035" h="7354" extrusionOk="0">
                      <a:moveTo>
                        <a:pt x="2693" y="1"/>
                      </a:moveTo>
                      <a:cubicBezTo>
                        <a:pt x="1172" y="1"/>
                        <a:pt x="0" y="1148"/>
                        <a:pt x="1129" y="2897"/>
                      </a:cubicBezTo>
                      <a:cubicBezTo>
                        <a:pt x="1220" y="3034"/>
                        <a:pt x="1335" y="3195"/>
                        <a:pt x="1450" y="3332"/>
                      </a:cubicBezTo>
                      <a:cubicBezTo>
                        <a:pt x="2733" y="4959"/>
                        <a:pt x="5047" y="6127"/>
                        <a:pt x="6902" y="6746"/>
                      </a:cubicBezTo>
                      <a:cubicBezTo>
                        <a:pt x="7590" y="6998"/>
                        <a:pt x="8300" y="7181"/>
                        <a:pt x="9010" y="7319"/>
                      </a:cubicBezTo>
                      <a:cubicBezTo>
                        <a:pt x="9179" y="7341"/>
                        <a:pt x="9346" y="7353"/>
                        <a:pt x="9510" y="7353"/>
                      </a:cubicBezTo>
                      <a:cubicBezTo>
                        <a:pt x="10354" y="7353"/>
                        <a:pt x="11131" y="7036"/>
                        <a:pt x="11668" y="6173"/>
                      </a:cubicBezTo>
                      <a:cubicBezTo>
                        <a:pt x="12035" y="5555"/>
                        <a:pt x="11920" y="4501"/>
                        <a:pt x="10431" y="3607"/>
                      </a:cubicBezTo>
                      <a:cubicBezTo>
                        <a:pt x="10110" y="4111"/>
                        <a:pt x="9721" y="4546"/>
                        <a:pt x="9239" y="4890"/>
                      </a:cubicBezTo>
                      <a:cubicBezTo>
                        <a:pt x="5597" y="4019"/>
                        <a:pt x="3970" y="2439"/>
                        <a:pt x="3305" y="1522"/>
                      </a:cubicBezTo>
                      <a:cubicBezTo>
                        <a:pt x="3397" y="1201"/>
                        <a:pt x="3534" y="720"/>
                        <a:pt x="3718" y="170"/>
                      </a:cubicBezTo>
                      <a:cubicBezTo>
                        <a:pt x="3373" y="55"/>
                        <a:pt x="3025" y="1"/>
                        <a:pt x="269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885" name="Google Shape;885;p154"/>
                <p:cNvSpPr/>
                <p:nvPr/>
              </p:nvSpPr>
              <p:spPr>
                <a:xfrm>
                  <a:off x="1580225" y="1961152"/>
                  <a:ext cx="671892" cy="902812"/>
                </a:xfrm>
                <a:custGeom>
                  <a:avLst/>
                  <a:gdLst/>
                  <a:ahLst/>
                  <a:cxnLst/>
                  <a:rect l="l" t="t" r="r" b="b"/>
                  <a:pathLst>
                    <a:path w="23600" h="31711" extrusionOk="0">
                      <a:moveTo>
                        <a:pt x="16039" y="0"/>
                      </a:moveTo>
                      <a:cubicBezTo>
                        <a:pt x="14297" y="3070"/>
                        <a:pt x="6095" y="17596"/>
                        <a:pt x="3094" y="23095"/>
                      </a:cubicBezTo>
                      <a:cubicBezTo>
                        <a:pt x="2200" y="24744"/>
                        <a:pt x="1" y="28295"/>
                        <a:pt x="3781" y="30793"/>
                      </a:cubicBezTo>
                      <a:cubicBezTo>
                        <a:pt x="3781" y="30793"/>
                        <a:pt x="4913" y="31710"/>
                        <a:pt x="6478" y="31710"/>
                      </a:cubicBezTo>
                      <a:cubicBezTo>
                        <a:pt x="7982" y="31710"/>
                        <a:pt x="9887" y="30863"/>
                        <a:pt x="11571" y="27539"/>
                      </a:cubicBezTo>
                      <a:cubicBezTo>
                        <a:pt x="12396" y="25913"/>
                        <a:pt x="21354" y="8386"/>
                        <a:pt x="23599" y="3964"/>
                      </a:cubicBezTo>
                      <a:cubicBezTo>
                        <a:pt x="22889" y="3826"/>
                        <a:pt x="22156" y="3643"/>
                        <a:pt x="21469" y="3391"/>
                      </a:cubicBezTo>
                      <a:cubicBezTo>
                        <a:pt x="19636" y="2795"/>
                        <a:pt x="17322" y="1604"/>
                        <a:pt x="1603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886" name="Google Shape;886;p154"/>
                <p:cNvSpPr/>
                <p:nvPr/>
              </p:nvSpPr>
              <p:spPr>
                <a:xfrm>
                  <a:off x="1821572" y="2325123"/>
                  <a:ext cx="235504" cy="146393"/>
                </a:xfrm>
                <a:custGeom>
                  <a:avLst/>
                  <a:gdLst/>
                  <a:ahLst/>
                  <a:cxnLst/>
                  <a:rect l="l" t="t" r="r" b="b"/>
                  <a:pathLst>
                    <a:path w="8272" h="5142" extrusionOk="0">
                      <a:moveTo>
                        <a:pt x="367" y="1"/>
                      </a:moveTo>
                      <a:cubicBezTo>
                        <a:pt x="230" y="207"/>
                        <a:pt x="115" y="436"/>
                        <a:pt x="1" y="665"/>
                      </a:cubicBezTo>
                      <a:cubicBezTo>
                        <a:pt x="70" y="917"/>
                        <a:pt x="207" y="1146"/>
                        <a:pt x="367" y="1352"/>
                      </a:cubicBezTo>
                      <a:cubicBezTo>
                        <a:pt x="1307" y="2567"/>
                        <a:pt x="3781" y="4445"/>
                        <a:pt x="7218" y="5087"/>
                      </a:cubicBezTo>
                      <a:cubicBezTo>
                        <a:pt x="7402" y="5120"/>
                        <a:pt x="7599" y="5142"/>
                        <a:pt x="7799" y="5142"/>
                      </a:cubicBezTo>
                      <a:cubicBezTo>
                        <a:pt x="7872" y="5142"/>
                        <a:pt x="7946" y="5139"/>
                        <a:pt x="8020" y="5133"/>
                      </a:cubicBezTo>
                      <a:cubicBezTo>
                        <a:pt x="8111" y="4949"/>
                        <a:pt x="8203" y="4789"/>
                        <a:pt x="8272" y="4629"/>
                      </a:cubicBezTo>
                      <a:cubicBezTo>
                        <a:pt x="7722" y="3827"/>
                        <a:pt x="7035" y="3116"/>
                        <a:pt x="6233" y="2567"/>
                      </a:cubicBezTo>
                      <a:cubicBezTo>
                        <a:pt x="3277" y="642"/>
                        <a:pt x="1444" y="92"/>
                        <a:pt x="3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887" name="Google Shape;887;p154"/>
                <p:cNvSpPr/>
                <p:nvPr/>
              </p:nvSpPr>
              <p:spPr>
                <a:xfrm>
                  <a:off x="1580225" y="2344028"/>
                  <a:ext cx="469670" cy="519948"/>
                </a:xfrm>
                <a:custGeom>
                  <a:avLst/>
                  <a:gdLst/>
                  <a:ahLst/>
                  <a:cxnLst/>
                  <a:rect l="l" t="t" r="r" b="b"/>
                  <a:pathLst>
                    <a:path w="16497" h="18263" extrusionOk="0">
                      <a:moveTo>
                        <a:pt x="8455" y="1"/>
                      </a:moveTo>
                      <a:cubicBezTo>
                        <a:pt x="6347" y="3781"/>
                        <a:pt x="4308" y="7447"/>
                        <a:pt x="3094" y="9647"/>
                      </a:cubicBezTo>
                      <a:cubicBezTo>
                        <a:pt x="2200" y="11296"/>
                        <a:pt x="1" y="14870"/>
                        <a:pt x="3781" y="17345"/>
                      </a:cubicBezTo>
                      <a:cubicBezTo>
                        <a:pt x="3781" y="17345"/>
                        <a:pt x="4919" y="18262"/>
                        <a:pt x="6490" y="18262"/>
                      </a:cubicBezTo>
                      <a:cubicBezTo>
                        <a:pt x="8000" y="18262"/>
                        <a:pt x="9910" y="17415"/>
                        <a:pt x="11594" y="14091"/>
                      </a:cubicBezTo>
                      <a:lnTo>
                        <a:pt x="16497" y="4446"/>
                      </a:lnTo>
                      <a:lnTo>
                        <a:pt x="16497" y="4446"/>
                      </a:lnTo>
                      <a:cubicBezTo>
                        <a:pt x="16383" y="4455"/>
                        <a:pt x="16269" y="4461"/>
                        <a:pt x="16157" y="4461"/>
                      </a:cubicBezTo>
                      <a:cubicBezTo>
                        <a:pt x="15998" y="4461"/>
                        <a:pt x="15843" y="4450"/>
                        <a:pt x="15695" y="4423"/>
                      </a:cubicBezTo>
                      <a:cubicBezTo>
                        <a:pt x="12258" y="3781"/>
                        <a:pt x="9784" y="1903"/>
                        <a:pt x="8844" y="688"/>
                      </a:cubicBezTo>
                      <a:cubicBezTo>
                        <a:pt x="8684" y="482"/>
                        <a:pt x="8547" y="230"/>
                        <a:pt x="845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grpSp>
        <p:grpSp>
          <p:nvGrpSpPr>
            <p:cNvPr id="888" name="Google Shape;888;p154"/>
            <p:cNvGrpSpPr/>
            <p:nvPr/>
          </p:nvGrpSpPr>
          <p:grpSpPr>
            <a:xfrm>
              <a:off x="8200991" y="1617731"/>
              <a:ext cx="489283" cy="320045"/>
              <a:chOff x="8191023" y="1677539"/>
              <a:chExt cx="489283" cy="320045"/>
            </a:xfrm>
          </p:grpSpPr>
          <p:sp>
            <p:nvSpPr>
              <p:cNvPr id="889" name="Google Shape;889;p154"/>
              <p:cNvSpPr/>
              <p:nvPr/>
            </p:nvSpPr>
            <p:spPr>
              <a:xfrm rot="9899513" flipH="1">
                <a:off x="8208799" y="1709083"/>
                <a:ext cx="266327" cy="172368"/>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54"/>
              <p:cNvSpPr/>
              <p:nvPr/>
            </p:nvSpPr>
            <p:spPr>
              <a:xfrm rot="6985429" flipH="1">
                <a:off x="8410709" y="1753799"/>
                <a:ext cx="266319" cy="172369"/>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91" name="Google Shape;891;p154"/>
          <p:cNvGrpSpPr/>
          <p:nvPr/>
        </p:nvGrpSpPr>
        <p:grpSpPr>
          <a:xfrm>
            <a:off x="831671" y="8154035"/>
            <a:ext cx="1616010" cy="1389583"/>
            <a:chOff x="493212" y="4076596"/>
            <a:chExt cx="808005" cy="694791"/>
          </a:xfrm>
        </p:grpSpPr>
        <p:grpSp>
          <p:nvGrpSpPr>
            <p:cNvPr id="892" name="Google Shape;892;p154"/>
            <p:cNvGrpSpPr/>
            <p:nvPr/>
          </p:nvGrpSpPr>
          <p:grpSpPr>
            <a:xfrm rot="-8247114">
              <a:off x="656865" y="4252618"/>
              <a:ext cx="631326" cy="284342"/>
              <a:chOff x="3929266" y="1226037"/>
              <a:chExt cx="631334" cy="284345"/>
            </a:xfrm>
          </p:grpSpPr>
          <p:sp>
            <p:nvSpPr>
              <p:cNvPr id="893" name="Google Shape;893;p154"/>
              <p:cNvSpPr/>
              <p:nvPr/>
            </p:nvSpPr>
            <p:spPr>
              <a:xfrm rot="5004499" flipH="1">
                <a:off x="3897021" y="1282012"/>
                <a:ext cx="266316" cy="172395"/>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54"/>
              <p:cNvSpPr/>
              <p:nvPr/>
            </p:nvSpPr>
            <p:spPr>
              <a:xfrm rot="10690808" flipH="1">
                <a:off x="4291611" y="1304578"/>
                <a:ext cx="266319" cy="172388"/>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5" name="Google Shape;895;p154"/>
            <p:cNvGrpSpPr/>
            <p:nvPr/>
          </p:nvGrpSpPr>
          <p:grpSpPr>
            <a:xfrm rot="-2429664">
              <a:off x="543062" y="4411718"/>
              <a:ext cx="345756" cy="281069"/>
              <a:chOff x="4045279" y="974526"/>
              <a:chExt cx="345743" cy="281058"/>
            </a:xfrm>
          </p:grpSpPr>
          <p:sp>
            <p:nvSpPr>
              <p:cNvPr id="896" name="Google Shape;896;p154"/>
              <p:cNvSpPr/>
              <p:nvPr/>
            </p:nvSpPr>
            <p:spPr>
              <a:xfrm>
                <a:off x="4045279" y="974526"/>
                <a:ext cx="212671" cy="195390"/>
              </a:xfrm>
              <a:custGeom>
                <a:avLst/>
                <a:gdLst/>
                <a:ahLst/>
                <a:cxnLst/>
                <a:rect l="l" t="t" r="r" b="b"/>
                <a:pathLst>
                  <a:path w="7470" h="6863" extrusionOk="0">
                    <a:moveTo>
                      <a:pt x="2982" y="1"/>
                    </a:moveTo>
                    <a:cubicBezTo>
                      <a:pt x="1529" y="1"/>
                      <a:pt x="802" y="1593"/>
                      <a:pt x="802" y="1593"/>
                    </a:cubicBezTo>
                    <a:cubicBezTo>
                      <a:pt x="1" y="3174"/>
                      <a:pt x="1994" y="5144"/>
                      <a:pt x="3873" y="6863"/>
                    </a:cubicBezTo>
                    <a:cubicBezTo>
                      <a:pt x="4377" y="5648"/>
                      <a:pt x="5476" y="3701"/>
                      <a:pt x="7470" y="2739"/>
                    </a:cubicBezTo>
                    <a:cubicBezTo>
                      <a:pt x="6484" y="1914"/>
                      <a:pt x="5453" y="1135"/>
                      <a:pt x="4377" y="447"/>
                    </a:cubicBezTo>
                    <a:cubicBezTo>
                      <a:pt x="3854" y="126"/>
                      <a:pt x="3389" y="1"/>
                      <a:pt x="298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897" name="Google Shape;897;p154"/>
              <p:cNvSpPr/>
              <p:nvPr/>
            </p:nvSpPr>
            <p:spPr>
              <a:xfrm>
                <a:off x="4155518" y="1052479"/>
                <a:ext cx="235504" cy="203105"/>
              </a:xfrm>
              <a:custGeom>
                <a:avLst/>
                <a:gdLst/>
                <a:ahLst/>
                <a:cxnLst/>
                <a:rect l="l" t="t" r="r" b="b"/>
                <a:pathLst>
                  <a:path w="8272" h="7134" extrusionOk="0">
                    <a:moveTo>
                      <a:pt x="3598" y="1"/>
                    </a:moveTo>
                    <a:cubicBezTo>
                      <a:pt x="1604" y="963"/>
                      <a:pt x="505" y="2910"/>
                      <a:pt x="1" y="4125"/>
                    </a:cubicBezTo>
                    <a:lnTo>
                      <a:pt x="596" y="4675"/>
                    </a:lnTo>
                    <a:cubicBezTo>
                      <a:pt x="2662" y="6525"/>
                      <a:pt x="3933" y="7133"/>
                      <a:pt x="4820" y="7133"/>
                    </a:cubicBezTo>
                    <a:cubicBezTo>
                      <a:pt x="5438" y="7133"/>
                      <a:pt x="5870" y="6838"/>
                      <a:pt x="6255" y="6462"/>
                    </a:cubicBezTo>
                    <a:cubicBezTo>
                      <a:pt x="8272" y="4514"/>
                      <a:pt x="6393" y="2475"/>
                      <a:pt x="4033" y="367"/>
                    </a:cubicBezTo>
                    <a:cubicBezTo>
                      <a:pt x="3941" y="276"/>
                      <a:pt x="3781" y="161"/>
                      <a:pt x="359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gr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898"/>
        <p:cNvGrpSpPr/>
        <p:nvPr/>
      </p:nvGrpSpPr>
      <p:grpSpPr>
        <a:xfrm>
          <a:off x="0" y="0"/>
          <a:ext cx="0" cy="0"/>
          <a:chOff x="0" y="0"/>
          <a:chExt cx="0" cy="0"/>
        </a:xfrm>
      </p:grpSpPr>
      <p:sp>
        <p:nvSpPr>
          <p:cNvPr id="899" name="Google Shape;899;p155"/>
          <p:cNvSpPr txBox="1">
            <a:spLocks noGrp="1"/>
          </p:cNvSpPr>
          <p:nvPr>
            <p:ph type="title"/>
          </p:nvPr>
        </p:nvSpPr>
        <p:spPr>
          <a:xfrm>
            <a:off x="1426451" y="774200"/>
            <a:ext cx="11576400" cy="1145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grpSp>
        <p:nvGrpSpPr>
          <p:cNvPr id="900" name="Google Shape;900;p155"/>
          <p:cNvGrpSpPr/>
          <p:nvPr/>
        </p:nvGrpSpPr>
        <p:grpSpPr>
          <a:xfrm>
            <a:off x="88317" y="407174"/>
            <a:ext cx="17806566" cy="10067854"/>
            <a:chOff x="12953" y="203586"/>
            <a:chExt cx="8903283" cy="5033927"/>
          </a:xfrm>
        </p:grpSpPr>
        <p:grpSp>
          <p:nvGrpSpPr>
            <p:cNvPr id="901" name="Google Shape;901;p155"/>
            <p:cNvGrpSpPr/>
            <p:nvPr/>
          </p:nvGrpSpPr>
          <p:grpSpPr>
            <a:xfrm>
              <a:off x="7206417" y="203586"/>
              <a:ext cx="1709819" cy="1208323"/>
              <a:chOff x="7206417" y="203586"/>
              <a:chExt cx="1709819" cy="1208323"/>
            </a:xfrm>
          </p:grpSpPr>
          <p:sp>
            <p:nvSpPr>
              <p:cNvPr id="902" name="Google Shape;902;p155"/>
              <p:cNvSpPr/>
              <p:nvPr/>
            </p:nvSpPr>
            <p:spPr>
              <a:xfrm rot="1576023" flipH="1">
                <a:off x="7230813" y="587247"/>
                <a:ext cx="266334" cy="172394"/>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155"/>
              <p:cNvSpPr/>
              <p:nvPr/>
            </p:nvSpPr>
            <p:spPr>
              <a:xfrm rot="-1177955" flipH="1">
                <a:off x="8576659" y="243314"/>
                <a:ext cx="266314" cy="172415"/>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04" name="Google Shape;904;p155"/>
              <p:cNvGrpSpPr/>
              <p:nvPr/>
            </p:nvGrpSpPr>
            <p:grpSpPr>
              <a:xfrm rot="-4814516">
                <a:off x="7877277" y="54845"/>
                <a:ext cx="662158" cy="1322669"/>
                <a:chOff x="6933061" y="1619764"/>
                <a:chExt cx="662112" cy="1322578"/>
              </a:xfrm>
            </p:grpSpPr>
            <p:sp>
              <p:nvSpPr>
                <p:cNvPr id="905" name="Google Shape;905;p155"/>
                <p:cNvSpPr/>
                <p:nvPr/>
              </p:nvSpPr>
              <p:spPr>
                <a:xfrm>
                  <a:off x="7047855" y="1924771"/>
                  <a:ext cx="533585" cy="803253"/>
                </a:xfrm>
                <a:custGeom>
                  <a:avLst/>
                  <a:gdLst/>
                  <a:ahLst/>
                  <a:cxnLst/>
                  <a:rect l="l" t="t" r="r" b="b"/>
                  <a:pathLst>
                    <a:path w="18742" h="28214" extrusionOk="0">
                      <a:moveTo>
                        <a:pt x="11211" y="1"/>
                      </a:moveTo>
                      <a:cubicBezTo>
                        <a:pt x="9211" y="1"/>
                        <a:pt x="8936" y="1293"/>
                        <a:pt x="8936" y="1293"/>
                      </a:cubicBezTo>
                      <a:lnTo>
                        <a:pt x="230" y="23746"/>
                      </a:lnTo>
                      <a:lnTo>
                        <a:pt x="0" y="24341"/>
                      </a:lnTo>
                      <a:cubicBezTo>
                        <a:pt x="3556" y="28191"/>
                        <a:pt x="8857" y="28213"/>
                        <a:pt x="8979" y="28213"/>
                      </a:cubicBezTo>
                      <a:cubicBezTo>
                        <a:pt x="8981" y="28213"/>
                        <a:pt x="8982" y="28213"/>
                        <a:pt x="8982" y="28213"/>
                      </a:cubicBezTo>
                      <a:lnTo>
                        <a:pt x="9257" y="27526"/>
                      </a:lnTo>
                      <a:lnTo>
                        <a:pt x="18238" y="4798"/>
                      </a:lnTo>
                      <a:cubicBezTo>
                        <a:pt x="18238" y="4798"/>
                        <a:pt x="18742" y="3332"/>
                        <a:pt x="16611" y="1842"/>
                      </a:cubicBezTo>
                      <a:cubicBezTo>
                        <a:pt x="15901" y="1384"/>
                        <a:pt x="15168" y="995"/>
                        <a:pt x="14389" y="720"/>
                      </a:cubicBezTo>
                      <a:cubicBezTo>
                        <a:pt x="13701" y="445"/>
                        <a:pt x="12991" y="239"/>
                        <a:pt x="12258" y="101"/>
                      </a:cubicBezTo>
                      <a:cubicBezTo>
                        <a:pt x="11865" y="31"/>
                        <a:pt x="11518" y="1"/>
                        <a:pt x="1121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906" name="Google Shape;906;p155"/>
                <p:cNvSpPr/>
                <p:nvPr/>
              </p:nvSpPr>
              <p:spPr>
                <a:xfrm>
                  <a:off x="6933061" y="2589507"/>
                  <a:ext cx="463150" cy="205496"/>
                </a:xfrm>
                <a:custGeom>
                  <a:avLst/>
                  <a:gdLst/>
                  <a:ahLst/>
                  <a:cxnLst/>
                  <a:rect l="l" t="t" r="r" b="b"/>
                  <a:pathLst>
                    <a:path w="16268" h="7218" extrusionOk="0">
                      <a:moveTo>
                        <a:pt x="1582" y="0"/>
                      </a:moveTo>
                      <a:cubicBezTo>
                        <a:pt x="818" y="0"/>
                        <a:pt x="209" y="171"/>
                        <a:pt x="229" y="718"/>
                      </a:cubicBezTo>
                      <a:cubicBezTo>
                        <a:pt x="229" y="718"/>
                        <a:pt x="0" y="1543"/>
                        <a:pt x="4926" y="3972"/>
                      </a:cubicBezTo>
                      <a:cubicBezTo>
                        <a:pt x="6049" y="4499"/>
                        <a:pt x="7400" y="5117"/>
                        <a:pt x="9096" y="5851"/>
                      </a:cubicBezTo>
                      <a:cubicBezTo>
                        <a:pt x="9439" y="5988"/>
                        <a:pt x="9966" y="6171"/>
                        <a:pt x="10562" y="6355"/>
                      </a:cubicBezTo>
                      <a:cubicBezTo>
                        <a:pt x="11932" y="6776"/>
                        <a:pt x="13736" y="7217"/>
                        <a:pt x="14897" y="7217"/>
                      </a:cubicBezTo>
                      <a:cubicBezTo>
                        <a:pt x="15504" y="7217"/>
                        <a:pt x="15936" y="7097"/>
                        <a:pt x="16038" y="6790"/>
                      </a:cubicBezTo>
                      <a:cubicBezTo>
                        <a:pt x="16038" y="6790"/>
                        <a:pt x="16267" y="5599"/>
                        <a:pt x="13289" y="4178"/>
                      </a:cubicBezTo>
                      <a:lnTo>
                        <a:pt x="13014" y="4865"/>
                      </a:lnTo>
                      <a:cubicBezTo>
                        <a:pt x="13014" y="4865"/>
                        <a:pt x="13013" y="4865"/>
                        <a:pt x="13011" y="4865"/>
                      </a:cubicBezTo>
                      <a:cubicBezTo>
                        <a:pt x="12889" y="4865"/>
                        <a:pt x="7588" y="4843"/>
                        <a:pt x="4032" y="993"/>
                      </a:cubicBezTo>
                      <a:lnTo>
                        <a:pt x="4262" y="398"/>
                      </a:lnTo>
                      <a:cubicBezTo>
                        <a:pt x="3751" y="270"/>
                        <a:pt x="2543" y="0"/>
                        <a:pt x="158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907" name="Google Shape;907;p155"/>
                <p:cNvSpPr/>
                <p:nvPr/>
              </p:nvSpPr>
              <p:spPr>
                <a:xfrm>
                  <a:off x="7212871" y="2183770"/>
                  <a:ext cx="263575" cy="108528"/>
                </a:xfrm>
                <a:custGeom>
                  <a:avLst/>
                  <a:gdLst/>
                  <a:ahLst/>
                  <a:cxnLst/>
                  <a:rect l="l" t="t" r="r" b="b"/>
                  <a:pathLst>
                    <a:path w="9258" h="3812" extrusionOk="0">
                      <a:moveTo>
                        <a:pt x="468" y="0"/>
                      </a:moveTo>
                      <a:cubicBezTo>
                        <a:pt x="257" y="0"/>
                        <a:pt x="120" y="27"/>
                        <a:pt x="70" y="77"/>
                      </a:cubicBezTo>
                      <a:lnTo>
                        <a:pt x="1" y="283"/>
                      </a:lnTo>
                      <a:cubicBezTo>
                        <a:pt x="688" y="833"/>
                        <a:pt x="1948" y="1612"/>
                        <a:pt x="4240" y="2552"/>
                      </a:cubicBezTo>
                      <a:cubicBezTo>
                        <a:pt x="5843" y="3170"/>
                        <a:pt x="7516" y="3583"/>
                        <a:pt x="9234" y="3812"/>
                      </a:cubicBezTo>
                      <a:lnTo>
                        <a:pt x="9257" y="3697"/>
                      </a:lnTo>
                      <a:cubicBezTo>
                        <a:pt x="9005" y="3056"/>
                        <a:pt x="7539" y="2231"/>
                        <a:pt x="4217" y="925"/>
                      </a:cubicBezTo>
                      <a:cubicBezTo>
                        <a:pt x="2515" y="265"/>
                        <a:pt x="1130" y="0"/>
                        <a:pt x="4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908" name="Google Shape;908;p155"/>
                <p:cNvSpPr/>
                <p:nvPr/>
              </p:nvSpPr>
              <p:spPr>
                <a:xfrm>
                  <a:off x="7047855" y="2191827"/>
                  <a:ext cx="427278" cy="536204"/>
                </a:xfrm>
                <a:custGeom>
                  <a:avLst/>
                  <a:gdLst/>
                  <a:ahLst/>
                  <a:cxnLst/>
                  <a:rect l="l" t="t" r="r" b="b"/>
                  <a:pathLst>
                    <a:path w="15008" h="18834" extrusionOk="0">
                      <a:moveTo>
                        <a:pt x="5797" y="0"/>
                      </a:moveTo>
                      <a:lnTo>
                        <a:pt x="0" y="14961"/>
                      </a:lnTo>
                      <a:cubicBezTo>
                        <a:pt x="3556" y="18811"/>
                        <a:pt x="8857" y="18833"/>
                        <a:pt x="8979" y="18833"/>
                      </a:cubicBezTo>
                      <a:cubicBezTo>
                        <a:pt x="8981" y="18833"/>
                        <a:pt x="8982" y="18833"/>
                        <a:pt x="8982" y="18833"/>
                      </a:cubicBezTo>
                      <a:lnTo>
                        <a:pt x="15007" y="3529"/>
                      </a:lnTo>
                      <a:cubicBezTo>
                        <a:pt x="13312" y="3300"/>
                        <a:pt x="11639" y="2887"/>
                        <a:pt x="10036" y="2269"/>
                      </a:cubicBezTo>
                      <a:cubicBezTo>
                        <a:pt x="7744" y="1329"/>
                        <a:pt x="6484" y="573"/>
                        <a:pt x="579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909" name="Google Shape;909;p155"/>
                <p:cNvSpPr/>
                <p:nvPr/>
              </p:nvSpPr>
              <p:spPr>
                <a:xfrm>
                  <a:off x="7396821" y="1870705"/>
                  <a:ext cx="140272" cy="106535"/>
                </a:xfrm>
                <a:custGeom>
                  <a:avLst/>
                  <a:gdLst/>
                  <a:ahLst/>
                  <a:cxnLst/>
                  <a:rect l="l" t="t" r="r" b="b"/>
                  <a:pathLst>
                    <a:path w="4927" h="3742" extrusionOk="0">
                      <a:moveTo>
                        <a:pt x="1681" y="1"/>
                      </a:moveTo>
                      <a:cubicBezTo>
                        <a:pt x="1338" y="1"/>
                        <a:pt x="1051" y="68"/>
                        <a:pt x="872" y="236"/>
                      </a:cubicBezTo>
                      <a:cubicBezTo>
                        <a:pt x="528" y="557"/>
                        <a:pt x="161" y="1473"/>
                        <a:pt x="1" y="2000"/>
                      </a:cubicBezTo>
                      <a:cubicBezTo>
                        <a:pt x="711" y="2138"/>
                        <a:pt x="1444" y="2344"/>
                        <a:pt x="2132" y="2619"/>
                      </a:cubicBezTo>
                      <a:cubicBezTo>
                        <a:pt x="2911" y="2894"/>
                        <a:pt x="3644" y="3283"/>
                        <a:pt x="4331" y="3741"/>
                      </a:cubicBezTo>
                      <a:cubicBezTo>
                        <a:pt x="4583" y="3169"/>
                        <a:pt x="4927" y="2298"/>
                        <a:pt x="4881" y="1794"/>
                      </a:cubicBezTo>
                      <a:cubicBezTo>
                        <a:pt x="4812" y="1267"/>
                        <a:pt x="4262" y="786"/>
                        <a:pt x="3575" y="465"/>
                      </a:cubicBezTo>
                      <a:cubicBezTo>
                        <a:pt x="3300" y="328"/>
                        <a:pt x="3025" y="236"/>
                        <a:pt x="2727" y="144"/>
                      </a:cubicBezTo>
                      <a:cubicBezTo>
                        <a:pt x="2356" y="57"/>
                        <a:pt x="1995" y="1"/>
                        <a:pt x="168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910" name="Google Shape;910;p155"/>
                <p:cNvSpPr/>
                <p:nvPr/>
              </p:nvSpPr>
              <p:spPr>
                <a:xfrm>
                  <a:off x="7049819" y="2702565"/>
                  <a:ext cx="183973" cy="193140"/>
                </a:xfrm>
                <a:custGeom>
                  <a:avLst/>
                  <a:gdLst/>
                  <a:ahLst/>
                  <a:cxnLst/>
                  <a:rect l="l" t="t" r="r" b="b"/>
                  <a:pathLst>
                    <a:path w="6462" h="6784" extrusionOk="0">
                      <a:moveTo>
                        <a:pt x="848" y="1"/>
                      </a:moveTo>
                      <a:lnTo>
                        <a:pt x="115" y="4537"/>
                      </a:lnTo>
                      <a:lnTo>
                        <a:pt x="0" y="5270"/>
                      </a:lnTo>
                      <a:cubicBezTo>
                        <a:pt x="1145" y="6236"/>
                        <a:pt x="2598" y="6783"/>
                        <a:pt x="4101" y="6783"/>
                      </a:cubicBezTo>
                      <a:cubicBezTo>
                        <a:pt x="4131" y="6783"/>
                        <a:pt x="4162" y="6783"/>
                        <a:pt x="4193" y="6783"/>
                      </a:cubicBezTo>
                      <a:lnTo>
                        <a:pt x="4422" y="6301"/>
                      </a:lnTo>
                      <a:lnTo>
                        <a:pt x="6461" y="2384"/>
                      </a:lnTo>
                      <a:cubicBezTo>
                        <a:pt x="5865" y="2200"/>
                        <a:pt x="5338" y="2017"/>
                        <a:pt x="5018" y="1880"/>
                      </a:cubicBezTo>
                      <a:cubicBezTo>
                        <a:pt x="3322" y="1146"/>
                        <a:pt x="1948" y="528"/>
                        <a:pt x="84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911" name="Google Shape;911;p155"/>
                <p:cNvSpPr/>
                <p:nvPr/>
              </p:nvSpPr>
              <p:spPr>
                <a:xfrm>
                  <a:off x="6973461" y="2819836"/>
                  <a:ext cx="267504" cy="122506"/>
                </a:xfrm>
                <a:custGeom>
                  <a:avLst/>
                  <a:gdLst/>
                  <a:ahLst/>
                  <a:cxnLst/>
                  <a:rect l="l" t="t" r="r" b="b"/>
                  <a:pathLst>
                    <a:path w="9396" h="4303" extrusionOk="0">
                      <a:moveTo>
                        <a:pt x="704" y="1"/>
                      </a:moveTo>
                      <a:cubicBezTo>
                        <a:pt x="285" y="1"/>
                        <a:pt x="1" y="115"/>
                        <a:pt x="47" y="441"/>
                      </a:cubicBezTo>
                      <a:cubicBezTo>
                        <a:pt x="185" y="1472"/>
                        <a:pt x="3415" y="2916"/>
                        <a:pt x="4446" y="3191"/>
                      </a:cubicBezTo>
                      <a:cubicBezTo>
                        <a:pt x="4446" y="3191"/>
                        <a:pt x="7094" y="4303"/>
                        <a:pt x="8475" y="4303"/>
                      </a:cubicBezTo>
                      <a:cubicBezTo>
                        <a:pt x="8911" y="4303"/>
                        <a:pt x="9220" y="4192"/>
                        <a:pt x="9281" y="3901"/>
                      </a:cubicBezTo>
                      <a:cubicBezTo>
                        <a:pt x="9395" y="3351"/>
                        <a:pt x="8204" y="2664"/>
                        <a:pt x="7104" y="2182"/>
                      </a:cubicBezTo>
                      <a:lnTo>
                        <a:pt x="6875" y="2641"/>
                      </a:lnTo>
                      <a:cubicBezTo>
                        <a:pt x="6816" y="2642"/>
                        <a:pt x="6756" y="2643"/>
                        <a:pt x="6697" y="2643"/>
                      </a:cubicBezTo>
                      <a:cubicBezTo>
                        <a:pt x="5225" y="2643"/>
                        <a:pt x="3805" y="2099"/>
                        <a:pt x="2682" y="1151"/>
                      </a:cubicBezTo>
                      <a:lnTo>
                        <a:pt x="2797" y="418"/>
                      </a:lnTo>
                      <a:cubicBezTo>
                        <a:pt x="2213" y="242"/>
                        <a:pt x="1315" y="1"/>
                        <a:pt x="70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912" name="Google Shape;912;p155"/>
                <p:cNvSpPr/>
                <p:nvPr/>
              </p:nvSpPr>
              <p:spPr>
                <a:xfrm>
                  <a:off x="7474460" y="1619764"/>
                  <a:ext cx="120713" cy="264202"/>
                </a:xfrm>
                <a:custGeom>
                  <a:avLst/>
                  <a:gdLst/>
                  <a:ahLst/>
                  <a:cxnLst/>
                  <a:rect l="l" t="t" r="r" b="b"/>
                  <a:pathLst>
                    <a:path w="4240" h="9280" extrusionOk="0">
                      <a:moveTo>
                        <a:pt x="4239" y="0"/>
                      </a:moveTo>
                      <a:cubicBezTo>
                        <a:pt x="2841" y="2108"/>
                        <a:pt x="779" y="7057"/>
                        <a:pt x="0" y="8981"/>
                      </a:cubicBezTo>
                      <a:cubicBezTo>
                        <a:pt x="298" y="9050"/>
                        <a:pt x="573" y="9142"/>
                        <a:pt x="848" y="9279"/>
                      </a:cubicBezTo>
                      <a:cubicBezTo>
                        <a:pt x="2612" y="5041"/>
                        <a:pt x="4239" y="0"/>
                        <a:pt x="42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nvGrpSpPr>
                <p:cNvPr id="913" name="Google Shape;913;p155"/>
                <p:cNvGrpSpPr/>
                <p:nvPr/>
              </p:nvGrpSpPr>
              <p:grpSpPr>
                <a:xfrm>
                  <a:off x="7258538" y="2052890"/>
                  <a:ext cx="294869" cy="580973"/>
                  <a:chOff x="3454938" y="1923315"/>
                  <a:chExt cx="294869" cy="580973"/>
                </a:xfrm>
              </p:grpSpPr>
              <p:sp>
                <p:nvSpPr>
                  <p:cNvPr id="914" name="Google Shape;914;p155"/>
                  <p:cNvSpPr/>
                  <p:nvPr/>
                </p:nvSpPr>
                <p:spPr>
                  <a:xfrm>
                    <a:off x="3649991" y="1923315"/>
                    <a:ext cx="99816" cy="47089"/>
                  </a:xfrm>
                  <a:custGeom>
                    <a:avLst/>
                    <a:gdLst/>
                    <a:ahLst/>
                    <a:cxnLst/>
                    <a:rect l="l" t="t" r="r" b="b"/>
                    <a:pathLst>
                      <a:path w="3506" h="1654" extrusionOk="0">
                        <a:moveTo>
                          <a:pt x="95" y="0"/>
                        </a:moveTo>
                        <a:cubicBezTo>
                          <a:pt x="49" y="0"/>
                          <a:pt x="23" y="8"/>
                          <a:pt x="23" y="23"/>
                        </a:cubicBezTo>
                        <a:cubicBezTo>
                          <a:pt x="0" y="69"/>
                          <a:pt x="206" y="138"/>
                          <a:pt x="527" y="275"/>
                        </a:cubicBezTo>
                        <a:cubicBezTo>
                          <a:pt x="848" y="413"/>
                          <a:pt x="1283" y="596"/>
                          <a:pt x="1764" y="825"/>
                        </a:cubicBezTo>
                        <a:cubicBezTo>
                          <a:pt x="2246" y="1054"/>
                          <a:pt x="2658" y="1260"/>
                          <a:pt x="2979" y="1421"/>
                        </a:cubicBezTo>
                        <a:cubicBezTo>
                          <a:pt x="3246" y="1565"/>
                          <a:pt x="3421" y="1653"/>
                          <a:pt x="3487" y="1653"/>
                        </a:cubicBezTo>
                        <a:cubicBezTo>
                          <a:pt x="3495" y="1653"/>
                          <a:pt x="3501" y="1652"/>
                          <a:pt x="3506" y="1650"/>
                        </a:cubicBezTo>
                        <a:cubicBezTo>
                          <a:pt x="3506" y="1627"/>
                          <a:pt x="3368" y="1467"/>
                          <a:pt x="3070" y="1237"/>
                        </a:cubicBezTo>
                        <a:cubicBezTo>
                          <a:pt x="2314" y="733"/>
                          <a:pt x="1467" y="344"/>
                          <a:pt x="596" y="92"/>
                        </a:cubicBezTo>
                        <a:cubicBezTo>
                          <a:pt x="367" y="31"/>
                          <a:pt x="189" y="0"/>
                          <a:pt x="9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915" name="Google Shape;915;p155"/>
                  <p:cNvSpPr/>
                  <p:nvPr/>
                </p:nvSpPr>
                <p:spPr>
                  <a:xfrm>
                    <a:off x="3668241" y="1973338"/>
                    <a:ext cx="67218" cy="31943"/>
                  </a:xfrm>
                  <a:custGeom>
                    <a:avLst/>
                    <a:gdLst/>
                    <a:ahLst/>
                    <a:cxnLst/>
                    <a:rect l="l" t="t" r="r" b="b"/>
                    <a:pathLst>
                      <a:path w="2361" h="1122" extrusionOk="0">
                        <a:moveTo>
                          <a:pt x="53" y="0"/>
                        </a:moveTo>
                        <a:cubicBezTo>
                          <a:pt x="38" y="0"/>
                          <a:pt x="28" y="3"/>
                          <a:pt x="24" y="7"/>
                        </a:cubicBezTo>
                        <a:cubicBezTo>
                          <a:pt x="1" y="76"/>
                          <a:pt x="505" y="374"/>
                          <a:pt x="1123" y="672"/>
                        </a:cubicBezTo>
                        <a:cubicBezTo>
                          <a:pt x="1655" y="947"/>
                          <a:pt x="2119" y="1121"/>
                          <a:pt x="2268" y="1121"/>
                        </a:cubicBezTo>
                        <a:cubicBezTo>
                          <a:pt x="2292" y="1121"/>
                          <a:pt x="2308" y="1117"/>
                          <a:pt x="2315" y="1107"/>
                        </a:cubicBezTo>
                        <a:cubicBezTo>
                          <a:pt x="2361" y="1061"/>
                          <a:pt x="1857" y="741"/>
                          <a:pt x="1238" y="443"/>
                        </a:cubicBezTo>
                        <a:cubicBezTo>
                          <a:pt x="662" y="175"/>
                          <a:pt x="179" y="0"/>
                          <a:pt x="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916" name="Google Shape;916;p155"/>
                  <p:cNvSpPr/>
                  <p:nvPr/>
                </p:nvSpPr>
                <p:spPr>
                  <a:xfrm>
                    <a:off x="3620638" y="1995061"/>
                    <a:ext cx="99816" cy="47061"/>
                  </a:xfrm>
                  <a:custGeom>
                    <a:avLst/>
                    <a:gdLst/>
                    <a:ahLst/>
                    <a:cxnLst/>
                    <a:rect l="l" t="t" r="r" b="b"/>
                    <a:pathLst>
                      <a:path w="3506" h="1653" extrusionOk="0">
                        <a:moveTo>
                          <a:pt x="72" y="0"/>
                        </a:moveTo>
                        <a:cubicBezTo>
                          <a:pt x="26" y="0"/>
                          <a:pt x="0" y="8"/>
                          <a:pt x="0" y="23"/>
                        </a:cubicBezTo>
                        <a:cubicBezTo>
                          <a:pt x="0" y="46"/>
                          <a:pt x="184" y="138"/>
                          <a:pt x="504" y="275"/>
                        </a:cubicBezTo>
                        <a:cubicBezTo>
                          <a:pt x="825" y="413"/>
                          <a:pt x="1260" y="596"/>
                          <a:pt x="1742" y="825"/>
                        </a:cubicBezTo>
                        <a:cubicBezTo>
                          <a:pt x="2223" y="1054"/>
                          <a:pt x="2658" y="1261"/>
                          <a:pt x="2956" y="1421"/>
                        </a:cubicBezTo>
                        <a:cubicBezTo>
                          <a:pt x="3249" y="1547"/>
                          <a:pt x="3427" y="1653"/>
                          <a:pt x="3473" y="1653"/>
                        </a:cubicBezTo>
                        <a:cubicBezTo>
                          <a:pt x="3478" y="1653"/>
                          <a:pt x="3481" y="1652"/>
                          <a:pt x="3483" y="1650"/>
                        </a:cubicBezTo>
                        <a:cubicBezTo>
                          <a:pt x="3506" y="1627"/>
                          <a:pt x="3345" y="1444"/>
                          <a:pt x="3070" y="1238"/>
                        </a:cubicBezTo>
                        <a:cubicBezTo>
                          <a:pt x="2681" y="986"/>
                          <a:pt x="2291" y="756"/>
                          <a:pt x="1856" y="573"/>
                        </a:cubicBezTo>
                        <a:cubicBezTo>
                          <a:pt x="1444" y="390"/>
                          <a:pt x="1008" y="207"/>
                          <a:pt x="573" y="92"/>
                        </a:cubicBezTo>
                        <a:cubicBezTo>
                          <a:pt x="344" y="31"/>
                          <a:pt x="166" y="0"/>
                          <a:pt x="7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917" name="Google Shape;917;p155"/>
                  <p:cNvSpPr/>
                  <p:nvPr/>
                </p:nvSpPr>
                <p:spPr>
                  <a:xfrm>
                    <a:off x="3638233" y="2044885"/>
                    <a:ext cx="67218" cy="32114"/>
                  </a:xfrm>
                  <a:custGeom>
                    <a:avLst/>
                    <a:gdLst/>
                    <a:ahLst/>
                    <a:cxnLst/>
                    <a:rect l="l" t="t" r="r" b="b"/>
                    <a:pathLst>
                      <a:path w="2361" h="1128" extrusionOk="0">
                        <a:moveTo>
                          <a:pt x="86" y="0"/>
                        </a:moveTo>
                        <a:cubicBezTo>
                          <a:pt x="64" y="0"/>
                          <a:pt x="50" y="5"/>
                          <a:pt x="47" y="15"/>
                        </a:cubicBezTo>
                        <a:cubicBezTo>
                          <a:pt x="1" y="83"/>
                          <a:pt x="505" y="381"/>
                          <a:pt x="1124" y="679"/>
                        </a:cubicBezTo>
                        <a:cubicBezTo>
                          <a:pt x="1681" y="938"/>
                          <a:pt x="2152" y="1128"/>
                          <a:pt x="2296" y="1128"/>
                        </a:cubicBezTo>
                        <a:cubicBezTo>
                          <a:pt x="2318" y="1128"/>
                          <a:pt x="2332" y="1123"/>
                          <a:pt x="2338" y="1114"/>
                        </a:cubicBezTo>
                        <a:cubicBezTo>
                          <a:pt x="2361" y="1046"/>
                          <a:pt x="1880" y="748"/>
                          <a:pt x="1238" y="450"/>
                        </a:cubicBezTo>
                        <a:cubicBezTo>
                          <a:pt x="707" y="174"/>
                          <a:pt x="226" y="0"/>
                          <a:pt x="8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918" name="Google Shape;918;p155"/>
                  <p:cNvSpPr/>
                  <p:nvPr/>
                </p:nvSpPr>
                <p:spPr>
                  <a:xfrm>
                    <a:off x="3592594" y="2068772"/>
                    <a:ext cx="99816" cy="47289"/>
                  </a:xfrm>
                  <a:custGeom>
                    <a:avLst/>
                    <a:gdLst/>
                    <a:ahLst/>
                    <a:cxnLst/>
                    <a:rect l="l" t="t" r="r" b="b"/>
                    <a:pathLst>
                      <a:path w="3506" h="1661" extrusionOk="0">
                        <a:moveTo>
                          <a:pt x="95" y="0"/>
                        </a:moveTo>
                        <a:cubicBezTo>
                          <a:pt x="48" y="0"/>
                          <a:pt x="23" y="8"/>
                          <a:pt x="23" y="23"/>
                        </a:cubicBezTo>
                        <a:cubicBezTo>
                          <a:pt x="0" y="69"/>
                          <a:pt x="206" y="161"/>
                          <a:pt x="527" y="275"/>
                        </a:cubicBezTo>
                        <a:cubicBezTo>
                          <a:pt x="848" y="413"/>
                          <a:pt x="1283" y="596"/>
                          <a:pt x="1764" y="825"/>
                        </a:cubicBezTo>
                        <a:cubicBezTo>
                          <a:pt x="2245" y="1054"/>
                          <a:pt x="2658" y="1261"/>
                          <a:pt x="2979" y="1421"/>
                        </a:cubicBezTo>
                        <a:cubicBezTo>
                          <a:pt x="3231" y="1557"/>
                          <a:pt x="3402" y="1660"/>
                          <a:pt x="3461" y="1660"/>
                        </a:cubicBezTo>
                        <a:cubicBezTo>
                          <a:pt x="3472" y="1660"/>
                          <a:pt x="3479" y="1657"/>
                          <a:pt x="3483" y="1650"/>
                        </a:cubicBezTo>
                        <a:cubicBezTo>
                          <a:pt x="3505" y="1627"/>
                          <a:pt x="3368" y="1467"/>
                          <a:pt x="3070" y="1261"/>
                        </a:cubicBezTo>
                        <a:cubicBezTo>
                          <a:pt x="2681" y="1009"/>
                          <a:pt x="2291" y="779"/>
                          <a:pt x="1879" y="596"/>
                        </a:cubicBezTo>
                        <a:cubicBezTo>
                          <a:pt x="1466" y="390"/>
                          <a:pt x="1031" y="230"/>
                          <a:pt x="596" y="92"/>
                        </a:cubicBezTo>
                        <a:cubicBezTo>
                          <a:pt x="367" y="31"/>
                          <a:pt x="188" y="0"/>
                          <a:pt x="9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919" name="Google Shape;919;p155"/>
                  <p:cNvSpPr/>
                  <p:nvPr/>
                </p:nvSpPr>
                <p:spPr>
                  <a:xfrm>
                    <a:off x="3610844" y="2119251"/>
                    <a:ext cx="67218" cy="31943"/>
                  </a:xfrm>
                  <a:custGeom>
                    <a:avLst/>
                    <a:gdLst/>
                    <a:ahLst/>
                    <a:cxnLst/>
                    <a:rect l="l" t="t" r="r" b="b"/>
                    <a:pathLst>
                      <a:path w="2361" h="1122" extrusionOk="0">
                        <a:moveTo>
                          <a:pt x="71" y="0"/>
                        </a:moveTo>
                        <a:cubicBezTo>
                          <a:pt x="46" y="0"/>
                          <a:pt x="30" y="5"/>
                          <a:pt x="23" y="14"/>
                        </a:cubicBezTo>
                        <a:cubicBezTo>
                          <a:pt x="1" y="83"/>
                          <a:pt x="505" y="358"/>
                          <a:pt x="1123" y="679"/>
                        </a:cubicBezTo>
                        <a:cubicBezTo>
                          <a:pt x="1678" y="946"/>
                          <a:pt x="2160" y="1121"/>
                          <a:pt x="2286" y="1121"/>
                        </a:cubicBezTo>
                        <a:cubicBezTo>
                          <a:pt x="2300" y="1121"/>
                          <a:pt x="2310" y="1119"/>
                          <a:pt x="2315" y="1114"/>
                        </a:cubicBezTo>
                        <a:cubicBezTo>
                          <a:pt x="2360" y="1045"/>
                          <a:pt x="1856" y="725"/>
                          <a:pt x="1238" y="427"/>
                        </a:cubicBezTo>
                        <a:cubicBezTo>
                          <a:pt x="687" y="171"/>
                          <a:pt x="221" y="0"/>
                          <a:pt x="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920" name="Google Shape;920;p155"/>
                  <p:cNvSpPr/>
                  <p:nvPr/>
                </p:nvSpPr>
                <p:spPr>
                  <a:xfrm>
                    <a:off x="3563241" y="2140945"/>
                    <a:ext cx="99816" cy="47317"/>
                  </a:xfrm>
                  <a:custGeom>
                    <a:avLst/>
                    <a:gdLst/>
                    <a:ahLst/>
                    <a:cxnLst/>
                    <a:rect l="l" t="t" r="r" b="b"/>
                    <a:pathLst>
                      <a:path w="3506" h="1662" extrusionOk="0">
                        <a:moveTo>
                          <a:pt x="37" y="0"/>
                        </a:moveTo>
                        <a:cubicBezTo>
                          <a:pt x="13" y="0"/>
                          <a:pt x="0" y="3"/>
                          <a:pt x="0" y="9"/>
                        </a:cubicBezTo>
                        <a:cubicBezTo>
                          <a:pt x="0" y="54"/>
                          <a:pt x="183" y="146"/>
                          <a:pt x="504" y="283"/>
                        </a:cubicBezTo>
                        <a:cubicBezTo>
                          <a:pt x="825" y="421"/>
                          <a:pt x="1260" y="604"/>
                          <a:pt x="1741" y="833"/>
                        </a:cubicBezTo>
                        <a:cubicBezTo>
                          <a:pt x="2222" y="1062"/>
                          <a:pt x="2635" y="1269"/>
                          <a:pt x="2956" y="1429"/>
                        </a:cubicBezTo>
                        <a:cubicBezTo>
                          <a:pt x="3249" y="1555"/>
                          <a:pt x="3427" y="1661"/>
                          <a:pt x="3473" y="1661"/>
                        </a:cubicBezTo>
                        <a:cubicBezTo>
                          <a:pt x="3477" y="1661"/>
                          <a:pt x="3481" y="1660"/>
                          <a:pt x="3483" y="1658"/>
                        </a:cubicBezTo>
                        <a:cubicBezTo>
                          <a:pt x="3505" y="1612"/>
                          <a:pt x="3345" y="1452"/>
                          <a:pt x="3070" y="1246"/>
                        </a:cubicBezTo>
                        <a:cubicBezTo>
                          <a:pt x="2291" y="742"/>
                          <a:pt x="1443" y="352"/>
                          <a:pt x="573" y="100"/>
                        </a:cubicBezTo>
                        <a:cubicBezTo>
                          <a:pt x="310" y="30"/>
                          <a:pt x="115" y="0"/>
                          <a:pt x="3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921" name="Google Shape;921;p155"/>
                  <p:cNvSpPr/>
                  <p:nvPr/>
                </p:nvSpPr>
                <p:spPr>
                  <a:xfrm>
                    <a:off x="3580836" y="2190371"/>
                    <a:ext cx="67218" cy="32114"/>
                  </a:xfrm>
                  <a:custGeom>
                    <a:avLst/>
                    <a:gdLst/>
                    <a:ahLst/>
                    <a:cxnLst/>
                    <a:rect l="l" t="t" r="r" b="b"/>
                    <a:pathLst>
                      <a:path w="2361" h="1128" extrusionOk="0">
                        <a:moveTo>
                          <a:pt x="81" y="1"/>
                        </a:moveTo>
                        <a:cubicBezTo>
                          <a:pt x="61" y="1"/>
                          <a:pt x="49" y="5"/>
                          <a:pt x="46" y="14"/>
                        </a:cubicBezTo>
                        <a:cubicBezTo>
                          <a:pt x="1" y="83"/>
                          <a:pt x="505" y="380"/>
                          <a:pt x="1123" y="678"/>
                        </a:cubicBezTo>
                        <a:cubicBezTo>
                          <a:pt x="1655" y="954"/>
                          <a:pt x="2136" y="1128"/>
                          <a:pt x="2275" y="1128"/>
                        </a:cubicBezTo>
                        <a:cubicBezTo>
                          <a:pt x="2298" y="1128"/>
                          <a:pt x="2311" y="1123"/>
                          <a:pt x="2315" y="1114"/>
                        </a:cubicBezTo>
                        <a:cubicBezTo>
                          <a:pt x="2361" y="1068"/>
                          <a:pt x="1879" y="747"/>
                          <a:pt x="1238" y="449"/>
                        </a:cubicBezTo>
                        <a:cubicBezTo>
                          <a:pt x="700" y="190"/>
                          <a:pt x="214" y="1"/>
                          <a:pt x="8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922" name="Google Shape;922;p155"/>
                  <p:cNvSpPr/>
                  <p:nvPr/>
                </p:nvSpPr>
                <p:spPr>
                  <a:xfrm>
                    <a:off x="3542343" y="2205090"/>
                    <a:ext cx="99844" cy="47089"/>
                  </a:xfrm>
                  <a:custGeom>
                    <a:avLst/>
                    <a:gdLst/>
                    <a:ahLst/>
                    <a:cxnLst/>
                    <a:rect l="l" t="t" r="r" b="b"/>
                    <a:pathLst>
                      <a:path w="3507" h="1654" extrusionOk="0">
                        <a:moveTo>
                          <a:pt x="83" y="1"/>
                        </a:moveTo>
                        <a:cubicBezTo>
                          <a:pt x="37" y="1"/>
                          <a:pt x="9" y="9"/>
                          <a:pt x="1" y="24"/>
                        </a:cubicBezTo>
                        <a:cubicBezTo>
                          <a:pt x="1" y="70"/>
                          <a:pt x="184" y="138"/>
                          <a:pt x="505" y="276"/>
                        </a:cubicBezTo>
                        <a:cubicBezTo>
                          <a:pt x="826" y="413"/>
                          <a:pt x="1284" y="597"/>
                          <a:pt x="1742" y="826"/>
                        </a:cubicBezTo>
                        <a:cubicBezTo>
                          <a:pt x="2223" y="1055"/>
                          <a:pt x="2659" y="1261"/>
                          <a:pt x="2956" y="1421"/>
                        </a:cubicBezTo>
                        <a:cubicBezTo>
                          <a:pt x="3244" y="1565"/>
                          <a:pt x="3422" y="1654"/>
                          <a:pt x="3471" y="1654"/>
                        </a:cubicBezTo>
                        <a:cubicBezTo>
                          <a:pt x="3477" y="1654"/>
                          <a:pt x="3481" y="1653"/>
                          <a:pt x="3483" y="1650"/>
                        </a:cubicBezTo>
                        <a:cubicBezTo>
                          <a:pt x="3506" y="1628"/>
                          <a:pt x="3369" y="1444"/>
                          <a:pt x="3071" y="1261"/>
                        </a:cubicBezTo>
                        <a:cubicBezTo>
                          <a:pt x="2682" y="986"/>
                          <a:pt x="2292" y="780"/>
                          <a:pt x="1880" y="574"/>
                        </a:cubicBezTo>
                        <a:cubicBezTo>
                          <a:pt x="1444" y="390"/>
                          <a:pt x="1032" y="230"/>
                          <a:pt x="574" y="93"/>
                        </a:cubicBezTo>
                        <a:cubicBezTo>
                          <a:pt x="345" y="31"/>
                          <a:pt x="177" y="1"/>
                          <a:pt x="8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923" name="Google Shape;923;p155"/>
                  <p:cNvSpPr/>
                  <p:nvPr/>
                </p:nvSpPr>
                <p:spPr>
                  <a:xfrm>
                    <a:off x="3559967" y="2254942"/>
                    <a:ext cx="67218" cy="32143"/>
                  </a:xfrm>
                  <a:custGeom>
                    <a:avLst/>
                    <a:gdLst/>
                    <a:ahLst/>
                    <a:cxnLst/>
                    <a:rect l="l" t="t" r="r" b="b"/>
                    <a:pathLst>
                      <a:path w="2361" h="1129" extrusionOk="0">
                        <a:moveTo>
                          <a:pt x="81" y="1"/>
                        </a:moveTo>
                        <a:cubicBezTo>
                          <a:pt x="61" y="1"/>
                          <a:pt x="49" y="5"/>
                          <a:pt x="46" y="14"/>
                        </a:cubicBezTo>
                        <a:cubicBezTo>
                          <a:pt x="1" y="83"/>
                          <a:pt x="505" y="381"/>
                          <a:pt x="1146" y="678"/>
                        </a:cubicBezTo>
                        <a:cubicBezTo>
                          <a:pt x="1678" y="954"/>
                          <a:pt x="2141" y="1128"/>
                          <a:pt x="2291" y="1128"/>
                        </a:cubicBezTo>
                        <a:cubicBezTo>
                          <a:pt x="2315" y="1128"/>
                          <a:pt x="2331" y="1123"/>
                          <a:pt x="2337" y="1114"/>
                        </a:cubicBezTo>
                        <a:cubicBezTo>
                          <a:pt x="2360" y="1068"/>
                          <a:pt x="1879" y="747"/>
                          <a:pt x="1238" y="449"/>
                        </a:cubicBezTo>
                        <a:cubicBezTo>
                          <a:pt x="700" y="190"/>
                          <a:pt x="214" y="1"/>
                          <a:pt x="8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924" name="Google Shape;924;p155"/>
                  <p:cNvSpPr/>
                  <p:nvPr/>
                </p:nvSpPr>
                <p:spPr>
                  <a:xfrm>
                    <a:off x="3512335" y="2276609"/>
                    <a:ext cx="100499" cy="47317"/>
                  </a:xfrm>
                  <a:custGeom>
                    <a:avLst/>
                    <a:gdLst/>
                    <a:ahLst/>
                    <a:cxnLst/>
                    <a:rect l="l" t="t" r="r" b="b"/>
                    <a:pathLst>
                      <a:path w="3530" h="1662" extrusionOk="0">
                        <a:moveTo>
                          <a:pt x="61" y="1"/>
                        </a:moveTo>
                        <a:cubicBezTo>
                          <a:pt x="37" y="1"/>
                          <a:pt x="24" y="4"/>
                          <a:pt x="24" y="9"/>
                        </a:cubicBezTo>
                        <a:cubicBezTo>
                          <a:pt x="1" y="55"/>
                          <a:pt x="207" y="147"/>
                          <a:pt x="528" y="284"/>
                        </a:cubicBezTo>
                        <a:cubicBezTo>
                          <a:pt x="849" y="422"/>
                          <a:pt x="1284" y="605"/>
                          <a:pt x="1765" y="834"/>
                        </a:cubicBezTo>
                        <a:cubicBezTo>
                          <a:pt x="2246" y="1063"/>
                          <a:pt x="2659" y="1269"/>
                          <a:pt x="2979" y="1430"/>
                        </a:cubicBezTo>
                        <a:cubicBezTo>
                          <a:pt x="3252" y="1555"/>
                          <a:pt x="3428" y="1662"/>
                          <a:pt x="3491" y="1662"/>
                        </a:cubicBezTo>
                        <a:cubicBezTo>
                          <a:pt x="3497" y="1662"/>
                          <a:pt x="3502" y="1661"/>
                          <a:pt x="3506" y="1659"/>
                        </a:cubicBezTo>
                        <a:cubicBezTo>
                          <a:pt x="3529" y="1636"/>
                          <a:pt x="3369" y="1475"/>
                          <a:pt x="3071" y="1246"/>
                        </a:cubicBezTo>
                        <a:cubicBezTo>
                          <a:pt x="2705" y="994"/>
                          <a:pt x="2292" y="765"/>
                          <a:pt x="1880" y="582"/>
                        </a:cubicBezTo>
                        <a:cubicBezTo>
                          <a:pt x="1467" y="399"/>
                          <a:pt x="1032" y="215"/>
                          <a:pt x="597" y="101"/>
                        </a:cubicBezTo>
                        <a:cubicBezTo>
                          <a:pt x="334" y="31"/>
                          <a:pt x="138" y="1"/>
                          <a:pt x="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925" name="Google Shape;925;p155"/>
                  <p:cNvSpPr/>
                  <p:nvPr/>
                </p:nvSpPr>
                <p:spPr>
                  <a:xfrm>
                    <a:off x="3530613" y="2326660"/>
                    <a:ext cx="67218" cy="32143"/>
                  </a:xfrm>
                  <a:custGeom>
                    <a:avLst/>
                    <a:gdLst/>
                    <a:ahLst/>
                    <a:cxnLst/>
                    <a:rect l="l" t="t" r="r" b="b"/>
                    <a:pathLst>
                      <a:path w="2361" h="1129" extrusionOk="0">
                        <a:moveTo>
                          <a:pt x="71" y="1"/>
                        </a:moveTo>
                        <a:cubicBezTo>
                          <a:pt x="46" y="1"/>
                          <a:pt x="30" y="6"/>
                          <a:pt x="23" y="15"/>
                        </a:cubicBezTo>
                        <a:cubicBezTo>
                          <a:pt x="0" y="84"/>
                          <a:pt x="505" y="382"/>
                          <a:pt x="1123" y="680"/>
                        </a:cubicBezTo>
                        <a:cubicBezTo>
                          <a:pt x="1661" y="939"/>
                          <a:pt x="2129" y="1128"/>
                          <a:pt x="2273" y="1128"/>
                        </a:cubicBezTo>
                        <a:cubicBezTo>
                          <a:pt x="2294" y="1128"/>
                          <a:pt x="2309" y="1124"/>
                          <a:pt x="2315" y="1115"/>
                        </a:cubicBezTo>
                        <a:cubicBezTo>
                          <a:pt x="2360" y="1046"/>
                          <a:pt x="1856" y="726"/>
                          <a:pt x="1238" y="428"/>
                        </a:cubicBezTo>
                        <a:cubicBezTo>
                          <a:pt x="687" y="172"/>
                          <a:pt x="221" y="1"/>
                          <a:pt x="7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926" name="Google Shape;926;p155"/>
                  <p:cNvSpPr/>
                  <p:nvPr/>
                </p:nvSpPr>
                <p:spPr>
                  <a:xfrm>
                    <a:off x="3484946" y="2350576"/>
                    <a:ext cx="99844" cy="47260"/>
                  </a:xfrm>
                  <a:custGeom>
                    <a:avLst/>
                    <a:gdLst/>
                    <a:ahLst/>
                    <a:cxnLst/>
                    <a:rect l="l" t="t" r="r" b="b"/>
                    <a:pathLst>
                      <a:path w="3507" h="1660" extrusionOk="0">
                        <a:moveTo>
                          <a:pt x="76" y="1"/>
                        </a:moveTo>
                        <a:cubicBezTo>
                          <a:pt x="34" y="1"/>
                          <a:pt x="8" y="8"/>
                          <a:pt x="1" y="23"/>
                        </a:cubicBezTo>
                        <a:cubicBezTo>
                          <a:pt x="1" y="69"/>
                          <a:pt x="184" y="138"/>
                          <a:pt x="505" y="275"/>
                        </a:cubicBezTo>
                        <a:cubicBezTo>
                          <a:pt x="826" y="412"/>
                          <a:pt x="1261" y="596"/>
                          <a:pt x="1742" y="825"/>
                        </a:cubicBezTo>
                        <a:cubicBezTo>
                          <a:pt x="2223" y="1054"/>
                          <a:pt x="2658" y="1283"/>
                          <a:pt x="2956" y="1421"/>
                        </a:cubicBezTo>
                        <a:cubicBezTo>
                          <a:pt x="3229" y="1557"/>
                          <a:pt x="3402" y="1660"/>
                          <a:pt x="3462" y="1660"/>
                        </a:cubicBezTo>
                        <a:cubicBezTo>
                          <a:pt x="3473" y="1660"/>
                          <a:pt x="3480" y="1657"/>
                          <a:pt x="3483" y="1650"/>
                        </a:cubicBezTo>
                        <a:cubicBezTo>
                          <a:pt x="3506" y="1627"/>
                          <a:pt x="3346" y="1466"/>
                          <a:pt x="3071" y="1260"/>
                        </a:cubicBezTo>
                        <a:cubicBezTo>
                          <a:pt x="2681" y="1008"/>
                          <a:pt x="2292" y="779"/>
                          <a:pt x="1857" y="596"/>
                        </a:cubicBezTo>
                        <a:cubicBezTo>
                          <a:pt x="1444" y="390"/>
                          <a:pt x="1009" y="229"/>
                          <a:pt x="573" y="115"/>
                        </a:cubicBezTo>
                        <a:cubicBezTo>
                          <a:pt x="339" y="36"/>
                          <a:pt x="168" y="1"/>
                          <a:pt x="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927" name="Google Shape;927;p155"/>
                  <p:cNvSpPr/>
                  <p:nvPr/>
                </p:nvSpPr>
                <p:spPr>
                  <a:xfrm>
                    <a:off x="3502570" y="2401026"/>
                    <a:ext cx="67218" cy="31943"/>
                  </a:xfrm>
                  <a:custGeom>
                    <a:avLst/>
                    <a:gdLst/>
                    <a:ahLst/>
                    <a:cxnLst/>
                    <a:rect l="l" t="t" r="r" b="b"/>
                    <a:pathLst>
                      <a:path w="2361" h="1122" extrusionOk="0">
                        <a:moveTo>
                          <a:pt x="86" y="1"/>
                        </a:moveTo>
                        <a:cubicBezTo>
                          <a:pt x="63" y="1"/>
                          <a:pt x="49" y="5"/>
                          <a:pt x="46" y="15"/>
                        </a:cubicBezTo>
                        <a:cubicBezTo>
                          <a:pt x="0" y="61"/>
                          <a:pt x="504" y="359"/>
                          <a:pt x="1123" y="680"/>
                        </a:cubicBezTo>
                        <a:cubicBezTo>
                          <a:pt x="1699" y="947"/>
                          <a:pt x="2182" y="1122"/>
                          <a:pt x="2308" y="1122"/>
                        </a:cubicBezTo>
                        <a:cubicBezTo>
                          <a:pt x="2323" y="1122"/>
                          <a:pt x="2333" y="1120"/>
                          <a:pt x="2337" y="1115"/>
                        </a:cubicBezTo>
                        <a:cubicBezTo>
                          <a:pt x="2360" y="1046"/>
                          <a:pt x="1879" y="725"/>
                          <a:pt x="1238" y="428"/>
                        </a:cubicBezTo>
                        <a:cubicBezTo>
                          <a:pt x="707" y="172"/>
                          <a:pt x="226" y="1"/>
                          <a:pt x="8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928" name="Google Shape;928;p155"/>
                  <p:cNvSpPr/>
                  <p:nvPr/>
                </p:nvSpPr>
                <p:spPr>
                  <a:xfrm>
                    <a:off x="3454938" y="2422322"/>
                    <a:ext cx="99844" cy="47089"/>
                  </a:xfrm>
                  <a:custGeom>
                    <a:avLst/>
                    <a:gdLst/>
                    <a:ahLst/>
                    <a:cxnLst/>
                    <a:rect l="l" t="t" r="r" b="b"/>
                    <a:pathLst>
                      <a:path w="3507" h="1654" extrusionOk="0">
                        <a:moveTo>
                          <a:pt x="96" y="0"/>
                        </a:moveTo>
                        <a:cubicBezTo>
                          <a:pt x="49" y="0"/>
                          <a:pt x="24" y="8"/>
                          <a:pt x="24" y="23"/>
                        </a:cubicBezTo>
                        <a:cubicBezTo>
                          <a:pt x="1" y="69"/>
                          <a:pt x="207" y="138"/>
                          <a:pt x="528" y="275"/>
                        </a:cubicBezTo>
                        <a:cubicBezTo>
                          <a:pt x="848" y="413"/>
                          <a:pt x="1284" y="596"/>
                          <a:pt x="1765" y="825"/>
                        </a:cubicBezTo>
                        <a:cubicBezTo>
                          <a:pt x="2246" y="1054"/>
                          <a:pt x="2658" y="1260"/>
                          <a:pt x="2979" y="1421"/>
                        </a:cubicBezTo>
                        <a:cubicBezTo>
                          <a:pt x="3247" y="1565"/>
                          <a:pt x="3422" y="1653"/>
                          <a:pt x="3471" y="1653"/>
                        </a:cubicBezTo>
                        <a:cubicBezTo>
                          <a:pt x="3477" y="1653"/>
                          <a:pt x="3481" y="1652"/>
                          <a:pt x="3483" y="1650"/>
                        </a:cubicBezTo>
                        <a:cubicBezTo>
                          <a:pt x="3506" y="1627"/>
                          <a:pt x="3369" y="1467"/>
                          <a:pt x="3071" y="1238"/>
                        </a:cubicBezTo>
                        <a:cubicBezTo>
                          <a:pt x="2315" y="733"/>
                          <a:pt x="1467" y="344"/>
                          <a:pt x="596" y="92"/>
                        </a:cubicBezTo>
                        <a:cubicBezTo>
                          <a:pt x="367" y="31"/>
                          <a:pt x="189" y="0"/>
                          <a:pt x="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929" name="Google Shape;929;p155"/>
                  <p:cNvSpPr/>
                  <p:nvPr/>
                </p:nvSpPr>
                <p:spPr>
                  <a:xfrm>
                    <a:off x="3473216" y="2472345"/>
                    <a:ext cx="67218" cy="31943"/>
                  </a:xfrm>
                  <a:custGeom>
                    <a:avLst/>
                    <a:gdLst/>
                    <a:ahLst/>
                    <a:cxnLst/>
                    <a:rect l="l" t="t" r="r" b="b"/>
                    <a:pathLst>
                      <a:path w="2361" h="1122" extrusionOk="0">
                        <a:moveTo>
                          <a:pt x="69" y="1"/>
                        </a:moveTo>
                        <a:cubicBezTo>
                          <a:pt x="56" y="1"/>
                          <a:pt x="48" y="3"/>
                          <a:pt x="46" y="7"/>
                        </a:cubicBezTo>
                        <a:cubicBezTo>
                          <a:pt x="0" y="76"/>
                          <a:pt x="504" y="374"/>
                          <a:pt x="1123" y="672"/>
                        </a:cubicBezTo>
                        <a:cubicBezTo>
                          <a:pt x="1674" y="947"/>
                          <a:pt x="2141" y="1122"/>
                          <a:pt x="2290" y="1122"/>
                        </a:cubicBezTo>
                        <a:cubicBezTo>
                          <a:pt x="2315" y="1122"/>
                          <a:pt x="2331" y="1117"/>
                          <a:pt x="2337" y="1107"/>
                        </a:cubicBezTo>
                        <a:cubicBezTo>
                          <a:pt x="2360" y="1061"/>
                          <a:pt x="1879" y="741"/>
                          <a:pt x="1238" y="443"/>
                        </a:cubicBezTo>
                        <a:cubicBezTo>
                          <a:pt x="682" y="176"/>
                          <a:pt x="183" y="1"/>
                          <a:pt x="6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grpSp>
          <p:grpSp>
            <p:nvGrpSpPr>
              <p:cNvPr id="930" name="Google Shape;930;p155"/>
              <p:cNvGrpSpPr/>
              <p:nvPr/>
            </p:nvGrpSpPr>
            <p:grpSpPr>
              <a:xfrm rot="-6101652">
                <a:off x="7883645" y="1096669"/>
                <a:ext cx="309233" cy="272446"/>
                <a:chOff x="3890683" y="1390057"/>
                <a:chExt cx="309215" cy="272430"/>
              </a:xfrm>
            </p:grpSpPr>
            <p:sp>
              <p:nvSpPr>
                <p:cNvPr id="931" name="Google Shape;931;p155"/>
                <p:cNvSpPr/>
                <p:nvPr/>
              </p:nvSpPr>
              <p:spPr>
                <a:xfrm>
                  <a:off x="3987227" y="1415168"/>
                  <a:ext cx="212671" cy="247319"/>
                </a:xfrm>
                <a:custGeom>
                  <a:avLst/>
                  <a:gdLst/>
                  <a:ahLst/>
                  <a:cxnLst/>
                  <a:rect l="l" t="t" r="r" b="b"/>
                  <a:pathLst>
                    <a:path w="7470" h="8687" extrusionOk="0">
                      <a:moveTo>
                        <a:pt x="4422" y="0"/>
                      </a:moveTo>
                      <a:lnTo>
                        <a:pt x="0" y="8409"/>
                      </a:lnTo>
                      <a:cubicBezTo>
                        <a:pt x="557" y="8594"/>
                        <a:pt x="1134" y="8686"/>
                        <a:pt x="1708" y="8686"/>
                      </a:cubicBezTo>
                      <a:cubicBezTo>
                        <a:pt x="2763" y="8686"/>
                        <a:pt x="3807" y="8376"/>
                        <a:pt x="4697" y="7767"/>
                      </a:cubicBezTo>
                      <a:cubicBezTo>
                        <a:pt x="7011" y="6232"/>
                        <a:pt x="7470" y="1994"/>
                        <a:pt x="44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932" name="Google Shape;932;p155"/>
                <p:cNvSpPr/>
                <p:nvPr/>
              </p:nvSpPr>
              <p:spPr>
                <a:xfrm>
                  <a:off x="3949390" y="1396890"/>
                  <a:ext cx="163759" cy="257682"/>
                </a:xfrm>
                <a:custGeom>
                  <a:avLst/>
                  <a:gdLst/>
                  <a:ahLst/>
                  <a:cxnLst/>
                  <a:rect l="l" t="t" r="r" b="b"/>
                  <a:pathLst>
                    <a:path w="5752" h="9051" extrusionOk="0">
                      <a:moveTo>
                        <a:pt x="4377" y="1"/>
                      </a:moveTo>
                      <a:lnTo>
                        <a:pt x="1" y="8363"/>
                      </a:lnTo>
                      <a:cubicBezTo>
                        <a:pt x="413" y="8661"/>
                        <a:pt x="848" y="8890"/>
                        <a:pt x="1329" y="9051"/>
                      </a:cubicBezTo>
                      <a:lnTo>
                        <a:pt x="5751" y="642"/>
                      </a:lnTo>
                      <a:cubicBezTo>
                        <a:pt x="5568" y="528"/>
                        <a:pt x="5385" y="413"/>
                        <a:pt x="5201" y="322"/>
                      </a:cubicBezTo>
                      <a:cubicBezTo>
                        <a:pt x="4926" y="207"/>
                        <a:pt x="4674" y="92"/>
                        <a:pt x="437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933" name="Google Shape;933;p155"/>
                <p:cNvSpPr/>
                <p:nvPr/>
              </p:nvSpPr>
              <p:spPr>
                <a:xfrm>
                  <a:off x="3890683" y="1390057"/>
                  <a:ext cx="183318" cy="244956"/>
                </a:xfrm>
                <a:custGeom>
                  <a:avLst/>
                  <a:gdLst/>
                  <a:ahLst/>
                  <a:cxnLst/>
                  <a:rect l="l" t="t" r="r" b="b"/>
                  <a:pathLst>
                    <a:path w="6439" h="8604" extrusionOk="0">
                      <a:moveTo>
                        <a:pt x="4938" y="1"/>
                      </a:moveTo>
                      <a:cubicBezTo>
                        <a:pt x="2517" y="1"/>
                        <a:pt x="351" y="1846"/>
                        <a:pt x="161" y="4434"/>
                      </a:cubicBezTo>
                      <a:cubicBezTo>
                        <a:pt x="1" y="6060"/>
                        <a:pt x="734" y="7641"/>
                        <a:pt x="2063" y="8603"/>
                      </a:cubicBezTo>
                      <a:lnTo>
                        <a:pt x="6439" y="241"/>
                      </a:lnTo>
                      <a:cubicBezTo>
                        <a:pt x="5938" y="78"/>
                        <a:pt x="5433" y="1"/>
                        <a:pt x="49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grpSp>
        <p:grpSp>
          <p:nvGrpSpPr>
            <p:cNvPr id="934" name="Google Shape;934;p155"/>
            <p:cNvGrpSpPr/>
            <p:nvPr/>
          </p:nvGrpSpPr>
          <p:grpSpPr>
            <a:xfrm>
              <a:off x="12953" y="3650033"/>
              <a:ext cx="1580571" cy="1587480"/>
              <a:chOff x="12953" y="3650033"/>
              <a:chExt cx="1580571" cy="1587480"/>
            </a:xfrm>
          </p:grpSpPr>
          <p:sp>
            <p:nvSpPr>
              <p:cNvPr id="935" name="Google Shape;935;p155"/>
              <p:cNvSpPr/>
              <p:nvPr/>
            </p:nvSpPr>
            <p:spPr>
              <a:xfrm rot="566062">
                <a:off x="326421" y="4762032"/>
                <a:ext cx="298736" cy="225309"/>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nvGrpSpPr>
              <p:cNvPr id="936" name="Google Shape;936;p155"/>
              <p:cNvGrpSpPr/>
              <p:nvPr/>
            </p:nvGrpSpPr>
            <p:grpSpPr>
              <a:xfrm rot="-956677">
                <a:off x="165088" y="3800593"/>
                <a:ext cx="1276300" cy="1286359"/>
                <a:chOff x="119418" y="3221569"/>
                <a:chExt cx="1276337" cy="1286396"/>
              </a:xfrm>
            </p:grpSpPr>
            <p:grpSp>
              <p:nvGrpSpPr>
                <p:cNvPr id="937" name="Google Shape;937;p155"/>
                <p:cNvGrpSpPr/>
                <p:nvPr/>
              </p:nvGrpSpPr>
              <p:grpSpPr>
                <a:xfrm>
                  <a:off x="487592" y="3704885"/>
                  <a:ext cx="908163" cy="803080"/>
                  <a:chOff x="2340166" y="2044486"/>
                  <a:chExt cx="742327" cy="656433"/>
                </a:xfrm>
              </p:grpSpPr>
              <p:sp>
                <p:nvSpPr>
                  <p:cNvPr id="938" name="Google Shape;938;p155"/>
                  <p:cNvSpPr/>
                  <p:nvPr/>
                </p:nvSpPr>
                <p:spPr>
                  <a:xfrm>
                    <a:off x="2340166" y="2044486"/>
                    <a:ext cx="742327" cy="656433"/>
                  </a:xfrm>
                  <a:custGeom>
                    <a:avLst/>
                    <a:gdLst/>
                    <a:ahLst/>
                    <a:cxnLst/>
                    <a:rect l="l" t="t" r="r" b="b"/>
                    <a:pathLst>
                      <a:path w="26074" h="23057" extrusionOk="0">
                        <a:moveTo>
                          <a:pt x="7324" y="1"/>
                        </a:moveTo>
                        <a:cubicBezTo>
                          <a:pt x="6259" y="1"/>
                          <a:pt x="5016" y="448"/>
                          <a:pt x="3574" y="1678"/>
                        </a:cubicBezTo>
                        <a:cubicBezTo>
                          <a:pt x="3574" y="1678"/>
                          <a:pt x="0" y="4771"/>
                          <a:pt x="4606" y="9262"/>
                        </a:cubicBezTo>
                        <a:cubicBezTo>
                          <a:pt x="4606" y="9262"/>
                          <a:pt x="12808" y="18129"/>
                          <a:pt x="15580" y="20901"/>
                        </a:cubicBezTo>
                        <a:cubicBezTo>
                          <a:pt x="16449" y="21756"/>
                          <a:pt x="17935" y="23057"/>
                          <a:pt x="19808" y="23057"/>
                        </a:cubicBezTo>
                        <a:cubicBezTo>
                          <a:pt x="20997" y="23057"/>
                          <a:pt x="22341" y="22533"/>
                          <a:pt x="23782" y="21038"/>
                        </a:cubicBezTo>
                        <a:cubicBezTo>
                          <a:pt x="23782" y="21038"/>
                          <a:pt x="26073" y="17968"/>
                          <a:pt x="22866" y="14348"/>
                        </a:cubicBezTo>
                        <a:cubicBezTo>
                          <a:pt x="20254" y="11370"/>
                          <a:pt x="14343" y="5481"/>
                          <a:pt x="11639" y="2595"/>
                        </a:cubicBezTo>
                        <a:cubicBezTo>
                          <a:pt x="10765" y="1660"/>
                          <a:pt x="9374" y="1"/>
                          <a:pt x="732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939" name="Google Shape;939;p155"/>
                  <p:cNvSpPr/>
                  <p:nvPr/>
                </p:nvSpPr>
                <p:spPr>
                  <a:xfrm>
                    <a:off x="2591307" y="2247853"/>
                    <a:ext cx="274565" cy="261241"/>
                  </a:xfrm>
                  <a:custGeom>
                    <a:avLst/>
                    <a:gdLst/>
                    <a:ahLst/>
                    <a:cxnLst/>
                    <a:rect l="l" t="t" r="r" b="b"/>
                    <a:pathLst>
                      <a:path w="9644" h="9176" extrusionOk="0">
                        <a:moveTo>
                          <a:pt x="4714" y="1"/>
                        </a:moveTo>
                        <a:cubicBezTo>
                          <a:pt x="4676" y="1"/>
                          <a:pt x="4640" y="4"/>
                          <a:pt x="4605" y="11"/>
                        </a:cubicBezTo>
                        <a:cubicBezTo>
                          <a:pt x="2566" y="423"/>
                          <a:pt x="0" y="3081"/>
                          <a:pt x="138" y="3998"/>
                        </a:cubicBezTo>
                        <a:cubicBezTo>
                          <a:pt x="344" y="5510"/>
                          <a:pt x="3987" y="9176"/>
                          <a:pt x="4674" y="9176"/>
                        </a:cubicBezTo>
                        <a:cubicBezTo>
                          <a:pt x="7813" y="9176"/>
                          <a:pt x="9531" y="5670"/>
                          <a:pt x="9577" y="5029"/>
                        </a:cubicBezTo>
                        <a:cubicBezTo>
                          <a:pt x="9644" y="4315"/>
                          <a:pt x="6088" y="1"/>
                          <a:pt x="471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940" name="Google Shape;940;p155"/>
                  <p:cNvSpPr/>
                  <p:nvPr/>
                </p:nvSpPr>
                <p:spPr>
                  <a:xfrm>
                    <a:off x="2523660" y="2181004"/>
                    <a:ext cx="58307" cy="40484"/>
                  </a:xfrm>
                  <a:custGeom>
                    <a:avLst/>
                    <a:gdLst/>
                    <a:ahLst/>
                    <a:cxnLst/>
                    <a:rect l="l" t="t" r="r" b="b"/>
                    <a:pathLst>
                      <a:path w="2048" h="1422" extrusionOk="0">
                        <a:moveTo>
                          <a:pt x="968" y="1"/>
                        </a:moveTo>
                        <a:cubicBezTo>
                          <a:pt x="89" y="1"/>
                          <a:pt x="1" y="1422"/>
                          <a:pt x="1003" y="1422"/>
                        </a:cubicBezTo>
                        <a:cubicBezTo>
                          <a:pt x="1025" y="1422"/>
                          <a:pt x="1047" y="1421"/>
                          <a:pt x="1070" y="1420"/>
                        </a:cubicBezTo>
                        <a:cubicBezTo>
                          <a:pt x="1078" y="1420"/>
                          <a:pt x="1086" y="1420"/>
                          <a:pt x="1094" y="1420"/>
                        </a:cubicBezTo>
                        <a:cubicBezTo>
                          <a:pt x="1988" y="1420"/>
                          <a:pt x="2048" y="113"/>
                          <a:pt x="1162" y="22"/>
                        </a:cubicBezTo>
                        <a:cubicBezTo>
                          <a:pt x="1094" y="8"/>
                          <a:pt x="1029" y="1"/>
                          <a:pt x="9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941" name="Google Shape;941;p155"/>
                  <p:cNvSpPr/>
                  <p:nvPr/>
                </p:nvSpPr>
                <p:spPr>
                  <a:xfrm>
                    <a:off x="2567363" y="2223397"/>
                    <a:ext cx="57225" cy="40484"/>
                  </a:xfrm>
                  <a:custGeom>
                    <a:avLst/>
                    <a:gdLst/>
                    <a:ahLst/>
                    <a:cxnLst/>
                    <a:rect l="l" t="t" r="r" b="b"/>
                    <a:pathLst>
                      <a:path w="2010" h="1422" extrusionOk="0">
                        <a:moveTo>
                          <a:pt x="968" y="1"/>
                        </a:moveTo>
                        <a:cubicBezTo>
                          <a:pt x="89" y="1"/>
                          <a:pt x="1" y="1422"/>
                          <a:pt x="1003" y="1422"/>
                        </a:cubicBezTo>
                        <a:cubicBezTo>
                          <a:pt x="1025" y="1422"/>
                          <a:pt x="1048" y="1421"/>
                          <a:pt x="1070" y="1420"/>
                        </a:cubicBezTo>
                        <a:cubicBezTo>
                          <a:pt x="1941" y="1397"/>
                          <a:pt x="2010" y="137"/>
                          <a:pt x="1162" y="22"/>
                        </a:cubicBezTo>
                        <a:cubicBezTo>
                          <a:pt x="1094" y="8"/>
                          <a:pt x="1029" y="1"/>
                          <a:pt x="9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942" name="Google Shape;942;p155"/>
                  <p:cNvSpPr/>
                  <p:nvPr/>
                </p:nvSpPr>
                <p:spPr>
                  <a:xfrm>
                    <a:off x="2536102" y="2080559"/>
                    <a:ext cx="57823" cy="40484"/>
                  </a:xfrm>
                  <a:custGeom>
                    <a:avLst/>
                    <a:gdLst/>
                    <a:ahLst/>
                    <a:cxnLst/>
                    <a:rect l="l" t="t" r="r" b="b"/>
                    <a:pathLst>
                      <a:path w="2031" h="1422" extrusionOk="0">
                        <a:moveTo>
                          <a:pt x="967" y="0"/>
                        </a:moveTo>
                        <a:cubicBezTo>
                          <a:pt x="87" y="0"/>
                          <a:pt x="0" y="1421"/>
                          <a:pt x="1023" y="1421"/>
                        </a:cubicBezTo>
                        <a:cubicBezTo>
                          <a:pt x="1046" y="1421"/>
                          <a:pt x="1068" y="1421"/>
                          <a:pt x="1091" y="1419"/>
                        </a:cubicBezTo>
                        <a:cubicBezTo>
                          <a:pt x="1962" y="1396"/>
                          <a:pt x="2031" y="136"/>
                          <a:pt x="1160" y="22"/>
                        </a:cubicBezTo>
                        <a:cubicBezTo>
                          <a:pt x="1092" y="7"/>
                          <a:pt x="1027" y="0"/>
                          <a:pt x="9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943" name="Google Shape;943;p155"/>
                  <p:cNvSpPr/>
                  <p:nvPr/>
                </p:nvSpPr>
                <p:spPr>
                  <a:xfrm>
                    <a:off x="2431045" y="2168619"/>
                    <a:ext cx="58534" cy="40484"/>
                  </a:xfrm>
                  <a:custGeom>
                    <a:avLst/>
                    <a:gdLst/>
                    <a:ahLst/>
                    <a:cxnLst/>
                    <a:rect l="l" t="t" r="r" b="b"/>
                    <a:pathLst>
                      <a:path w="2056" h="1422" extrusionOk="0">
                        <a:moveTo>
                          <a:pt x="968" y="0"/>
                        </a:moveTo>
                        <a:cubicBezTo>
                          <a:pt x="89" y="0"/>
                          <a:pt x="0" y="1421"/>
                          <a:pt x="1003" y="1421"/>
                        </a:cubicBezTo>
                        <a:cubicBezTo>
                          <a:pt x="1025" y="1421"/>
                          <a:pt x="1047" y="1421"/>
                          <a:pt x="1070" y="1419"/>
                        </a:cubicBezTo>
                        <a:cubicBezTo>
                          <a:pt x="1986" y="1419"/>
                          <a:pt x="2055" y="90"/>
                          <a:pt x="1161" y="22"/>
                        </a:cubicBezTo>
                        <a:cubicBezTo>
                          <a:pt x="1093" y="7"/>
                          <a:pt x="1029" y="0"/>
                          <a:pt x="9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944" name="Google Shape;944;p155"/>
                  <p:cNvSpPr/>
                  <p:nvPr/>
                </p:nvSpPr>
                <p:spPr>
                  <a:xfrm>
                    <a:off x="2632646" y="2184933"/>
                    <a:ext cx="58278" cy="40484"/>
                  </a:xfrm>
                  <a:custGeom>
                    <a:avLst/>
                    <a:gdLst/>
                    <a:ahLst/>
                    <a:cxnLst/>
                    <a:rect l="l" t="t" r="r" b="b"/>
                    <a:pathLst>
                      <a:path w="2047" h="1422" extrusionOk="0">
                        <a:moveTo>
                          <a:pt x="966" y="0"/>
                        </a:moveTo>
                        <a:cubicBezTo>
                          <a:pt x="87" y="0"/>
                          <a:pt x="0" y="1421"/>
                          <a:pt x="1023" y="1421"/>
                        </a:cubicBezTo>
                        <a:cubicBezTo>
                          <a:pt x="1045" y="1421"/>
                          <a:pt x="1068" y="1420"/>
                          <a:pt x="1091" y="1419"/>
                        </a:cubicBezTo>
                        <a:cubicBezTo>
                          <a:pt x="1099" y="1419"/>
                          <a:pt x="1106" y="1419"/>
                          <a:pt x="1114" y="1419"/>
                        </a:cubicBezTo>
                        <a:cubicBezTo>
                          <a:pt x="1986" y="1419"/>
                          <a:pt x="2046" y="90"/>
                          <a:pt x="1160" y="22"/>
                        </a:cubicBezTo>
                        <a:cubicBezTo>
                          <a:pt x="1092" y="7"/>
                          <a:pt x="1027" y="0"/>
                          <a:pt x="9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945" name="Google Shape;945;p155"/>
                  <p:cNvSpPr/>
                  <p:nvPr/>
                </p:nvSpPr>
                <p:spPr>
                  <a:xfrm>
                    <a:off x="2519788" y="2272993"/>
                    <a:ext cx="57851" cy="40484"/>
                  </a:xfrm>
                  <a:custGeom>
                    <a:avLst/>
                    <a:gdLst/>
                    <a:ahLst/>
                    <a:cxnLst/>
                    <a:rect l="l" t="t" r="r" b="b"/>
                    <a:pathLst>
                      <a:path w="2032" h="1422" extrusionOk="0">
                        <a:moveTo>
                          <a:pt x="967" y="0"/>
                        </a:moveTo>
                        <a:cubicBezTo>
                          <a:pt x="88" y="0"/>
                          <a:pt x="1" y="1421"/>
                          <a:pt x="1024" y="1421"/>
                        </a:cubicBezTo>
                        <a:cubicBezTo>
                          <a:pt x="1046" y="1421"/>
                          <a:pt x="1068" y="1421"/>
                          <a:pt x="1092" y="1419"/>
                        </a:cubicBezTo>
                        <a:cubicBezTo>
                          <a:pt x="1962" y="1396"/>
                          <a:pt x="2031" y="113"/>
                          <a:pt x="1160" y="22"/>
                        </a:cubicBezTo>
                        <a:cubicBezTo>
                          <a:pt x="1092" y="7"/>
                          <a:pt x="1028" y="0"/>
                          <a:pt x="9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946" name="Google Shape;946;p155"/>
                  <p:cNvSpPr/>
                  <p:nvPr/>
                </p:nvSpPr>
                <p:spPr>
                  <a:xfrm>
                    <a:off x="2481922" y="2120987"/>
                    <a:ext cx="57225" cy="40484"/>
                  </a:xfrm>
                  <a:custGeom>
                    <a:avLst/>
                    <a:gdLst/>
                    <a:ahLst/>
                    <a:cxnLst/>
                    <a:rect l="l" t="t" r="r" b="b"/>
                    <a:pathLst>
                      <a:path w="2010" h="1422" extrusionOk="0">
                        <a:moveTo>
                          <a:pt x="968" y="1"/>
                        </a:moveTo>
                        <a:cubicBezTo>
                          <a:pt x="89" y="1"/>
                          <a:pt x="0" y="1422"/>
                          <a:pt x="1003" y="1422"/>
                        </a:cubicBezTo>
                        <a:cubicBezTo>
                          <a:pt x="1025" y="1422"/>
                          <a:pt x="1047" y="1421"/>
                          <a:pt x="1070" y="1420"/>
                        </a:cubicBezTo>
                        <a:cubicBezTo>
                          <a:pt x="1941" y="1397"/>
                          <a:pt x="2009" y="137"/>
                          <a:pt x="1162" y="22"/>
                        </a:cubicBezTo>
                        <a:cubicBezTo>
                          <a:pt x="1093" y="8"/>
                          <a:pt x="1029" y="1"/>
                          <a:pt x="9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947" name="Google Shape;947;p155"/>
                  <p:cNvSpPr/>
                  <p:nvPr/>
                </p:nvSpPr>
                <p:spPr>
                  <a:xfrm>
                    <a:off x="2577868" y="2135337"/>
                    <a:ext cx="58904" cy="40484"/>
                  </a:xfrm>
                  <a:custGeom>
                    <a:avLst/>
                    <a:gdLst/>
                    <a:ahLst/>
                    <a:cxnLst/>
                    <a:rect l="l" t="t" r="r" b="b"/>
                    <a:pathLst>
                      <a:path w="2069" h="1422" extrusionOk="0">
                        <a:moveTo>
                          <a:pt x="970" y="1"/>
                        </a:moveTo>
                        <a:cubicBezTo>
                          <a:pt x="107" y="1"/>
                          <a:pt x="1" y="1422"/>
                          <a:pt x="1023" y="1422"/>
                        </a:cubicBezTo>
                        <a:cubicBezTo>
                          <a:pt x="1045" y="1422"/>
                          <a:pt x="1068" y="1421"/>
                          <a:pt x="1091" y="1420"/>
                        </a:cubicBezTo>
                        <a:cubicBezTo>
                          <a:pt x="1099" y="1420"/>
                          <a:pt x="1106" y="1420"/>
                          <a:pt x="1114" y="1420"/>
                        </a:cubicBezTo>
                        <a:cubicBezTo>
                          <a:pt x="2008" y="1420"/>
                          <a:pt x="2068" y="113"/>
                          <a:pt x="1160" y="22"/>
                        </a:cubicBezTo>
                        <a:cubicBezTo>
                          <a:pt x="1093" y="8"/>
                          <a:pt x="1029" y="1"/>
                          <a:pt x="9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948" name="Google Shape;948;p155"/>
                  <p:cNvSpPr/>
                  <p:nvPr/>
                </p:nvSpPr>
                <p:spPr>
                  <a:xfrm>
                    <a:off x="2472783" y="2223397"/>
                    <a:ext cx="58307" cy="40484"/>
                  </a:xfrm>
                  <a:custGeom>
                    <a:avLst/>
                    <a:gdLst/>
                    <a:ahLst/>
                    <a:cxnLst/>
                    <a:rect l="l" t="t" r="r" b="b"/>
                    <a:pathLst>
                      <a:path w="2048" h="1422" extrusionOk="0">
                        <a:moveTo>
                          <a:pt x="968" y="1"/>
                        </a:moveTo>
                        <a:cubicBezTo>
                          <a:pt x="89" y="1"/>
                          <a:pt x="1" y="1422"/>
                          <a:pt x="1003" y="1422"/>
                        </a:cubicBezTo>
                        <a:cubicBezTo>
                          <a:pt x="1025" y="1422"/>
                          <a:pt x="1047" y="1421"/>
                          <a:pt x="1070" y="1420"/>
                        </a:cubicBezTo>
                        <a:cubicBezTo>
                          <a:pt x="1078" y="1420"/>
                          <a:pt x="1085" y="1420"/>
                          <a:pt x="1093" y="1420"/>
                        </a:cubicBezTo>
                        <a:cubicBezTo>
                          <a:pt x="1988" y="1420"/>
                          <a:pt x="2048" y="90"/>
                          <a:pt x="1162" y="22"/>
                        </a:cubicBezTo>
                        <a:cubicBezTo>
                          <a:pt x="1094" y="8"/>
                          <a:pt x="1029" y="1"/>
                          <a:pt x="9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949" name="Google Shape;949;p155"/>
                  <p:cNvSpPr/>
                  <p:nvPr/>
                </p:nvSpPr>
                <p:spPr>
                  <a:xfrm>
                    <a:off x="2866619" y="2525814"/>
                    <a:ext cx="56086" cy="40342"/>
                  </a:xfrm>
                  <a:custGeom>
                    <a:avLst/>
                    <a:gdLst/>
                    <a:ahLst/>
                    <a:cxnLst/>
                    <a:rect l="l" t="t" r="r" b="b"/>
                    <a:pathLst>
                      <a:path w="1970" h="1417" extrusionOk="0">
                        <a:moveTo>
                          <a:pt x="954" y="0"/>
                        </a:moveTo>
                        <a:cubicBezTo>
                          <a:pt x="42" y="0"/>
                          <a:pt x="1" y="1417"/>
                          <a:pt x="970" y="1417"/>
                        </a:cubicBezTo>
                        <a:cubicBezTo>
                          <a:pt x="1018" y="1417"/>
                          <a:pt x="1069" y="1413"/>
                          <a:pt x="1121" y="1406"/>
                        </a:cubicBezTo>
                        <a:cubicBezTo>
                          <a:pt x="1969" y="1314"/>
                          <a:pt x="1923" y="77"/>
                          <a:pt x="1076" y="8"/>
                        </a:cubicBezTo>
                        <a:cubicBezTo>
                          <a:pt x="1034" y="3"/>
                          <a:pt x="993" y="0"/>
                          <a:pt x="9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950" name="Google Shape;950;p155"/>
                  <p:cNvSpPr/>
                  <p:nvPr/>
                </p:nvSpPr>
                <p:spPr>
                  <a:xfrm>
                    <a:off x="2913738" y="2564875"/>
                    <a:ext cx="56570" cy="40342"/>
                  </a:xfrm>
                  <a:custGeom>
                    <a:avLst/>
                    <a:gdLst/>
                    <a:ahLst/>
                    <a:cxnLst/>
                    <a:rect l="l" t="t" r="r" b="b"/>
                    <a:pathLst>
                      <a:path w="1987" h="1417" extrusionOk="0">
                        <a:moveTo>
                          <a:pt x="930" y="0"/>
                        </a:moveTo>
                        <a:cubicBezTo>
                          <a:pt x="30" y="0"/>
                          <a:pt x="0" y="1416"/>
                          <a:pt x="964" y="1416"/>
                        </a:cubicBezTo>
                        <a:cubicBezTo>
                          <a:pt x="1006" y="1416"/>
                          <a:pt x="1048" y="1414"/>
                          <a:pt x="1093" y="1408"/>
                        </a:cubicBezTo>
                        <a:cubicBezTo>
                          <a:pt x="1987" y="1317"/>
                          <a:pt x="1941" y="34"/>
                          <a:pt x="1070" y="11"/>
                        </a:cubicBezTo>
                        <a:cubicBezTo>
                          <a:pt x="1021" y="4"/>
                          <a:pt x="975" y="0"/>
                          <a:pt x="9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951" name="Google Shape;951;p155"/>
                  <p:cNvSpPr/>
                  <p:nvPr/>
                </p:nvSpPr>
                <p:spPr>
                  <a:xfrm>
                    <a:off x="2871829" y="2424714"/>
                    <a:ext cx="55431" cy="40342"/>
                  </a:xfrm>
                  <a:custGeom>
                    <a:avLst/>
                    <a:gdLst/>
                    <a:ahLst/>
                    <a:cxnLst/>
                    <a:rect l="l" t="t" r="r" b="b"/>
                    <a:pathLst>
                      <a:path w="1947" h="1417" extrusionOk="0">
                        <a:moveTo>
                          <a:pt x="955" y="0"/>
                        </a:moveTo>
                        <a:cubicBezTo>
                          <a:pt x="42" y="0"/>
                          <a:pt x="0" y="1416"/>
                          <a:pt x="951" y="1416"/>
                        </a:cubicBezTo>
                        <a:cubicBezTo>
                          <a:pt x="998" y="1416"/>
                          <a:pt x="1047" y="1413"/>
                          <a:pt x="1099" y="1406"/>
                        </a:cubicBezTo>
                        <a:cubicBezTo>
                          <a:pt x="1947" y="1314"/>
                          <a:pt x="1924" y="54"/>
                          <a:pt x="1076" y="8"/>
                        </a:cubicBezTo>
                        <a:cubicBezTo>
                          <a:pt x="1034" y="3"/>
                          <a:pt x="993" y="0"/>
                          <a:pt x="9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952" name="Google Shape;952;p155"/>
                  <p:cNvSpPr/>
                  <p:nvPr/>
                </p:nvSpPr>
                <p:spPr>
                  <a:xfrm>
                    <a:off x="2773491" y="2520518"/>
                    <a:ext cx="56570" cy="40427"/>
                  </a:xfrm>
                  <a:custGeom>
                    <a:avLst/>
                    <a:gdLst/>
                    <a:ahLst/>
                    <a:cxnLst/>
                    <a:rect l="l" t="t" r="r" b="b"/>
                    <a:pathLst>
                      <a:path w="1987" h="1420" extrusionOk="0">
                        <a:moveTo>
                          <a:pt x="932" y="0"/>
                        </a:moveTo>
                        <a:cubicBezTo>
                          <a:pt x="36" y="0"/>
                          <a:pt x="0" y="1419"/>
                          <a:pt x="947" y="1419"/>
                        </a:cubicBezTo>
                        <a:cubicBezTo>
                          <a:pt x="993" y="1419"/>
                          <a:pt x="1042" y="1416"/>
                          <a:pt x="1093" y="1409"/>
                        </a:cubicBezTo>
                        <a:cubicBezTo>
                          <a:pt x="1987" y="1340"/>
                          <a:pt x="1941" y="34"/>
                          <a:pt x="1070" y="11"/>
                        </a:cubicBezTo>
                        <a:cubicBezTo>
                          <a:pt x="1022" y="4"/>
                          <a:pt x="976" y="0"/>
                          <a:pt x="9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953" name="Google Shape;953;p155"/>
                  <p:cNvSpPr/>
                  <p:nvPr/>
                </p:nvSpPr>
                <p:spPr>
                  <a:xfrm>
                    <a:off x="2976117" y="2521230"/>
                    <a:ext cx="56171" cy="40370"/>
                  </a:xfrm>
                  <a:custGeom>
                    <a:avLst/>
                    <a:gdLst/>
                    <a:ahLst/>
                    <a:cxnLst/>
                    <a:rect l="l" t="t" r="r" b="b"/>
                    <a:pathLst>
                      <a:path w="1973" h="1418" extrusionOk="0">
                        <a:moveTo>
                          <a:pt x="935" y="1"/>
                        </a:moveTo>
                        <a:cubicBezTo>
                          <a:pt x="24" y="1"/>
                          <a:pt x="1" y="1417"/>
                          <a:pt x="953" y="1417"/>
                        </a:cubicBezTo>
                        <a:cubicBezTo>
                          <a:pt x="1000" y="1417"/>
                          <a:pt x="1050" y="1414"/>
                          <a:pt x="1102" y="1406"/>
                        </a:cubicBezTo>
                        <a:cubicBezTo>
                          <a:pt x="1972" y="1338"/>
                          <a:pt x="1949" y="32"/>
                          <a:pt x="1056" y="9"/>
                        </a:cubicBezTo>
                        <a:cubicBezTo>
                          <a:pt x="1014" y="3"/>
                          <a:pt x="973" y="1"/>
                          <a:pt x="9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954" name="Google Shape;954;p155"/>
                  <p:cNvSpPr/>
                  <p:nvPr/>
                </p:nvSpPr>
                <p:spPr>
                  <a:xfrm>
                    <a:off x="2870064" y="2617717"/>
                    <a:ext cx="56541" cy="40399"/>
                  </a:xfrm>
                  <a:custGeom>
                    <a:avLst/>
                    <a:gdLst/>
                    <a:ahLst/>
                    <a:cxnLst/>
                    <a:rect l="l" t="t" r="r" b="b"/>
                    <a:pathLst>
                      <a:path w="1986" h="1419" extrusionOk="0">
                        <a:moveTo>
                          <a:pt x="931" y="0"/>
                        </a:moveTo>
                        <a:cubicBezTo>
                          <a:pt x="35" y="0"/>
                          <a:pt x="0" y="1419"/>
                          <a:pt x="966" y="1419"/>
                        </a:cubicBezTo>
                        <a:cubicBezTo>
                          <a:pt x="1013" y="1419"/>
                          <a:pt x="1063" y="1415"/>
                          <a:pt x="1115" y="1408"/>
                        </a:cubicBezTo>
                        <a:cubicBezTo>
                          <a:pt x="1986" y="1340"/>
                          <a:pt x="1963" y="34"/>
                          <a:pt x="1069" y="11"/>
                        </a:cubicBezTo>
                        <a:cubicBezTo>
                          <a:pt x="1021" y="4"/>
                          <a:pt x="975" y="0"/>
                          <a:pt x="9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955" name="Google Shape;955;p155"/>
                  <p:cNvSpPr/>
                  <p:nvPr/>
                </p:nvSpPr>
                <p:spPr>
                  <a:xfrm>
                    <a:off x="2820297" y="2469071"/>
                    <a:ext cx="56086" cy="40342"/>
                  </a:xfrm>
                  <a:custGeom>
                    <a:avLst/>
                    <a:gdLst/>
                    <a:ahLst/>
                    <a:cxnLst/>
                    <a:rect l="l" t="t" r="r" b="b"/>
                    <a:pathLst>
                      <a:path w="1970" h="1417" extrusionOk="0">
                        <a:moveTo>
                          <a:pt x="955" y="0"/>
                        </a:moveTo>
                        <a:cubicBezTo>
                          <a:pt x="42" y="0"/>
                          <a:pt x="1" y="1416"/>
                          <a:pt x="971" y="1416"/>
                        </a:cubicBezTo>
                        <a:cubicBezTo>
                          <a:pt x="1018" y="1416"/>
                          <a:pt x="1069" y="1413"/>
                          <a:pt x="1122" y="1406"/>
                        </a:cubicBezTo>
                        <a:cubicBezTo>
                          <a:pt x="1969" y="1314"/>
                          <a:pt x="1924" y="54"/>
                          <a:pt x="1076" y="8"/>
                        </a:cubicBezTo>
                        <a:cubicBezTo>
                          <a:pt x="1034" y="3"/>
                          <a:pt x="993" y="0"/>
                          <a:pt x="9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956" name="Google Shape;956;p155"/>
                  <p:cNvSpPr/>
                  <p:nvPr/>
                </p:nvSpPr>
                <p:spPr>
                  <a:xfrm>
                    <a:off x="2926322" y="2476303"/>
                    <a:ext cx="47915" cy="40285"/>
                  </a:xfrm>
                  <a:custGeom>
                    <a:avLst/>
                    <a:gdLst/>
                    <a:ahLst/>
                    <a:cxnLst/>
                    <a:rect l="l" t="t" r="r" b="b"/>
                    <a:pathLst>
                      <a:path w="1683" h="1415" extrusionOk="0">
                        <a:moveTo>
                          <a:pt x="689" y="0"/>
                        </a:moveTo>
                        <a:cubicBezTo>
                          <a:pt x="0" y="0"/>
                          <a:pt x="11" y="1414"/>
                          <a:pt x="703" y="1414"/>
                        </a:cubicBezTo>
                        <a:cubicBezTo>
                          <a:pt x="738" y="1414"/>
                          <a:pt x="774" y="1411"/>
                          <a:pt x="812" y="1404"/>
                        </a:cubicBezTo>
                        <a:cubicBezTo>
                          <a:pt x="1682" y="1335"/>
                          <a:pt x="1659" y="29"/>
                          <a:pt x="766" y="6"/>
                        </a:cubicBezTo>
                        <a:cubicBezTo>
                          <a:pt x="739" y="2"/>
                          <a:pt x="713" y="0"/>
                          <a:pt x="68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957" name="Google Shape;957;p155"/>
                  <p:cNvSpPr/>
                  <p:nvPr/>
                </p:nvSpPr>
                <p:spPr>
                  <a:xfrm>
                    <a:off x="2827244" y="2572107"/>
                    <a:ext cx="48484" cy="40370"/>
                  </a:xfrm>
                  <a:custGeom>
                    <a:avLst/>
                    <a:gdLst/>
                    <a:ahLst/>
                    <a:cxnLst/>
                    <a:rect l="l" t="t" r="r" b="b"/>
                    <a:pathLst>
                      <a:path w="1703" h="1418" extrusionOk="0">
                        <a:moveTo>
                          <a:pt x="693" y="1"/>
                        </a:moveTo>
                        <a:cubicBezTo>
                          <a:pt x="0" y="1"/>
                          <a:pt x="34" y="1417"/>
                          <a:pt x="725" y="1417"/>
                        </a:cubicBezTo>
                        <a:cubicBezTo>
                          <a:pt x="759" y="1417"/>
                          <a:pt x="795" y="1414"/>
                          <a:pt x="832" y="1407"/>
                        </a:cubicBezTo>
                        <a:cubicBezTo>
                          <a:pt x="1703" y="1338"/>
                          <a:pt x="1680" y="32"/>
                          <a:pt x="786" y="9"/>
                        </a:cubicBezTo>
                        <a:cubicBezTo>
                          <a:pt x="754" y="4"/>
                          <a:pt x="723" y="1"/>
                          <a:pt x="6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grpSp>
              <p:nvGrpSpPr>
                <p:cNvPr id="958" name="Google Shape;958;p155"/>
                <p:cNvGrpSpPr/>
                <p:nvPr/>
              </p:nvGrpSpPr>
              <p:grpSpPr>
                <a:xfrm rot="-2700000">
                  <a:off x="184360" y="3344515"/>
                  <a:ext cx="511607" cy="395600"/>
                  <a:chOff x="3804263" y="1648281"/>
                  <a:chExt cx="511612" cy="395603"/>
                </a:xfrm>
              </p:grpSpPr>
              <p:sp>
                <p:nvSpPr>
                  <p:cNvPr id="959" name="Google Shape;959;p155"/>
                  <p:cNvSpPr/>
                  <p:nvPr/>
                </p:nvSpPr>
                <p:spPr>
                  <a:xfrm rot="4744281" flipH="1">
                    <a:off x="3780984" y="1810603"/>
                    <a:ext cx="266315" cy="172394"/>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0" name="Google Shape;960;p155"/>
                  <p:cNvSpPr/>
                  <p:nvPr/>
                </p:nvSpPr>
                <p:spPr>
                  <a:xfrm rot="9428378" flipH="1">
                    <a:off x="4026539" y="1693240"/>
                    <a:ext cx="266309" cy="172389"/>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gr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961"/>
        <p:cNvGrpSpPr/>
        <p:nvPr/>
      </p:nvGrpSpPr>
      <p:grpSpPr>
        <a:xfrm>
          <a:off x="0" y="0"/>
          <a:ext cx="0" cy="0"/>
          <a:chOff x="0" y="0"/>
          <a:chExt cx="0" cy="0"/>
        </a:xfrm>
      </p:grpSpPr>
      <p:sp>
        <p:nvSpPr>
          <p:cNvPr id="962" name="Google Shape;962;p156"/>
          <p:cNvSpPr txBox="1">
            <a:spLocks noGrp="1"/>
          </p:cNvSpPr>
          <p:nvPr>
            <p:ph type="title"/>
          </p:nvPr>
        </p:nvSpPr>
        <p:spPr>
          <a:xfrm>
            <a:off x="2054351" y="6276101"/>
            <a:ext cx="9660000" cy="1145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2200"/>
              <a:buNone/>
              <a:defRPr sz="4400"/>
            </a:lvl1pPr>
            <a:lvl2pPr lvl="1" algn="l">
              <a:lnSpc>
                <a:spcPct val="100000"/>
              </a:lnSpc>
              <a:spcBef>
                <a:spcPts val="0"/>
              </a:spcBef>
              <a:spcAft>
                <a:spcPts val="0"/>
              </a:spcAft>
              <a:buSzPts val="1800"/>
              <a:buFont typeface="Open Sans"/>
              <a:buNone/>
              <a:defRPr sz="3600">
                <a:latin typeface="Open Sans"/>
                <a:ea typeface="Open Sans"/>
                <a:cs typeface="Open Sans"/>
                <a:sym typeface="Open Sans"/>
              </a:defRPr>
            </a:lvl2pPr>
            <a:lvl3pPr lvl="2" algn="l">
              <a:lnSpc>
                <a:spcPct val="100000"/>
              </a:lnSpc>
              <a:spcBef>
                <a:spcPts val="0"/>
              </a:spcBef>
              <a:spcAft>
                <a:spcPts val="0"/>
              </a:spcAft>
              <a:buSzPts val="1800"/>
              <a:buFont typeface="Open Sans"/>
              <a:buNone/>
              <a:defRPr sz="3600">
                <a:latin typeface="Open Sans"/>
                <a:ea typeface="Open Sans"/>
                <a:cs typeface="Open Sans"/>
                <a:sym typeface="Open Sans"/>
              </a:defRPr>
            </a:lvl3pPr>
            <a:lvl4pPr lvl="3" algn="l">
              <a:lnSpc>
                <a:spcPct val="100000"/>
              </a:lnSpc>
              <a:spcBef>
                <a:spcPts val="0"/>
              </a:spcBef>
              <a:spcAft>
                <a:spcPts val="0"/>
              </a:spcAft>
              <a:buSzPts val="1800"/>
              <a:buFont typeface="Open Sans"/>
              <a:buNone/>
              <a:defRPr sz="3600">
                <a:latin typeface="Open Sans"/>
                <a:ea typeface="Open Sans"/>
                <a:cs typeface="Open Sans"/>
                <a:sym typeface="Open Sans"/>
              </a:defRPr>
            </a:lvl4pPr>
            <a:lvl5pPr lvl="4" algn="l">
              <a:lnSpc>
                <a:spcPct val="100000"/>
              </a:lnSpc>
              <a:spcBef>
                <a:spcPts val="0"/>
              </a:spcBef>
              <a:spcAft>
                <a:spcPts val="0"/>
              </a:spcAft>
              <a:buSzPts val="1800"/>
              <a:buFont typeface="Open Sans"/>
              <a:buNone/>
              <a:defRPr sz="3600">
                <a:latin typeface="Open Sans"/>
                <a:ea typeface="Open Sans"/>
                <a:cs typeface="Open Sans"/>
                <a:sym typeface="Open Sans"/>
              </a:defRPr>
            </a:lvl5pPr>
            <a:lvl6pPr lvl="5" algn="l">
              <a:lnSpc>
                <a:spcPct val="100000"/>
              </a:lnSpc>
              <a:spcBef>
                <a:spcPts val="0"/>
              </a:spcBef>
              <a:spcAft>
                <a:spcPts val="0"/>
              </a:spcAft>
              <a:buSzPts val="1800"/>
              <a:buFont typeface="Open Sans"/>
              <a:buNone/>
              <a:defRPr sz="3600">
                <a:latin typeface="Open Sans"/>
                <a:ea typeface="Open Sans"/>
                <a:cs typeface="Open Sans"/>
                <a:sym typeface="Open Sans"/>
              </a:defRPr>
            </a:lvl6pPr>
            <a:lvl7pPr lvl="6" algn="l">
              <a:lnSpc>
                <a:spcPct val="100000"/>
              </a:lnSpc>
              <a:spcBef>
                <a:spcPts val="0"/>
              </a:spcBef>
              <a:spcAft>
                <a:spcPts val="0"/>
              </a:spcAft>
              <a:buSzPts val="1800"/>
              <a:buFont typeface="Open Sans"/>
              <a:buNone/>
              <a:defRPr sz="3600">
                <a:latin typeface="Open Sans"/>
                <a:ea typeface="Open Sans"/>
                <a:cs typeface="Open Sans"/>
                <a:sym typeface="Open Sans"/>
              </a:defRPr>
            </a:lvl7pPr>
            <a:lvl8pPr lvl="7" algn="l">
              <a:lnSpc>
                <a:spcPct val="100000"/>
              </a:lnSpc>
              <a:spcBef>
                <a:spcPts val="0"/>
              </a:spcBef>
              <a:spcAft>
                <a:spcPts val="0"/>
              </a:spcAft>
              <a:buSzPts val="1800"/>
              <a:buFont typeface="Open Sans"/>
              <a:buNone/>
              <a:defRPr sz="3600">
                <a:latin typeface="Open Sans"/>
                <a:ea typeface="Open Sans"/>
                <a:cs typeface="Open Sans"/>
                <a:sym typeface="Open Sans"/>
              </a:defRPr>
            </a:lvl8pPr>
            <a:lvl9pPr lvl="8" algn="l">
              <a:lnSpc>
                <a:spcPct val="100000"/>
              </a:lnSpc>
              <a:spcBef>
                <a:spcPts val="0"/>
              </a:spcBef>
              <a:spcAft>
                <a:spcPts val="0"/>
              </a:spcAft>
              <a:buSzPts val="1800"/>
              <a:buFont typeface="Open Sans"/>
              <a:buNone/>
              <a:defRPr sz="3600">
                <a:latin typeface="Open Sans"/>
                <a:ea typeface="Open Sans"/>
                <a:cs typeface="Open Sans"/>
                <a:sym typeface="Open Sans"/>
              </a:defRPr>
            </a:lvl9pPr>
          </a:lstStyle>
          <a:p>
            <a:endParaRPr/>
          </a:p>
        </p:txBody>
      </p:sp>
      <p:sp>
        <p:nvSpPr>
          <p:cNvPr id="963" name="Google Shape;963;p156"/>
          <p:cNvSpPr txBox="1">
            <a:spLocks noGrp="1"/>
          </p:cNvSpPr>
          <p:nvPr>
            <p:ph type="subTitle" idx="1"/>
          </p:nvPr>
        </p:nvSpPr>
        <p:spPr>
          <a:xfrm>
            <a:off x="2054351" y="2573351"/>
            <a:ext cx="9660000" cy="37806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2600"/>
              <a:buNone/>
              <a:defRPr sz="5201"/>
            </a:lvl1pPr>
            <a:lvl2pPr lvl="1" algn="l">
              <a:lnSpc>
                <a:spcPct val="100000"/>
              </a:lnSpc>
              <a:spcBef>
                <a:spcPts val="0"/>
              </a:spcBef>
              <a:spcAft>
                <a:spcPts val="0"/>
              </a:spcAft>
              <a:buSzPts val="2200"/>
              <a:buNone/>
              <a:defRPr sz="4400"/>
            </a:lvl2pPr>
            <a:lvl3pPr lvl="2" algn="l">
              <a:lnSpc>
                <a:spcPct val="100000"/>
              </a:lnSpc>
              <a:spcBef>
                <a:spcPts val="0"/>
              </a:spcBef>
              <a:spcAft>
                <a:spcPts val="0"/>
              </a:spcAft>
              <a:buSzPts val="2200"/>
              <a:buNone/>
              <a:defRPr sz="4400"/>
            </a:lvl3pPr>
            <a:lvl4pPr lvl="3" algn="l">
              <a:lnSpc>
                <a:spcPct val="100000"/>
              </a:lnSpc>
              <a:spcBef>
                <a:spcPts val="0"/>
              </a:spcBef>
              <a:spcAft>
                <a:spcPts val="0"/>
              </a:spcAft>
              <a:buSzPts val="2200"/>
              <a:buNone/>
              <a:defRPr sz="4400"/>
            </a:lvl4pPr>
            <a:lvl5pPr lvl="4" algn="l">
              <a:lnSpc>
                <a:spcPct val="100000"/>
              </a:lnSpc>
              <a:spcBef>
                <a:spcPts val="0"/>
              </a:spcBef>
              <a:spcAft>
                <a:spcPts val="0"/>
              </a:spcAft>
              <a:buSzPts val="2200"/>
              <a:buNone/>
              <a:defRPr sz="4400"/>
            </a:lvl5pPr>
            <a:lvl6pPr lvl="5" algn="l">
              <a:lnSpc>
                <a:spcPct val="100000"/>
              </a:lnSpc>
              <a:spcBef>
                <a:spcPts val="0"/>
              </a:spcBef>
              <a:spcAft>
                <a:spcPts val="0"/>
              </a:spcAft>
              <a:buSzPts val="2200"/>
              <a:buNone/>
              <a:defRPr sz="4400"/>
            </a:lvl6pPr>
            <a:lvl7pPr lvl="6" algn="l">
              <a:lnSpc>
                <a:spcPct val="100000"/>
              </a:lnSpc>
              <a:spcBef>
                <a:spcPts val="0"/>
              </a:spcBef>
              <a:spcAft>
                <a:spcPts val="0"/>
              </a:spcAft>
              <a:buSzPts val="2200"/>
              <a:buNone/>
              <a:defRPr sz="4400"/>
            </a:lvl7pPr>
            <a:lvl8pPr lvl="7" algn="l">
              <a:lnSpc>
                <a:spcPct val="100000"/>
              </a:lnSpc>
              <a:spcBef>
                <a:spcPts val="0"/>
              </a:spcBef>
              <a:spcAft>
                <a:spcPts val="0"/>
              </a:spcAft>
              <a:buSzPts val="2200"/>
              <a:buNone/>
              <a:defRPr sz="4400"/>
            </a:lvl8pPr>
            <a:lvl9pPr lvl="8" algn="l">
              <a:lnSpc>
                <a:spcPct val="100000"/>
              </a:lnSpc>
              <a:spcBef>
                <a:spcPts val="0"/>
              </a:spcBef>
              <a:spcAft>
                <a:spcPts val="0"/>
              </a:spcAft>
              <a:buSzPts val="2200"/>
              <a:buNone/>
              <a:defRPr sz="4400"/>
            </a:lvl9pPr>
          </a:lstStyle>
          <a:p>
            <a:endParaRPr/>
          </a:p>
        </p:txBody>
      </p:sp>
      <p:sp>
        <p:nvSpPr>
          <p:cNvPr id="964" name="Google Shape;964;p156"/>
          <p:cNvSpPr/>
          <p:nvPr/>
        </p:nvSpPr>
        <p:spPr>
          <a:xfrm>
            <a:off x="0" y="8255000"/>
            <a:ext cx="18288000" cy="2032200"/>
          </a:xfrm>
          <a:prstGeom prst="rect">
            <a:avLst/>
          </a:prstGeom>
          <a:solidFill>
            <a:srgbClr val="AAF1F1"/>
          </a:solidFill>
          <a:ln>
            <a:noFill/>
          </a:ln>
        </p:spPr>
        <p:txBody>
          <a:bodyPr spcFirstLastPara="1" wrap="square" lIns="182850" tIns="182850" rIns="182850" bIns="182850"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965"/>
        <p:cNvGrpSpPr/>
        <p:nvPr/>
      </p:nvGrpSpPr>
      <p:grpSpPr>
        <a:xfrm>
          <a:off x="0" y="0"/>
          <a:ext cx="0" cy="0"/>
          <a:chOff x="0" y="0"/>
          <a:chExt cx="0" cy="0"/>
        </a:xfrm>
      </p:grpSpPr>
      <p:sp>
        <p:nvSpPr>
          <p:cNvPr id="966" name="Google Shape;966;p157"/>
          <p:cNvSpPr txBox="1">
            <a:spLocks noGrp="1"/>
          </p:cNvSpPr>
          <p:nvPr>
            <p:ph type="title"/>
          </p:nvPr>
        </p:nvSpPr>
        <p:spPr>
          <a:xfrm>
            <a:off x="1426451" y="774200"/>
            <a:ext cx="15435000" cy="1145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967" name="Google Shape;967;p157"/>
          <p:cNvSpPr txBox="1">
            <a:spLocks noGrp="1"/>
          </p:cNvSpPr>
          <p:nvPr>
            <p:ph type="title" idx="2"/>
          </p:nvPr>
        </p:nvSpPr>
        <p:spPr>
          <a:xfrm flipH="1">
            <a:off x="7183655" y="5401700"/>
            <a:ext cx="2795400" cy="1225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1"/>
              </a:buClr>
              <a:buSzPts val="3600"/>
              <a:buNone/>
              <a:defRPr>
                <a:solidFill>
                  <a:schemeClr val="accent1"/>
                </a:solidFill>
              </a:defRPr>
            </a:lvl1pPr>
            <a:lvl2pPr lvl="1" algn="ctr">
              <a:lnSpc>
                <a:spcPct val="100000"/>
              </a:lnSpc>
              <a:spcBef>
                <a:spcPts val="0"/>
              </a:spcBef>
              <a:spcAft>
                <a:spcPts val="0"/>
              </a:spcAft>
              <a:buClr>
                <a:schemeClr val="accent1"/>
              </a:buClr>
              <a:buSzPts val="3600"/>
              <a:buNone/>
              <a:defRPr sz="7200" b="1">
                <a:solidFill>
                  <a:schemeClr val="accent1"/>
                </a:solidFill>
              </a:defRPr>
            </a:lvl2pPr>
            <a:lvl3pPr lvl="2" algn="ctr">
              <a:lnSpc>
                <a:spcPct val="100000"/>
              </a:lnSpc>
              <a:spcBef>
                <a:spcPts val="0"/>
              </a:spcBef>
              <a:spcAft>
                <a:spcPts val="0"/>
              </a:spcAft>
              <a:buClr>
                <a:schemeClr val="accent1"/>
              </a:buClr>
              <a:buSzPts val="3600"/>
              <a:buNone/>
              <a:defRPr sz="7200" b="1">
                <a:solidFill>
                  <a:schemeClr val="accent1"/>
                </a:solidFill>
              </a:defRPr>
            </a:lvl3pPr>
            <a:lvl4pPr lvl="3" algn="ctr">
              <a:lnSpc>
                <a:spcPct val="100000"/>
              </a:lnSpc>
              <a:spcBef>
                <a:spcPts val="0"/>
              </a:spcBef>
              <a:spcAft>
                <a:spcPts val="0"/>
              </a:spcAft>
              <a:buClr>
                <a:schemeClr val="accent1"/>
              </a:buClr>
              <a:buSzPts val="3600"/>
              <a:buNone/>
              <a:defRPr sz="7200" b="1">
                <a:solidFill>
                  <a:schemeClr val="accent1"/>
                </a:solidFill>
              </a:defRPr>
            </a:lvl4pPr>
            <a:lvl5pPr lvl="4" algn="ctr">
              <a:lnSpc>
                <a:spcPct val="100000"/>
              </a:lnSpc>
              <a:spcBef>
                <a:spcPts val="0"/>
              </a:spcBef>
              <a:spcAft>
                <a:spcPts val="0"/>
              </a:spcAft>
              <a:buClr>
                <a:schemeClr val="accent1"/>
              </a:buClr>
              <a:buSzPts val="3600"/>
              <a:buNone/>
              <a:defRPr sz="7200" b="1">
                <a:solidFill>
                  <a:schemeClr val="accent1"/>
                </a:solidFill>
              </a:defRPr>
            </a:lvl5pPr>
            <a:lvl6pPr lvl="5" algn="ctr">
              <a:lnSpc>
                <a:spcPct val="100000"/>
              </a:lnSpc>
              <a:spcBef>
                <a:spcPts val="0"/>
              </a:spcBef>
              <a:spcAft>
                <a:spcPts val="0"/>
              </a:spcAft>
              <a:buClr>
                <a:schemeClr val="accent1"/>
              </a:buClr>
              <a:buSzPts val="3600"/>
              <a:buNone/>
              <a:defRPr sz="7200" b="1">
                <a:solidFill>
                  <a:schemeClr val="accent1"/>
                </a:solidFill>
              </a:defRPr>
            </a:lvl6pPr>
            <a:lvl7pPr lvl="6" algn="ctr">
              <a:lnSpc>
                <a:spcPct val="100000"/>
              </a:lnSpc>
              <a:spcBef>
                <a:spcPts val="0"/>
              </a:spcBef>
              <a:spcAft>
                <a:spcPts val="0"/>
              </a:spcAft>
              <a:buClr>
                <a:schemeClr val="accent1"/>
              </a:buClr>
              <a:buSzPts val="3600"/>
              <a:buNone/>
              <a:defRPr sz="7200" b="1">
                <a:solidFill>
                  <a:schemeClr val="accent1"/>
                </a:solidFill>
              </a:defRPr>
            </a:lvl7pPr>
            <a:lvl8pPr lvl="7" algn="ctr">
              <a:lnSpc>
                <a:spcPct val="100000"/>
              </a:lnSpc>
              <a:spcBef>
                <a:spcPts val="0"/>
              </a:spcBef>
              <a:spcAft>
                <a:spcPts val="0"/>
              </a:spcAft>
              <a:buClr>
                <a:schemeClr val="accent1"/>
              </a:buClr>
              <a:buSzPts val="3600"/>
              <a:buNone/>
              <a:defRPr sz="7200" b="1">
                <a:solidFill>
                  <a:schemeClr val="accent1"/>
                </a:solidFill>
              </a:defRPr>
            </a:lvl8pPr>
            <a:lvl9pPr lvl="8" algn="ctr">
              <a:lnSpc>
                <a:spcPct val="100000"/>
              </a:lnSpc>
              <a:spcBef>
                <a:spcPts val="0"/>
              </a:spcBef>
              <a:spcAft>
                <a:spcPts val="0"/>
              </a:spcAft>
              <a:buClr>
                <a:schemeClr val="accent1"/>
              </a:buClr>
              <a:buSzPts val="3600"/>
              <a:buNone/>
              <a:defRPr sz="7200" b="1">
                <a:solidFill>
                  <a:schemeClr val="accent1"/>
                </a:solidFill>
              </a:defRPr>
            </a:lvl9pPr>
          </a:lstStyle>
          <a:p>
            <a:endParaRPr/>
          </a:p>
        </p:txBody>
      </p:sp>
      <p:sp>
        <p:nvSpPr>
          <p:cNvPr id="968" name="Google Shape;968;p157"/>
          <p:cNvSpPr txBox="1">
            <a:spLocks noGrp="1"/>
          </p:cNvSpPr>
          <p:nvPr>
            <p:ph type="subTitle" idx="1"/>
          </p:nvPr>
        </p:nvSpPr>
        <p:spPr>
          <a:xfrm>
            <a:off x="10034400" y="5610800"/>
            <a:ext cx="6826800" cy="807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500"/>
              <a:buNone/>
              <a:defRPr sz="3000"/>
            </a:lvl1pPr>
            <a:lvl2pPr lvl="1" algn="l">
              <a:lnSpc>
                <a:spcPct val="100000"/>
              </a:lnSpc>
              <a:spcBef>
                <a:spcPts val="0"/>
              </a:spcBef>
              <a:spcAft>
                <a:spcPts val="0"/>
              </a:spcAft>
              <a:buSzPts val="1500"/>
              <a:buNone/>
              <a:defRPr sz="3000"/>
            </a:lvl2pPr>
            <a:lvl3pPr lvl="2" algn="l">
              <a:lnSpc>
                <a:spcPct val="100000"/>
              </a:lnSpc>
              <a:spcBef>
                <a:spcPts val="0"/>
              </a:spcBef>
              <a:spcAft>
                <a:spcPts val="0"/>
              </a:spcAft>
              <a:buSzPts val="1500"/>
              <a:buNone/>
              <a:defRPr sz="3000"/>
            </a:lvl3pPr>
            <a:lvl4pPr lvl="3" algn="l">
              <a:lnSpc>
                <a:spcPct val="100000"/>
              </a:lnSpc>
              <a:spcBef>
                <a:spcPts val="0"/>
              </a:spcBef>
              <a:spcAft>
                <a:spcPts val="0"/>
              </a:spcAft>
              <a:buSzPts val="1500"/>
              <a:buNone/>
              <a:defRPr sz="3000"/>
            </a:lvl4pPr>
            <a:lvl5pPr lvl="4" algn="l">
              <a:lnSpc>
                <a:spcPct val="100000"/>
              </a:lnSpc>
              <a:spcBef>
                <a:spcPts val="0"/>
              </a:spcBef>
              <a:spcAft>
                <a:spcPts val="0"/>
              </a:spcAft>
              <a:buSzPts val="1500"/>
              <a:buNone/>
              <a:defRPr sz="3000"/>
            </a:lvl5pPr>
            <a:lvl6pPr lvl="5" algn="l">
              <a:lnSpc>
                <a:spcPct val="100000"/>
              </a:lnSpc>
              <a:spcBef>
                <a:spcPts val="0"/>
              </a:spcBef>
              <a:spcAft>
                <a:spcPts val="0"/>
              </a:spcAft>
              <a:buSzPts val="1500"/>
              <a:buNone/>
              <a:defRPr sz="3000"/>
            </a:lvl6pPr>
            <a:lvl7pPr lvl="6" algn="l">
              <a:lnSpc>
                <a:spcPct val="100000"/>
              </a:lnSpc>
              <a:spcBef>
                <a:spcPts val="0"/>
              </a:spcBef>
              <a:spcAft>
                <a:spcPts val="0"/>
              </a:spcAft>
              <a:buSzPts val="1500"/>
              <a:buNone/>
              <a:defRPr sz="3000"/>
            </a:lvl7pPr>
            <a:lvl8pPr lvl="7" algn="l">
              <a:lnSpc>
                <a:spcPct val="100000"/>
              </a:lnSpc>
              <a:spcBef>
                <a:spcPts val="0"/>
              </a:spcBef>
              <a:spcAft>
                <a:spcPts val="0"/>
              </a:spcAft>
              <a:buSzPts val="1500"/>
              <a:buNone/>
              <a:defRPr sz="3000"/>
            </a:lvl8pPr>
            <a:lvl9pPr lvl="8" algn="l">
              <a:lnSpc>
                <a:spcPct val="100000"/>
              </a:lnSpc>
              <a:spcBef>
                <a:spcPts val="0"/>
              </a:spcBef>
              <a:spcAft>
                <a:spcPts val="0"/>
              </a:spcAft>
              <a:buSzPts val="1500"/>
              <a:buNone/>
              <a:defRPr sz="3000"/>
            </a:lvl9pPr>
          </a:lstStyle>
          <a:p>
            <a:endParaRPr/>
          </a:p>
        </p:txBody>
      </p:sp>
      <p:sp>
        <p:nvSpPr>
          <p:cNvPr id="969" name="Google Shape;969;p157"/>
          <p:cNvSpPr txBox="1">
            <a:spLocks noGrp="1"/>
          </p:cNvSpPr>
          <p:nvPr>
            <p:ph type="title" idx="3"/>
          </p:nvPr>
        </p:nvSpPr>
        <p:spPr>
          <a:xfrm flipH="1">
            <a:off x="7998108" y="7297300"/>
            <a:ext cx="2795400" cy="1225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1"/>
              </a:buClr>
              <a:buSzPts val="3600"/>
              <a:buNone/>
              <a:defRPr>
                <a:solidFill>
                  <a:schemeClr val="accent1"/>
                </a:solidFill>
              </a:defRPr>
            </a:lvl1pPr>
            <a:lvl2pPr lvl="1" algn="ctr">
              <a:lnSpc>
                <a:spcPct val="100000"/>
              </a:lnSpc>
              <a:spcBef>
                <a:spcPts val="0"/>
              </a:spcBef>
              <a:spcAft>
                <a:spcPts val="0"/>
              </a:spcAft>
              <a:buClr>
                <a:schemeClr val="accent1"/>
              </a:buClr>
              <a:buSzPts val="3600"/>
              <a:buNone/>
              <a:defRPr sz="7200" b="1">
                <a:solidFill>
                  <a:schemeClr val="accent1"/>
                </a:solidFill>
              </a:defRPr>
            </a:lvl2pPr>
            <a:lvl3pPr lvl="2" algn="ctr">
              <a:lnSpc>
                <a:spcPct val="100000"/>
              </a:lnSpc>
              <a:spcBef>
                <a:spcPts val="0"/>
              </a:spcBef>
              <a:spcAft>
                <a:spcPts val="0"/>
              </a:spcAft>
              <a:buClr>
                <a:schemeClr val="accent1"/>
              </a:buClr>
              <a:buSzPts val="3600"/>
              <a:buNone/>
              <a:defRPr sz="7200" b="1">
                <a:solidFill>
                  <a:schemeClr val="accent1"/>
                </a:solidFill>
              </a:defRPr>
            </a:lvl3pPr>
            <a:lvl4pPr lvl="3" algn="ctr">
              <a:lnSpc>
                <a:spcPct val="100000"/>
              </a:lnSpc>
              <a:spcBef>
                <a:spcPts val="0"/>
              </a:spcBef>
              <a:spcAft>
                <a:spcPts val="0"/>
              </a:spcAft>
              <a:buClr>
                <a:schemeClr val="accent1"/>
              </a:buClr>
              <a:buSzPts val="3600"/>
              <a:buNone/>
              <a:defRPr sz="7200" b="1">
                <a:solidFill>
                  <a:schemeClr val="accent1"/>
                </a:solidFill>
              </a:defRPr>
            </a:lvl4pPr>
            <a:lvl5pPr lvl="4" algn="ctr">
              <a:lnSpc>
                <a:spcPct val="100000"/>
              </a:lnSpc>
              <a:spcBef>
                <a:spcPts val="0"/>
              </a:spcBef>
              <a:spcAft>
                <a:spcPts val="0"/>
              </a:spcAft>
              <a:buClr>
                <a:schemeClr val="accent1"/>
              </a:buClr>
              <a:buSzPts val="3600"/>
              <a:buNone/>
              <a:defRPr sz="7200" b="1">
                <a:solidFill>
                  <a:schemeClr val="accent1"/>
                </a:solidFill>
              </a:defRPr>
            </a:lvl5pPr>
            <a:lvl6pPr lvl="5" algn="ctr">
              <a:lnSpc>
                <a:spcPct val="100000"/>
              </a:lnSpc>
              <a:spcBef>
                <a:spcPts val="0"/>
              </a:spcBef>
              <a:spcAft>
                <a:spcPts val="0"/>
              </a:spcAft>
              <a:buClr>
                <a:schemeClr val="accent1"/>
              </a:buClr>
              <a:buSzPts val="3600"/>
              <a:buNone/>
              <a:defRPr sz="7200" b="1">
                <a:solidFill>
                  <a:schemeClr val="accent1"/>
                </a:solidFill>
              </a:defRPr>
            </a:lvl6pPr>
            <a:lvl7pPr lvl="6" algn="ctr">
              <a:lnSpc>
                <a:spcPct val="100000"/>
              </a:lnSpc>
              <a:spcBef>
                <a:spcPts val="0"/>
              </a:spcBef>
              <a:spcAft>
                <a:spcPts val="0"/>
              </a:spcAft>
              <a:buClr>
                <a:schemeClr val="accent1"/>
              </a:buClr>
              <a:buSzPts val="3600"/>
              <a:buNone/>
              <a:defRPr sz="7200" b="1">
                <a:solidFill>
                  <a:schemeClr val="accent1"/>
                </a:solidFill>
              </a:defRPr>
            </a:lvl7pPr>
            <a:lvl8pPr lvl="7" algn="ctr">
              <a:lnSpc>
                <a:spcPct val="100000"/>
              </a:lnSpc>
              <a:spcBef>
                <a:spcPts val="0"/>
              </a:spcBef>
              <a:spcAft>
                <a:spcPts val="0"/>
              </a:spcAft>
              <a:buClr>
                <a:schemeClr val="accent1"/>
              </a:buClr>
              <a:buSzPts val="3600"/>
              <a:buNone/>
              <a:defRPr sz="7200" b="1">
                <a:solidFill>
                  <a:schemeClr val="accent1"/>
                </a:solidFill>
              </a:defRPr>
            </a:lvl8pPr>
            <a:lvl9pPr lvl="8" algn="ctr">
              <a:lnSpc>
                <a:spcPct val="100000"/>
              </a:lnSpc>
              <a:spcBef>
                <a:spcPts val="0"/>
              </a:spcBef>
              <a:spcAft>
                <a:spcPts val="0"/>
              </a:spcAft>
              <a:buClr>
                <a:schemeClr val="accent1"/>
              </a:buClr>
              <a:buSzPts val="3600"/>
              <a:buNone/>
              <a:defRPr sz="7200" b="1">
                <a:solidFill>
                  <a:schemeClr val="accent1"/>
                </a:solidFill>
              </a:defRPr>
            </a:lvl9pPr>
          </a:lstStyle>
          <a:p>
            <a:endParaRPr/>
          </a:p>
        </p:txBody>
      </p:sp>
      <p:sp>
        <p:nvSpPr>
          <p:cNvPr id="970" name="Google Shape;970;p157"/>
          <p:cNvSpPr txBox="1">
            <a:spLocks noGrp="1"/>
          </p:cNvSpPr>
          <p:nvPr>
            <p:ph type="subTitle" idx="4"/>
          </p:nvPr>
        </p:nvSpPr>
        <p:spPr>
          <a:xfrm>
            <a:off x="10846200" y="7506400"/>
            <a:ext cx="6015000" cy="807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500"/>
              <a:buNone/>
              <a:defRPr sz="3000"/>
            </a:lvl1pPr>
            <a:lvl2pPr lvl="1" algn="l">
              <a:lnSpc>
                <a:spcPct val="100000"/>
              </a:lnSpc>
              <a:spcBef>
                <a:spcPts val="0"/>
              </a:spcBef>
              <a:spcAft>
                <a:spcPts val="0"/>
              </a:spcAft>
              <a:buSzPts val="1500"/>
              <a:buNone/>
              <a:defRPr sz="3000"/>
            </a:lvl2pPr>
            <a:lvl3pPr lvl="2" algn="l">
              <a:lnSpc>
                <a:spcPct val="100000"/>
              </a:lnSpc>
              <a:spcBef>
                <a:spcPts val="0"/>
              </a:spcBef>
              <a:spcAft>
                <a:spcPts val="0"/>
              </a:spcAft>
              <a:buSzPts val="1500"/>
              <a:buNone/>
              <a:defRPr sz="3000"/>
            </a:lvl3pPr>
            <a:lvl4pPr lvl="3" algn="l">
              <a:lnSpc>
                <a:spcPct val="100000"/>
              </a:lnSpc>
              <a:spcBef>
                <a:spcPts val="0"/>
              </a:spcBef>
              <a:spcAft>
                <a:spcPts val="0"/>
              </a:spcAft>
              <a:buSzPts val="1500"/>
              <a:buNone/>
              <a:defRPr sz="3000"/>
            </a:lvl4pPr>
            <a:lvl5pPr lvl="4" algn="l">
              <a:lnSpc>
                <a:spcPct val="100000"/>
              </a:lnSpc>
              <a:spcBef>
                <a:spcPts val="0"/>
              </a:spcBef>
              <a:spcAft>
                <a:spcPts val="0"/>
              </a:spcAft>
              <a:buSzPts val="1500"/>
              <a:buNone/>
              <a:defRPr sz="3000"/>
            </a:lvl5pPr>
            <a:lvl6pPr lvl="5" algn="l">
              <a:lnSpc>
                <a:spcPct val="100000"/>
              </a:lnSpc>
              <a:spcBef>
                <a:spcPts val="0"/>
              </a:spcBef>
              <a:spcAft>
                <a:spcPts val="0"/>
              </a:spcAft>
              <a:buSzPts val="1500"/>
              <a:buNone/>
              <a:defRPr sz="3000"/>
            </a:lvl6pPr>
            <a:lvl7pPr lvl="6" algn="l">
              <a:lnSpc>
                <a:spcPct val="100000"/>
              </a:lnSpc>
              <a:spcBef>
                <a:spcPts val="0"/>
              </a:spcBef>
              <a:spcAft>
                <a:spcPts val="0"/>
              </a:spcAft>
              <a:buSzPts val="1500"/>
              <a:buNone/>
              <a:defRPr sz="3000"/>
            </a:lvl7pPr>
            <a:lvl8pPr lvl="7" algn="l">
              <a:lnSpc>
                <a:spcPct val="100000"/>
              </a:lnSpc>
              <a:spcBef>
                <a:spcPts val="0"/>
              </a:spcBef>
              <a:spcAft>
                <a:spcPts val="0"/>
              </a:spcAft>
              <a:buSzPts val="1500"/>
              <a:buNone/>
              <a:defRPr sz="3000"/>
            </a:lvl8pPr>
            <a:lvl9pPr lvl="8" algn="l">
              <a:lnSpc>
                <a:spcPct val="100000"/>
              </a:lnSpc>
              <a:spcBef>
                <a:spcPts val="0"/>
              </a:spcBef>
              <a:spcAft>
                <a:spcPts val="0"/>
              </a:spcAft>
              <a:buSzPts val="1500"/>
              <a:buNone/>
              <a:defRPr sz="3000"/>
            </a:lvl9pPr>
          </a:lstStyle>
          <a:p>
            <a:endParaRPr/>
          </a:p>
        </p:txBody>
      </p:sp>
      <p:sp>
        <p:nvSpPr>
          <p:cNvPr id="971" name="Google Shape;971;p157"/>
          <p:cNvSpPr txBox="1">
            <a:spLocks noGrp="1"/>
          </p:cNvSpPr>
          <p:nvPr>
            <p:ph type="title" idx="5"/>
          </p:nvPr>
        </p:nvSpPr>
        <p:spPr>
          <a:xfrm flipH="1">
            <a:off x="6369200" y="3506100"/>
            <a:ext cx="2795400" cy="12252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1"/>
              </a:buClr>
              <a:buSzPts val="3600"/>
              <a:buNone/>
              <a:defRPr>
                <a:solidFill>
                  <a:schemeClr val="accent1"/>
                </a:solidFill>
              </a:defRPr>
            </a:lvl1pPr>
            <a:lvl2pPr lvl="1" algn="ctr">
              <a:lnSpc>
                <a:spcPct val="100000"/>
              </a:lnSpc>
              <a:spcBef>
                <a:spcPts val="0"/>
              </a:spcBef>
              <a:spcAft>
                <a:spcPts val="0"/>
              </a:spcAft>
              <a:buClr>
                <a:schemeClr val="accent1"/>
              </a:buClr>
              <a:buSzPts val="3600"/>
              <a:buNone/>
              <a:defRPr sz="7200" b="1">
                <a:solidFill>
                  <a:schemeClr val="accent1"/>
                </a:solidFill>
              </a:defRPr>
            </a:lvl2pPr>
            <a:lvl3pPr lvl="2" algn="ctr">
              <a:lnSpc>
                <a:spcPct val="100000"/>
              </a:lnSpc>
              <a:spcBef>
                <a:spcPts val="0"/>
              </a:spcBef>
              <a:spcAft>
                <a:spcPts val="0"/>
              </a:spcAft>
              <a:buClr>
                <a:schemeClr val="accent1"/>
              </a:buClr>
              <a:buSzPts val="3600"/>
              <a:buNone/>
              <a:defRPr sz="7200" b="1">
                <a:solidFill>
                  <a:schemeClr val="accent1"/>
                </a:solidFill>
              </a:defRPr>
            </a:lvl3pPr>
            <a:lvl4pPr lvl="3" algn="ctr">
              <a:lnSpc>
                <a:spcPct val="100000"/>
              </a:lnSpc>
              <a:spcBef>
                <a:spcPts val="0"/>
              </a:spcBef>
              <a:spcAft>
                <a:spcPts val="0"/>
              </a:spcAft>
              <a:buClr>
                <a:schemeClr val="accent1"/>
              </a:buClr>
              <a:buSzPts val="3600"/>
              <a:buNone/>
              <a:defRPr sz="7200" b="1">
                <a:solidFill>
                  <a:schemeClr val="accent1"/>
                </a:solidFill>
              </a:defRPr>
            </a:lvl4pPr>
            <a:lvl5pPr lvl="4" algn="ctr">
              <a:lnSpc>
                <a:spcPct val="100000"/>
              </a:lnSpc>
              <a:spcBef>
                <a:spcPts val="0"/>
              </a:spcBef>
              <a:spcAft>
                <a:spcPts val="0"/>
              </a:spcAft>
              <a:buClr>
                <a:schemeClr val="accent1"/>
              </a:buClr>
              <a:buSzPts val="3600"/>
              <a:buNone/>
              <a:defRPr sz="7200" b="1">
                <a:solidFill>
                  <a:schemeClr val="accent1"/>
                </a:solidFill>
              </a:defRPr>
            </a:lvl5pPr>
            <a:lvl6pPr lvl="5" algn="ctr">
              <a:lnSpc>
                <a:spcPct val="100000"/>
              </a:lnSpc>
              <a:spcBef>
                <a:spcPts val="0"/>
              </a:spcBef>
              <a:spcAft>
                <a:spcPts val="0"/>
              </a:spcAft>
              <a:buClr>
                <a:schemeClr val="accent1"/>
              </a:buClr>
              <a:buSzPts val="3600"/>
              <a:buNone/>
              <a:defRPr sz="7200" b="1">
                <a:solidFill>
                  <a:schemeClr val="accent1"/>
                </a:solidFill>
              </a:defRPr>
            </a:lvl6pPr>
            <a:lvl7pPr lvl="6" algn="ctr">
              <a:lnSpc>
                <a:spcPct val="100000"/>
              </a:lnSpc>
              <a:spcBef>
                <a:spcPts val="0"/>
              </a:spcBef>
              <a:spcAft>
                <a:spcPts val="0"/>
              </a:spcAft>
              <a:buClr>
                <a:schemeClr val="accent1"/>
              </a:buClr>
              <a:buSzPts val="3600"/>
              <a:buNone/>
              <a:defRPr sz="7200" b="1">
                <a:solidFill>
                  <a:schemeClr val="accent1"/>
                </a:solidFill>
              </a:defRPr>
            </a:lvl7pPr>
            <a:lvl8pPr lvl="7" algn="ctr">
              <a:lnSpc>
                <a:spcPct val="100000"/>
              </a:lnSpc>
              <a:spcBef>
                <a:spcPts val="0"/>
              </a:spcBef>
              <a:spcAft>
                <a:spcPts val="0"/>
              </a:spcAft>
              <a:buClr>
                <a:schemeClr val="accent1"/>
              </a:buClr>
              <a:buSzPts val="3600"/>
              <a:buNone/>
              <a:defRPr sz="7200" b="1">
                <a:solidFill>
                  <a:schemeClr val="accent1"/>
                </a:solidFill>
              </a:defRPr>
            </a:lvl8pPr>
            <a:lvl9pPr lvl="8" algn="ctr">
              <a:lnSpc>
                <a:spcPct val="100000"/>
              </a:lnSpc>
              <a:spcBef>
                <a:spcPts val="0"/>
              </a:spcBef>
              <a:spcAft>
                <a:spcPts val="0"/>
              </a:spcAft>
              <a:buClr>
                <a:schemeClr val="accent1"/>
              </a:buClr>
              <a:buSzPts val="3600"/>
              <a:buNone/>
              <a:defRPr sz="7200" b="1">
                <a:solidFill>
                  <a:schemeClr val="accent1"/>
                </a:solidFill>
              </a:defRPr>
            </a:lvl9pPr>
          </a:lstStyle>
          <a:p>
            <a:endParaRPr/>
          </a:p>
        </p:txBody>
      </p:sp>
      <p:sp>
        <p:nvSpPr>
          <p:cNvPr id="972" name="Google Shape;972;p157"/>
          <p:cNvSpPr txBox="1">
            <a:spLocks noGrp="1"/>
          </p:cNvSpPr>
          <p:nvPr>
            <p:ph type="subTitle" idx="6"/>
          </p:nvPr>
        </p:nvSpPr>
        <p:spPr>
          <a:xfrm>
            <a:off x="9217301" y="3715250"/>
            <a:ext cx="7644000" cy="8070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1500"/>
              <a:buNone/>
              <a:defRPr sz="3000"/>
            </a:lvl1pPr>
            <a:lvl2pPr lvl="1" algn="l">
              <a:lnSpc>
                <a:spcPct val="100000"/>
              </a:lnSpc>
              <a:spcBef>
                <a:spcPts val="0"/>
              </a:spcBef>
              <a:spcAft>
                <a:spcPts val="0"/>
              </a:spcAft>
              <a:buSzPts val="1500"/>
              <a:buNone/>
              <a:defRPr sz="3000"/>
            </a:lvl2pPr>
            <a:lvl3pPr lvl="2" algn="l">
              <a:lnSpc>
                <a:spcPct val="100000"/>
              </a:lnSpc>
              <a:spcBef>
                <a:spcPts val="0"/>
              </a:spcBef>
              <a:spcAft>
                <a:spcPts val="0"/>
              </a:spcAft>
              <a:buSzPts val="1500"/>
              <a:buNone/>
              <a:defRPr sz="3000"/>
            </a:lvl3pPr>
            <a:lvl4pPr lvl="3" algn="l">
              <a:lnSpc>
                <a:spcPct val="100000"/>
              </a:lnSpc>
              <a:spcBef>
                <a:spcPts val="0"/>
              </a:spcBef>
              <a:spcAft>
                <a:spcPts val="0"/>
              </a:spcAft>
              <a:buSzPts val="1500"/>
              <a:buNone/>
              <a:defRPr sz="3000"/>
            </a:lvl4pPr>
            <a:lvl5pPr lvl="4" algn="l">
              <a:lnSpc>
                <a:spcPct val="100000"/>
              </a:lnSpc>
              <a:spcBef>
                <a:spcPts val="0"/>
              </a:spcBef>
              <a:spcAft>
                <a:spcPts val="0"/>
              </a:spcAft>
              <a:buSzPts val="1500"/>
              <a:buNone/>
              <a:defRPr sz="3000"/>
            </a:lvl5pPr>
            <a:lvl6pPr lvl="5" algn="l">
              <a:lnSpc>
                <a:spcPct val="100000"/>
              </a:lnSpc>
              <a:spcBef>
                <a:spcPts val="0"/>
              </a:spcBef>
              <a:spcAft>
                <a:spcPts val="0"/>
              </a:spcAft>
              <a:buSzPts val="1500"/>
              <a:buNone/>
              <a:defRPr sz="3000"/>
            </a:lvl6pPr>
            <a:lvl7pPr lvl="6" algn="l">
              <a:lnSpc>
                <a:spcPct val="100000"/>
              </a:lnSpc>
              <a:spcBef>
                <a:spcPts val="0"/>
              </a:spcBef>
              <a:spcAft>
                <a:spcPts val="0"/>
              </a:spcAft>
              <a:buSzPts val="1500"/>
              <a:buNone/>
              <a:defRPr sz="3000"/>
            </a:lvl7pPr>
            <a:lvl8pPr lvl="7" algn="l">
              <a:lnSpc>
                <a:spcPct val="100000"/>
              </a:lnSpc>
              <a:spcBef>
                <a:spcPts val="0"/>
              </a:spcBef>
              <a:spcAft>
                <a:spcPts val="0"/>
              </a:spcAft>
              <a:buSzPts val="1500"/>
              <a:buNone/>
              <a:defRPr sz="3000"/>
            </a:lvl8pPr>
            <a:lvl9pPr lvl="8" algn="l">
              <a:lnSpc>
                <a:spcPct val="100000"/>
              </a:lnSpc>
              <a:spcBef>
                <a:spcPts val="0"/>
              </a:spcBef>
              <a:spcAft>
                <a:spcPts val="0"/>
              </a:spcAft>
              <a:buSzPts val="1500"/>
              <a:buNone/>
              <a:defRPr sz="3000"/>
            </a:lvl9pPr>
          </a:lstStyle>
          <a:p>
            <a:endParaRPr/>
          </a:p>
        </p:txBody>
      </p:sp>
      <p:grpSp>
        <p:nvGrpSpPr>
          <p:cNvPr id="973" name="Google Shape;973;p157"/>
          <p:cNvGrpSpPr/>
          <p:nvPr/>
        </p:nvGrpSpPr>
        <p:grpSpPr>
          <a:xfrm>
            <a:off x="14218860" y="395945"/>
            <a:ext cx="3434256" cy="2541059"/>
            <a:chOff x="7109428" y="197972"/>
            <a:chExt cx="1717128" cy="1270529"/>
          </a:xfrm>
        </p:grpSpPr>
        <p:sp>
          <p:nvSpPr>
            <p:cNvPr id="974" name="Google Shape;974;p157"/>
            <p:cNvSpPr/>
            <p:nvPr/>
          </p:nvSpPr>
          <p:spPr>
            <a:xfrm rot="1122035">
              <a:off x="7138646" y="851555"/>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975" name="Google Shape;975;p157"/>
            <p:cNvSpPr/>
            <p:nvPr/>
          </p:nvSpPr>
          <p:spPr>
            <a:xfrm rot="10604852" flipH="1">
              <a:off x="7563923" y="1288715"/>
              <a:ext cx="266331" cy="172370"/>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6" name="Google Shape;976;p157"/>
            <p:cNvSpPr/>
            <p:nvPr/>
          </p:nvSpPr>
          <p:spPr>
            <a:xfrm rot="4740224" flipH="1">
              <a:off x="7125174" y="258933"/>
              <a:ext cx="266321" cy="172393"/>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157"/>
            <p:cNvSpPr/>
            <p:nvPr/>
          </p:nvSpPr>
          <p:spPr>
            <a:xfrm rot="-8099754" flipH="1">
              <a:off x="8538305" y="973408"/>
              <a:ext cx="266300" cy="172400"/>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78" name="Google Shape;978;p157"/>
            <p:cNvGrpSpPr/>
            <p:nvPr/>
          </p:nvGrpSpPr>
          <p:grpSpPr>
            <a:xfrm>
              <a:off x="8237833" y="339919"/>
              <a:ext cx="309215" cy="272430"/>
              <a:chOff x="3890683" y="1390057"/>
              <a:chExt cx="309215" cy="272430"/>
            </a:xfrm>
          </p:grpSpPr>
          <p:sp>
            <p:nvSpPr>
              <p:cNvPr id="979" name="Google Shape;979;p157"/>
              <p:cNvSpPr/>
              <p:nvPr/>
            </p:nvSpPr>
            <p:spPr>
              <a:xfrm>
                <a:off x="3987227" y="1415168"/>
                <a:ext cx="212671" cy="247319"/>
              </a:xfrm>
              <a:custGeom>
                <a:avLst/>
                <a:gdLst/>
                <a:ahLst/>
                <a:cxnLst/>
                <a:rect l="l" t="t" r="r" b="b"/>
                <a:pathLst>
                  <a:path w="7470" h="8687" extrusionOk="0">
                    <a:moveTo>
                      <a:pt x="4422" y="0"/>
                    </a:moveTo>
                    <a:lnTo>
                      <a:pt x="0" y="8409"/>
                    </a:lnTo>
                    <a:cubicBezTo>
                      <a:pt x="557" y="8594"/>
                      <a:pt x="1134" y="8686"/>
                      <a:pt x="1708" y="8686"/>
                    </a:cubicBezTo>
                    <a:cubicBezTo>
                      <a:pt x="2763" y="8686"/>
                      <a:pt x="3807" y="8376"/>
                      <a:pt x="4697" y="7767"/>
                    </a:cubicBezTo>
                    <a:cubicBezTo>
                      <a:pt x="7011" y="6232"/>
                      <a:pt x="7470" y="1994"/>
                      <a:pt x="44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980" name="Google Shape;980;p157"/>
              <p:cNvSpPr/>
              <p:nvPr/>
            </p:nvSpPr>
            <p:spPr>
              <a:xfrm>
                <a:off x="3949390" y="1396890"/>
                <a:ext cx="163759" cy="257682"/>
              </a:xfrm>
              <a:custGeom>
                <a:avLst/>
                <a:gdLst/>
                <a:ahLst/>
                <a:cxnLst/>
                <a:rect l="l" t="t" r="r" b="b"/>
                <a:pathLst>
                  <a:path w="5752" h="9051" extrusionOk="0">
                    <a:moveTo>
                      <a:pt x="4377" y="1"/>
                    </a:moveTo>
                    <a:lnTo>
                      <a:pt x="1" y="8363"/>
                    </a:lnTo>
                    <a:cubicBezTo>
                      <a:pt x="413" y="8661"/>
                      <a:pt x="848" y="8890"/>
                      <a:pt x="1329" y="9051"/>
                    </a:cubicBezTo>
                    <a:lnTo>
                      <a:pt x="5751" y="642"/>
                    </a:lnTo>
                    <a:cubicBezTo>
                      <a:pt x="5568" y="528"/>
                      <a:pt x="5385" y="413"/>
                      <a:pt x="5201" y="322"/>
                    </a:cubicBezTo>
                    <a:cubicBezTo>
                      <a:pt x="4926" y="207"/>
                      <a:pt x="4674" y="92"/>
                      <a:pt x="437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981" name="Google Shape;981;p157"/>
              <p:cNvSpPr/>
              <p:nvPr/>
            </p:nvSpPr>
            <p:spPr>
              <a:xfrm>
                <a:off x="3890683" y="1390057"/>
                <a:ext cx="183318" cy="244956"/>
              </a:xfrm>
              <a:custGeom>
                <a:avLst/>
                <a:gdLst/>
                <a:ahLst/>
                <a:cxnLst/>
                <a:rect l="l" t="t" r="r" b="b"/>
                <a:pathLst>
                  <a:path w="6439" h="8604" extrusionOk="0">
                    <a:moveTo>
                      <a:pt x="4938" y="1"/>
                    </a:moveTo>
                    <a:cubicBezTo>
                      <a:pt x="2517" y="1"/>
                      <a:pt x="351" y="1846"/>
                      <a:pt x="161" y="4434"/>
                    </a:cubicBezTo>
                    <a:cubicBezTo>
                      <a:pt x="1" y="6060"/>
                      <a:pt x="734" y="7641"/>
                      <a:pt x="2063" y="8603"/>
                    </a:cubicBezTo>
                    <a:lnTo>
                      <a:pt x="6439" y="241"/>
                    </a:lnTo>
                    <a:cubicBezTo>
                      <a:pt x="5938" y="78"/>
                      <a:pt x="5433" y="1"/>
                      <a:pt x="49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grpSp>
          <p:nvGrpSpPr>
            <p:cNvPr id="982" name="Google Shape;982;p157"/>
            <p:cNvGrpSpPr/>
            <p:nvPr/>
          </p:nvGrpSpPr>
          <p:grpSpPr>
            <a:xfrm flipH="1">
              <a:off x="7617675" y="339921"/>
              <a:ext cx="757996" cy="1065817"/>
              <a:chOff x="1580225" y="1798159"/>
              <a:chExt cx="757996" cy="1065817"/>
            </a:xfrm>
          </p:grpSpPr>
          <p:sp>
            <p:nvSpPr>
              <p:cNvPr id="983" name="Google Shape;983;p157"/>
              <p:cNvSpPr/>
              <p:nvPr/>
            </p:nvSpPr>
            <p:spPr>
              <a:xfrm>
                <a:off x="2115359" y="1798159"/>
                <a:ext cx="211931" cy="136087"/>
              </a:xfrm>
              <a:custGeom>
                <a:avLst/>
                <a:gdLst/>
                <a:ahLst/>
                <a:cxnLst/>
                <a:rect l="l" t="t" r="r" b="b"/>
                <a:pathLst>
                  <a:path w="7444" h="4780" extrusionOk="0">
                    <a:moveTo>
                      <a:pt x="1734" y="0"/>
                    </a:moveTo>
                    <a:cubicBezTo>
                      <a:pt x="1412" y="0"/>
                      <a:pt x="1104" y="52"/>
                      <a:pt x="825" y="172"/>
                    </a:cubicBezTo>
                    <a:cubicBezTo>
                      <a:pt x="504" y="310"/>
                      <a:pt x="0" y="310"/>
                      <a:pt x="0" y="1134"/>
                    </a:cubicBezTo>
                    <a:cubicBezTo>
                      <a:pt x="573" y="1845"/>
                      <a:pt x="1558" y="2624"/>
                      <a:pt x="3185" y="3426"/>
                    </a:cubicBezTo>
                    <a:cubicBezTo>
                      <a:pt x="4353" y="4021"/>
                      <a:pt x="5568" y="4480"/>
                      <a:pt x="6851" y="4777"/>
                    </a:cubicBezTo>
                    <a:cubicBezTo>
                      <a:pt x="6857" y="4779"/>
                      <a:pt x="6864" y="4780"/>
                      <a:pt x="6871" y="4780"/>
                    </a:cubicBezTo>
                    <a:cubicBezTo>
                      <a:pt x="7062" y="4780"/>
                      <a:pt x="7444" y="4189"/>
                      <a:pt x="7378" y="3769"/>
                    </a:cubicBezTo>
                    <a:cubicBezTo>
                      <a:pt x="7332" y="3426"/>
                      <a:pt x="7194" y="3105"/>
                      <a:pt x="7011" y="2830"/>
                    </a:cubicBezTo>
                    <a:cubicBezTo>
                      <a:pt x="6530" y="2211"/>
                      <a:pt x="5934" y="1684"/>
                      <a:pt x="5247" y="1272"/>
                    </a:cubicBezTo>
                    <a:cubicBezTo>
                      <a:pt x="4360" y="729"/>
                      <a:pt x="2944" y="0"/>
                      <a:pt x="17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984" name="Google Shape;984;p157"/>
              <p:cNvSpPr/>
              <p:nvPr/>
            </p:nvSpPr>
            <p:spPr>
              <a:xfrm>
                <a:off x="2089681" y="1826115"/>
                <a:ext cx="225710" cy="179389"/>
              </a:xfrm>
              <a:custGeom>
                <a:avLst/>
                <a:gdLst/>
                <a:ahLst/>
                <a:cxnLst/>
                <a:rect l="l" t="t" r="r" b="b"/>
                <a:pathLst>
                  <a:path w="7928" h="6301" extrusionOk="0">
                    <a:moveTo>
                      <a:pt x="1100" y="0"/>
                    </a:moveTo>
                    <a:cubicBezTo>
                      <a:pt x="825" y="504"/>
                      <a:pt x="596" y="1031"/>
                      <a:pt x="413" y="1581"/>
                    </a:cubicBezTo>
                    <a:cubicBezTo>
                      <a:pt x="207" y="2108"/>
                      <a:pt x="92" y="2612"/>
                      <a:pt x="0" y="2910"/>
                    </a:cubicBezTo>
                    <a:cubicBezTo>
                      <a:pt x="665" y="3827"/>
                      <a:pt x="2292" y="5430"/>
                      <a:pt x="5934" y="6301"/>
                    </a:cubicBezTo>
                    <a:cubicBezTo>
                      <a:pt x="6416" y="5934"/>
                      <a:pt x="6805" y="5499"/>
                      <a:pt x="7126" y="4995"/>
                    </a:cubicBezTo>
                    <a:cubicBezTo>
                      <a:pt x="7424" y="4560"/>
                      <a:pt x="7699" y="4102"/>
                      <a:pt x="7928" y="3620"/>
                    </a:cubicBezTo>
                    <a:cubicBezTo>
                      <a:pt x="6668" y="3323"/>
                      <a:pt x="5430" y="2864"/>
                      <a:pt x="4262" y="2292"/>
                    </a:cubicBezTo>
                    <a:cubicBezTo>
                      <a:pt x="2635" y="1467"/>
                      <a:pt x="1673" y="688"/>
                      <a:pt x="11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985" name="Google Shape;985;p157"/>
              <p:cNvSpPr/>
              <p:nvPr/>
            </p:nvSpPr>
            <p:spPr>
              <a:xfrm>
                <a:off x="1995585" y="1865633"/>
                <a:ext cx="342636" cy="209368"/>
              </a:xfrm>
              <a:custGeom>
                <a:avLst/>
                <a:gdLst/>
                <a:ahLst/>
                <a:cxnLst/>
                <a:rect l="l" t="t" r="r" b="b"/>
                <a:pathLst>
                  <a:path w="12035" h="7354" extrusionOk="0">
                    <a:moveTo>
                      <a:pt x="2693" y="1"/>
                    </a:moveTo>
                    <a:cubicBezTo>
                      <a:pt x="1172" y="1"/>
                      <a:pt x="0" y="1148"/>
                      <a:pt x="1129" y="2897"/>
                    </a:cubicBezTo>
                    <a:cubicBezTo>
                      <a:pt x="1220" y="3034"/>
                      <a:pt x="1335" y="3195"/>
                      <a:pt x="1450" y="3332"/>
                    </a:cubicBezTo>
                    <a:cubicBezTo>
                      <a:pt x="2733" y="4959"/>
                      <a:pt x="5047" y="6127"/>
                      <a:pt x="6902" y="6746"/>
                    </a:cubicBezTo>
                    <a:cubicBezTo>
                      <a:pt x="7590" y="6998"/>
                      <a:pt x="8300" y="7181"/>
                      <a:pt x="9010" y="7319"/>
                    </a:cubicBezTo>
                    <a:cubicBezTo>
                      <a:pt x="9179" y="7341"/>
                      <a:pt x="9346" y="7353"/>
                      <a:pt x="9510" y="7353"/>
                    </a:cubicBezTo>
                    <a:cubicBezTo>
                      <a:pt x="10354" y="7353"/>
                      <a:pt x="11131" y="7036"/>
                      <a:pt x="11668" y="6173"/>
                    </a:cubicBezTo>
                    <a:cubicBezTo>
                      <a:pt x="12035" y="5555"/>
                      <a:pt x="11920" y="4501"/>
                      <a:pt x="10431" y="3607"/>
                    </a:cubicBezTo>
                    <a:cubicBezTo>
                      <a:pt x="10110" y="4111"/>
                      <a:pt x="9721" y="4546"/>
                      <a:pt x="9239" y="4890"/>
                    </a:cubicBezTo>
                    <a:cubicBezTo>
                      <a:pt x="5597" y="4019"/>
                      <a:pt x="3970" y="2439"/>
                      <a:pt x="3305" y="1522"/>
                    </a:cubicBezTo>
                    <a:cubicBezTo>
                      <a:pt x="3397" y="1201"/>
                      <a:pt x="3534" y="720"/>
                      <a:pt x="3718" y="170"/>
                    </a:cubicBezTo>
                    <a:cubicBezTo>
                      <a:pt x="3373" y="55"/>
                      <a:pt x="3025" y="1"/>
                      <a:pt x="269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986" name="Google Shape;986;p157"/>
              <p:cNvSpPr/>
              <p:nvPr/>
            </p:nvSpPr>
            <p:spPr>
              <a:xfrm>
                <a:off x="1580225" y="1961152"/>
                <a:ext cx="671892" cy="902812"/>
              </a:xfrm>
              <a:custGeom>
                <a:avLst/>
                <a:gdLst/>
                <a:ahLst/>
                <a:cxnLst/>
                <a:rect l="l" t="t" r="r" b="b"/>
                <a:pathLst>
                  <a:path w="23600" h="31711" extrusionOk="0">
                    <a:moveTo>
                      <a:pt x="16039" y="0"/>
                    </a:moveTo>
                    <a:cubicBezTo>
                      <a:pt x="14297" y="3070"/>
                      <a:pt x="6095" y="17596"/>
                      <a:pt x="3094" y="23095"/>
                    </a:cubicBezTo>
                    <a:cubicBezTo>
                      <a:pt x="2200" y="24744"/>
                      <a:pt x="1" y="28295"/>
                      <a:pt x="3781" y="30793"/>
                    </a:cubicBezTo>
                    <a:cubicBezTo>
                      <a:pt x="3781" y="30793"/>
                      <a:pt x="4913" y="31710"/>
                      <a:pt x="6478" y="31710"/>
                    </a:cubicBezTo>
                    <a:cubicBezTo>
                      <a:pt x="7982" y="31710"/>
                      <a:pt x="9887" y="30863"/>
                      <a:pt x="11571" y="27539"/>
                    </a:cubicBezTo>
                    <a:cubicBezTo>
                      <a:pt x="12396" y="25913"/>
                      <a:pt x="21354" y="8386"/>
                      <a:pt x="23599" y="3964"/>
                    </a:cubicBezTo>
                    <a:cubicBezTo>
                      <a:pt x="22889" y="3826"/>
                      <a:pt x="22156" y="3643"/>
                      <a:pt x="21469" y="3391"/>
                    </a:cubicBezTo>
                    <a:cubicBezTo>
                      <a:pt x="19636" y="2795"/>
                      <a:pt x="17322" y="1604"/>
                      <a:pt x="1603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987" name="Google Shape;987;p157"/>
              <p:cNvSpPr/>
              <p:nvPr/>
            </p:nvSpPr>
            <p:spPr>
              <a:xfrm>
                <a:off x="1821572" y="2325123"/>
                <a:ext cx="235504" cy="146393"/>
              </a:xfrm>
              <a:custGeom>
                <a:avLst/>
                <a:gdLst/>
                <a:ahLst/>
                <a:cxnLst/>
                <a:rect l="l" t="t" r="r" b="b"/>
                <a:pathLst>
                  <a:path w="8272" h="5142" extrusionOk="0">
                    <a:moveTo>
                      <a:pt x="367" y="1"/>
                    </a:moveTo>
                    <a:cubicBezTo>
                      <a:pt x="230" y="207"/>
                      <a:pt x="115" y="436"/>
                      <a:pt x="1" y="665"/>
                    </a:cubicBezTo>
                    <a:cubicBezTo>
                      <a:pt x="70" y="917"/>
                      <a:pt x="207" y="1146"/>
                      <a:pt x="367" y="1352"/>
                    </a:cubicBezTo>
                    <a:cubicBezTo>
                      <a:pt x="1307" y="2567"/>
                      <a:pt x="3781" y="4445"/>
                      <a:pt x="7218" y="5087"/>
                    </a:cubicBezTo>
                    <a:cubicBezTo>
                      <a:pt x="7402" y="5120"/>
                      <a:pt x="7599" y="5142"/>
                      <a:pt x="7799" y="5142"/>
                    </a:cubicBezTo>
                    <a:cubicBezTo>
                      <a:pt x="7872" y="5142"/>
                      <a:pt x="7946" y="5139"/>
                      <a:pt x="8020" y="5133"/>
                    </a:cubicBezTo>
                    <a:cubicBezTo>
                      <a:pt x="8111" y="4949"/>
                      <a:pt x="8203" y="4789"/>
                      <a:pt x="8272" y="4629"/>
                    </a:cubicBezTo>
                    <a:cubicBezTo>
                      <a:pt x="7722" y="3827"/>
                      <a:pt x="7035" y="3116"/>
                      <a:pt x="6233" y="2567"/>
                    </a:cubicBezTo>
                    <a:cubicBezTo>
                      <a:pt x="3277" y="642"/>
                      <a:pt x="1444" y="92"/>
                      <a:pt x="3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988" name="Google Shape;988;p157"/>
              <p:cNvSpPr/>
              <p:nvPr/>
            </p:nvSpPr>
            <p:spPr>
              <a:xfrm>
                <a:off x="1580225" y="2344028"/>
                <a:ext cx="469670" cy="519948"/>
              </a:xfrm>
              <a:custGeom>
                <a:avLst/>
                <a:gdLst/>
                <a:ahLst/>
                <a:cxnLst/>
                <a:rect l="l" t="t" r="r" b="b"/>
                <a:pathLst>
                  <a:path w="16497" h="18263" extrusionOk="0">
                    <a:moveTo>
                      <a:pt x="8455" y="1"/>
                    </a:moveTo>
                    <a:cubicBezTo>
                      <a:pt x="6347" y="3781"/>
                      <a:pt x="4308" y="7447"/>
                      <a:pt x="3094" y="9647"/>
                    </a:cubicBezTo>
                    <a:cubicBezTo>
                      <a:pt x="2200" y="11296"/>
                      <a:pt x="1" y="14870"/>
                      <a:pt x="3781" y="17345"/>
                    </a:cubicBezTo>
                    <a:cubicBezTo>
                      <a:pt x="3781" y="17345"/>
                      <a:pt x="4919" y="18262"/>
                      <a:pt x="6490" y="18262"/>
                    </a:cubicBezTo>
                    <a:cubicBezTo>
                      <a:pt x="8000" y="18262"/>
                      <a:pt x="9910" y="17415"/>
                      <a:pt x="11594" y="14091"/>
                    </a:cubicBezTo>
                    <a:lnTo>
                      <a:pt x="16497" y="4446"/>
                    </a:lnTo>
                    <a:lnTo>
                      <a:pt x="16497" y="4446"/>
                    </a:lnTo>
                    <a:cubicBezTo>
                      <a:pt x="16383" y="4455"/>
                      <a:pt x="16269" y="4461"/>
                      <a:pt x="16157" y="4461"/>
                    </a:cubicBezTo>
                    <a:cubicBezTo>
                      <a:pt x="15998" y="4461"/>
                      <a:pt x="15843" y="4450"/>
                      <a:pt x="15695" y="4423"/>
                    </a:cubicBezTo>
                    <a:cubicBezTo>
                      <a:pt x="12258" y="3781"/>
                      <a:pt x="9784" y="1903"/>
                      <a:pt x="8844" y="688"/>
                    </a:cubicBezTo>
                    <a:cubicBezTo>
                      <a:pt x="8684" y="482"/>
                      <a:pt x="8547" y="230"/>
                      <a:pt x="845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gr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989"/>
        <p:cNvGrpSpPr/>
        <p:nvPr/>
      </p:nvGrpSpPr>
      <p:grpSpPr>
        <a:xfrm>
          <a:off x="0" y="0"/>
          <a:ext cx="0" cy="0"/>
          <a:chOff x="0" y="0"/>
          <a:chExt cx="0" cy="0"/>
        </a:xfrm>
      </p:grpSpPr>
      <p:sp>
        <p:nvSpPr>
          <p:cNvPr id="990" name="Google Shape;990;p158"/>
          <p:cNvSpPr txBox="1">
            <a:spLocks noGrp="1"/>
          </p:cNvSpPr>
          <p:nvPr>
            <p:ph type="title"/>
          </p:nvPr>
        </p:nvSpPr>
        <p:spPr>
          <a:xfrm flipH="1">
            <a:off x="2907050" y="3117026"/>
            <a:ext cx="5088600" cy="11454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SzPts val="3600"/>
              <a:buNone/>
              <a:defRPr/>
            </a:lvl1pPr>
            <a:lvl2pPr lvl="1" algn="r">
              <a:lnSpc>
                <a:spcPct val="100000"/>
              </a:lnSpc>
              <a:spcBef>
                <a:spcPts val="0"/>
              </a:spcBef>
              <a:spcAft>
                <a:spcPts val="0"/>
              </a:spcAft>
              <a:buSzPts val="2800"/>
              <a:buNone/>
              <a:defRPr/>
            </a:lvl2pPr>
            <a:lvl3pPr lvl="2" algn="r">
              <a:lnSpc>
                <a:spcPct val="100000"/>
              </a:lnSpc>
              <a:spcBef>
                <a:spcPts val="0"/>
              </a:spcBef>
              <a:spcAft>
                <a:spcPts val="0"/>
              </a:spcAft>
              <a:buSzPts val="2800"/>
              <a:buNone/>
              <a:defRPr/>
            </a:lvl3pPr>
            <a:lvl4pPr lvl="3" algn="r">
              <a:lnSpc>
                <a:spcPct val="100000"/>
              </a:lnSpc>
              <a:spcBef>
                <a:spcPts val="0"/>
              </a:spcBef>
              <a:spcAft>
                <a:spcPts val="0"/>
              </a:spcAft>
              <a:buSzPts val="2800"/>
              <a:buNone/>
              <a:defRPr/>
            </a:lvl4pPr>
            <a:lvl5pPr lvl="4" algn="r">
              <a:lnSpc>
                <a:spcPct val="100000"/>
              </a:lnSpc>
              <a:spcBef>
                <a:spcPts val="0"/>
              </a:spcBef>
              <a:spcAft>
                <a:spcPts val="0"/>
              </a:spcAft>
              <a:buSzPts val="2800"/>
              <a:buNone/>
              <a:defRPr/>
            </a:lvl5pPr>
            <a:lvl6pPr lvl="5" algn="r">
              <a:lnSpc>
                <a:spcPct val="100000"/>
              </a:lnSpc>
              <a:spcBef>
                <a:spcPts val="0"/>
              </a:spcBef>
              <a:spcAft>
                <a:spcPts val="0"/>
              </a:spcAft>
              <a:buSzPts val="2800"/>
              <a:buNone/>
              <a:defRPr/>
            </a:lvl6pPr>
            <a:lvl7pPr lvl="6" algn="r">
              <a:lnSpc>
                <a:spcPct val="100000"/>
              </a:lnSpc>
              <a:spcBef>
                <a:spcPts val="0"/>
              </a:spcBef>
              <a:spcAft>
                <a:spcPts val="0"/>
              </a:spcAft>
              <a:buSzPts val="2800"/>
              <a:buNone/>
              <a:defRPr/>
            </a:lvl7pPr>
            <a:lvl8pPr lvl="7" algn="r">
              <a:lnSpc>
                <a:spcPct val="100000"/>
              </a:lnSpc>
              <a:spcBef>
                <a:spcPts val="0"/>
              </a:spcBef>
              <a:spcAft>
                <a:spcPts val="0"/>
              </a:spcAft>
              <a:buSzPts val="2800"/>
              <a:buNone/>
              <a:defRPr/>
            </a:lvl8pPr>
            <a:lvl9pPr lvl="8" algn="r">
              <a:lnSpc>
                <a:spcPct val="100000"/>
              </a:lnSpc>
              <a:spcBef>
                <a:spcPts val="0"/>
              </a:spcBef>
              <a:spcAft>
                <a:spcPts val="0"/>
              </a:spcAft>
              <a:buSzPts val="2800"/>
              <a:buNone/>
              <a:defRPr/>
            </a:lvl9pPr>
          </a:lstStyle>
          <a:p>
            <a:endParaRPr/>
          </a:p>
        </p:txBody>
      </p:sp>
      <p:sp>
        <p:nvSpPr>
          <p:cNvPr id="991" name="Google Shape;991;p158"/>
          <p:cNvSpPr txBox="1">
            <a:spLocks noGrp="1"/>
          </p:cNvSpPr>
          <p:nvPr>
            <p:ph type="subTitle" idx="1"/>
          </p:nvPr>
        </p:nvSpPr>
        <p:spPr>
          <a:xfrm flipH="1">
            <a:off x="2907050" y="4366026"/>
            <a:ext cx="5088600" cy="2779800"/>
          </a:xfrm>
          <a:prstGeom prst="rect">
            <a:avLst/>
          </a:prstGeom>
          <a:noFill/>
          <a:ln>
            <a:noFill/>
          </a:ln>
        </p:spPr>
        <p:txBody>
          <a:bodyPr spcFirstLastPara="1" wrap="square" lIns="91425" tIns="91425" rIns="91425" bIns="91425" anchor="t" anchorCtr="0">
            <a:noAutofit/>
          </a:bodyPr>
          <a:lstStyle>
            <a:lvl1pPr lvl="0" algn="r">
              <a:lnSpc>
                <a:spcPct val="100000"/>
              </a:lnSpc>
              <a:spcBef>
                <a:spcPts val="0"/>
              </a:spcBef>
              <a:spcAft>
                <a:spcPts val="0"/>
              </a:spcAft>
              <a:buSzPts val="1500"/>
              <a:buNone/>
              <a:defRPr sz="3000"/>
            </a:lvl1pPr>
            <a:lvl2pPr lvl="1" algn="r">
              <a:lnSpc>
                <a:spcPct val="100000"/>
              </a:lnSpc>
              <a:spcBef>
                <a:spcPts val="0"/>
              </a:spcBef>
              <a:spcAft>
                <a:spcPts val="0"/>
              </a:spcAft>
              <a:buSzPts val="1400"/>
              <a:buNone/>
              <a:defRPr/>
            </a:lvl2pPr>
            <a:lvl3pPr lvl="2" algn="r">
              <a:lnSpc>
                <a:spcPct val="100000"/>
              </a:lnSpc>
              <a:spcBef>
                <a:spcPts val="0"/>
              </a:spcBef>
              <a:spcAft>
                <a:spcPts val="0"/>
              </a:spcAft>
              <a:buSzPts val="1400"/>
              <a:buNone/>
              <a:defRPr/>
            </a:lvl3pPr>
            <a:lvl4pPr lvl="3" algn="r">
              <a:lnSpc>
                <a:spcPct val="100000"/>
              </a:lnSpc>
              <a:spcBef>
                <a:spcPts val="0"/>
              </a:spcBef>
              <a:spcAft>
                <a:spcPts val="0"/>
              </a:spcAft>
              <a:buSzPts val="1400"/>
              <a:buNone/>
              <a:defRPr/>
            </a:lvl4pPr>
            <a:lvl5pPr lvl="4" algn="r">
              <a:lnSpc>
                <a:spcPct val="100000"/>
              </a:lnSpc>
              <a:spcBef>
                <a:spcPts val="0"/>
              </a:spcBef>
              <a:spcAft>
                <a:spcPts val="0"/>
              </a:spcAft>
              <a:buSzPts val="1400"/>
              <a:buNone/>
              <a:defRPr/>
            </a:lvl5pPr>
            <a:lvl6pPr lvl="5" algn="r">
              <a:lnSpc>
                <a:spcPct val="100000"/>
              </a:lnSpc>
              <a:spcBef>
                <a:spcPts val="0"/>
              </a:spcBef>
              <a:spcAft>
                <a:spcPts val="0"/>
              </a:spcAft>
              <a:buSzPts val="1400"/>
              <a:buNone/>
              <a:defRPr/>
            </a:lvl6pPr>
            <a:lvl7pPr lvl="6" algn="r">
              <a:lnSpc>
                <a:spcPct val="100000"/>
              </a:lnSpc>
              <a:spcBef>
                <a:spcPts val="0"/>
              </a:spcBef>
              <a:spcAft>
                <a:spcPts val="0"/>
              </a:spcAft>
              <a:buSzPts val="1400"/>
              <a:buNone/>
              <a:defRPr/>
            </a:lvl7pPr>
            <a:lvl8pPr lvl="7" algn="r">
              <a:lnSpc>
                <a:spcPct val="100000"/>
              </a:lnSpc>
              <a:spcBef>
                <a:spcPts val="0"/>
              </a:spcBef>
              <a:spcAft>
                <a:spcPts val="0"/>
              </a:spcAft>
              <a:buSzPts val="1400"/>
              <a:buNone/>
              <a:defRPr/>
            </a:lvl8pPr>
            <a:lvl9pPr lvl="8" algn="r">
              <a:lnSpc>
                <a:spcPct val="100000"/>
              </a:lnSpc>
              <a:spcBef>
                <a:spcPts val="0"/>
              </a:spcBef>
              <a:spcAft>
                <a:spcPts val="0"/>
              </a:spcAft>
              <a:buSzPts val="1400"/>
              <a:buNone/>
              <a:defRPr/>
            </a:lvl9pPr>
          </a:lstStyle>
          <a:p>
            <a:endParaRPr/>
          </a:p>
        </p:txBody>
      </p:sp>
      <p:grpSp>
        <p:nvGrpSpPr>
          <p:cNvPr id="992" name="Google Shape;992;p158"/>
          <p:cNvGrpSpPr/>
          <p:nvPr/>
        </p:nvGrpSpPr>
        <p:grpSpPr>
          <a:xfrm flipH="1">
            <a:off x="650803" y="486561"/>
            <a:ext cx="16986400" cy="9313877"/>
            <a:chOff x="342228" y="310413"/>
            <a:chExt cx="8493200" cy="4656938"/>
          </a:xfrm>
        </p:grpSpPr>
        <p:grpSp>
          <p:nvGrpSpPr>
            <p:cNvPr id="993" name="Google Shape;993;p158"/>
            <p:cNvGrpSpPr/>
            <p:nvPr/>
          </p:nvGrpSpPr>
          <p:grpSpPr>
            <a:xfrm>
              <a:off x="7068466" y="310413"/>
              <a:ext cx="1766962" cy="1289191"/>
              <a:chOff x="7220866" y="310413"/>
              <a:chExt cx="1766962" cy="1289191"/>
            </a:xfrm>
          </p:grpSpPr>
          <p:grpSp>
            <p:nvGrpSpPr>
              <p:cNvPr id="994" name="Google Shape;994;p158"/>
              <p:cNvGrpSpPr/>
              <p:nvPr/>
            </p:nvGrpSpPr>
            <p:grpSpPr>
              <a:xfrm>
                <a:off x="7855428" y="310413"/>
                <a:ext cx="1132400" cy="1124818"/>
                <a:chOff x="2399528" y="668550"/>
                <a:chExt cx="1132400" cy="1124818"/>
              </a:xfrm>
            </p:grpSpPr>
            <p:sp>
              <p:nvSpPr>
                <p:cNvPr id="995" name="Google Shape;995;p158"/>
                <p:cNvSpPr/>
                <p:nvPr/>
              </p:nvSpPr>
              <p:spPr>
                <a:xfrm>
                  <a:off x="2520187" y="668550"/>
                  <a:ext cx="68527" cy="64371"/>
                </a:xfrm>
                <a:custGeom>
                  <a:avLst/>
                  <a:gdLst/>
                  <a:ahLst/>
                  <a:cxnLst/>
                  <a:rect l="l" t="t" r="r" b="b"/>
                  <a:pathLst>
                    <a:path w="2407" h="2261" extrusionOk="0">
                      <a:moveTo>
                        <a:pt x="924" y="1"/>
                      </a:moveTo>
                      <a:cubicBezTo>
                        <a:pt x="594" y="1"/>
                        <a:pt x="316" y="73"/>
                        <a:pt x="230" y="174"/>
                      </a:cubicBezTo>
                      <a:cubicBezTo>
                        <a:pt x="70" y="357"/>
                        <a:pt x="1" y="1961"/>
                        <a:pt x="253" y="2076"/>
                      </a:cubicBezTo>
                      <a:cubicBezTo>
                        <a:pt x="596" y="2204"/>
                        <a:pt x="904" y="2261"/>
                        <a:pt x="1172" y="2261"/>
                      </a:cubicBezTo>
                      <a:cubicBezTo>
                        <a:pt x="1960" y="2261"/>
                        <a:pt x="2407" y="1769"/>
                        <a:pt x="2407" y="1136"/>
                      </a:cubicBezTo>
                      <a:cubicBezTo>
                        <a:pt x="2407" y="274"/>
                        <a:pt x="1567" y="1"/>
                        <a:pt x="92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996" name="Google Shape;996;p158"/>
                <p:cNvSpPr/>
                <p:nvPr/>
              </p:nvSpPr>
              <p:spPr>
                <a:xfrm>
                  <a:off x="2575648" y="1086074"/>
                  <a:ext cx="186564" cy="140841"/>
                </a:xfrm>
                <a:custGeom>
                  <a:avLst/>
                  <a:gdLst/>
                  <a:ahLst/>
                  <a:cxnLst/>
                  <a:rect l="l" t="t" r="r" b="b"/>
                  <a:pathLst>
                    <a:path w="6553" h="4947" extrusionOk="0">
                      <a:moveTo>
                        <a:pt x="3277" y="1"/>
                      </a:moveTo>
                      <a:cubicBezTo>
                        <a:pt x="2807" y="1"/>
                        <a:pt x="2337" y="12"/>
                        <a:pt x="1879" y="35"/>
                      </a:cubicBezTo>
                      <a:cubicBezTo>
                        <a:pt x="825" y="81"/>
                        <a:pt x="161" y="356"/>
                        <a:pt x="92" y="1639"/>
                      </a:cubicBezTo>
                      <a:cubicBezTo>
                        <a:pt x="0" y="2738"/>
                        <a:pt x="321" y="3976"/>
                        <a:pt x="1306" y="4526"/>
                      </a:cubicBezTo>
                      <a:cubicBezTo>
                        <a:pt x="1827" y="4806"/>
                        <a:pt x="2419" y="4947"/>
                        <a:pt x="3019" y="4947"/>
                      </a:cubicBezTo>
                      <a:cubicBezTo>
                        <a:pt x="3105" y="4947"/>
                        <a:pt x="3191" y="4944"/>
                        <a:pt x="3277" y="4938"/>
                      </a:cubicBezTo>
                      <a:cubicBezTo>
                        <a:pt x="3363" y="4944"/>
                        <a:pt x="3448" y="4947"/>
                        <a:pt x="3534" y="4947"/>
                      </a:cubicBezTo>
                      <a:cubicBezTo>
                        <a:pt x="4134" y="4947"/>
                        <a:pt x="4726" y="4806"/>
                        <a:pt x="5247" y="4526"/>
                      </a:cubicBezTo>
                      <a:cubicBezTo>
                        <a:pt x="6232" y="3976"/>
                        <a:pt x="6553" y="2738"/>
                        <a:pt x="6484" y="1639"/>
                      </a:cubicBezTo>
                      <a:cubicBezTo>
                        <a:pt x="6393" y="356"/>
                        <a:pt x="5728" y="81"/>
                        <a:pt x="4674" y="35"/>
                      </a:cubicBezTo>
                      <a:cubicBezTo>
                        <a:pt x="4216" y="12"/>
                        <a:pt x="3746" y="1"/>
                        <a:pt x="327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997" name="Google Shape;997;p158"/>
                <p:cNvSpPr/>
                <p:nvPr/>
              </p:nvSpPr>
              <p:spPr>
                <a:xfrm>
                  <a:off x="2640874" y="1225353"/>
                  <a:ext cx="891054" cy="558382"/>
                </a:xfrm>
                <a:custGeom>
                  <a:avLst/>
                  <a:gdLst/>
                  <a:ahLst/>
                  <a:cxnLst/>
                  <a:rect l="l" t="t" r="r" b="b"/>
                  <a:pathLst>
                    <a:path w="31298" h="19613" extrusionOk="0">
                      <a:moveTo>
                        <a:pt x="161" y="0"/>
                      </a:moveTo>
                      <a:lnTo>
                        <a:pt x="161" y="0"/>
                      </a:lnTo>
                      <a:cubicBezTo>
                        <a:pt x="0" y="1970"/>
                        <a:pt x="688" y="3918"/>
                        <a:pt x="2040" y="5361"/>
                      </a:cubicBezTo>
                      <a:cubicBezTo>
                        <a:pt x="3744" y="7102"/>
                        <a:pt x="6048" y="8066"/>
                        <a:pt x="8426" y="8066"/>
                      </a:cubicBezTo>
                      <a:cubicBezTo>
                        <a:pt x="9022" y="8066"/>
                        <a:pt x="9622" y="8005"/>
                        <a:pt x="10219" y="7882"/>
                      </a:cubicBezTo>
                      <a:cubicBezTo>
                        <a:pt x="11662" y="7561"/>
                        <a:pt x="13083" y="7148"/>
                        <a:pt x="14457" y="6644"/>
                      </a:cubicBezTo>
                      <a:cubicBezTo>
                        <a:pt x="16680" y="5911"/>
                        <a:pt x="18765" y="5224"/>
                        <a:pt x="21331" y="5155"/>
                      </a:cubicBezTo>
                      <a:cubicBezTo>
                        <a:pt x="21456" y="5150"/>
                        <a:pt x="21581" y="5147"/>
                        <a:pt x="21705" y="5147"/>
                      </a:cubicBezTo>
                      <a:cubicBezTo>
                        <a:pt x="24251" y="5147"/>
                        <a:pt x="26683" y="6256"/>
                        <a:pt x="28365" y="8157"/>
                      </a:cubicBezTo>
                      <a:cubicBezTo>
                        <a:pt x="29648" y="9692"/>
                        <a:pt x="30220" y="11662"/>
                        <a:pt x="29991" y="13655"/>
                      </a:cubicBezTo>
                      <a:cubicBezTo>
                        <a:pt x="29831" y="15511"/>
                        <a:pt x="28640" y="17115"/>
                        <a:pt x="26921" y="17848"/>
                      </a:cubicBezTo>
                      <a:cubicBezTo>
                        <a:pt x="26008" y="18246"/>
                        <a:pt x="25034" y="18447"/>
                        <a:pt x="24065" y="18447"/>
                      </a:cubicBezTo>
                      <a:cubicBezTo>
                        <a:pt x="23139" y="18447"/>
                        <a:pt x="22216" y="18263"/>
                        <a:pt x="21354" y="17894"/>
                      </a:cubicBezTo>
                      <a:cubicBezTo>
                        <a:pt x="21239" y="18100"/>
                        <a:pt x="21125" y="18306"/>
                        <a:pt x="20987" y="18490"/>
                      </a:cubicBezTo>
                      <a:cubicBezTo>
                        <a:pt x="20896" y="18627"/>
                        <a:pt x="20804" y="18742"/>
                        <a:pt x="20712" y="18856"/>
                      </a:cubicBezTo>
                      <a:cubicBezTo>
                        <a:pt x="21789" y="19337"/>
                        <a:pt x="22958" y="19589"/>
                        <a:pt x="24149" y="19612"/>
                      </a:cubicBezTo>
                      <a:cubicBezTo>
                        <a:pt x="25226" y="19612"/>
                        <a:pt x="26326" y="19360"/>
                        <a:pt x="27311" y="18925"/>
                      </a:cubicBezTo>
                      <a:cubicBezTo>
                        <a:pt x="29396" y="18008"/>
                        <a:pt x="30839" y="16038"/>
                        <a:pt x="31045" y="13770"/>
                      </a:cubicBezTo>
                      <a:cubicBezTo>
                        <a:pt x="31297" y="11456"/>
                        <a:pt x="30610" y="9142"/>
                        <a:pt x="29121" y="7378"/>
                      </a:cubicBezTo>
                      <a:cubicBezTo>
                        <a:pt x="27234" y="5206"/>
                        <a:pt x="24529" y="3979"/>
                        <a:pt x="21688" y="3979"/>
                      </a:cubicBezTo>
                      <a:cubicBezTo>
                        <a:pt x="21561" y="3979"/>
                        <a:pt x="21435" y="3982"/>
                        <a:pt x="21308" y="3987"/>
                      </a:cubicBezTo>
                      <a:cubicBezTo>
                        <a:pt x="18582" y="4055"/>
                        <a:pt x="16428" y="4766"/>
                        <a:pt x="14160" y="5522"/>
                      </a:cubicBezTo>
                      <a:cubicBezTo>
                        <a:pt x="12808" y="6003"/>
                        <a:pt x="11410" y="6415"/>
                        <a:pt x="10013" y="6736"/>
                      </a:cubicBezTo>
                      <a:cubicBezTo>
                        <a:pt x="9481" y="6847"/>
                        <a:pt x="8947" y="6901"/>
                        <a:pt x="8417" y="6901"/>
                      </a:cubicBezTo>
                      <a:cubicBezTo>
                        <a:pt x="6321" y="6901"/>
                        <a:pt x="4295" y="6055"/>
                        <a:pt x="2796" y="4537"/>
                      </a:cubicBezTo>
                      <a:cubicBezTo>
                        <a:pt x="1650" y="3322"/>
                        <a:pt x="1077" y="1696"/>
                        <a:pt x="1215" y="46"/>
                      </a:cubicBezTo>
                      <a:lnTo>
                        <a:pt x="986" y="46"/>
                      </a:lnTo>
                      <a:cubicBezTo>
                        <a:pt x="711" y="46"/>
                        <a:pt x="436" y="46"/>
                        <a:pt x="16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998" name="Google Shape;998;p158"/>
                <p:cNvSpPr/>
                <p:nvPr/>
              </p:nvSpPr>
              <p:spPr>
                <a:xfrm>
                  <a:off x="3023037" y="1560284"/>
                  <a:ext cx="261041" cy="233084"/>
                </a:xfrm>
                <a:custGeom>
                  <a:avLst/>
                  <a:gdLst/>
                  <a:ahLst/>
                  <a:cxnLst/>
                  <a:rect l="l" t="t" r="r" b="b"/>
                  <a:pathLst>
                    <a:path w="9169" h="8187" extrusionOk="0">
                      <a:moveTo>
                        <a:pt x="4558" y="0"/>
                      </a:moveTo>
                      <a:cubicBezTo>
                        <a:pt x="2790" y="0"/>
                        <a:pt x="902" y="944"/>
                        <a:pt x="462" y="3564"/>
                      </a:cubicBezTo>
                      <a:cubicBezTo>
                        <a:pt x="1" y="6328"/>
                        <a:pt x="2341" y="8187"/>
                        <a:pt x="4610" y="8187"/>
                      </a:cubicBezTo>
                      <a:cubicBezTo>
                        <a:pt x="5725" y="8187"/>
                        <a:pt x="6824" y="7738"/>
                        <a:pt x="7564" y="6726"/>
                      </a:cubicBezTo>
                      <a:cubicBezTo>
                        <a:pt x="9168" y="4526"/>
                        <a:pt x="7908" y="494"/>
                        <a:pt x="5319" y="58"/>
                      </a:cubicBezTo>
                      <a:cubicBezTo>
                        <a:pt x="5071" y="20"/>
                        <a:pt x="4816" y="0"/>
                        <a:pt x="455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999" name="Google Shape;999;p158"/>
                <p:cNvSpPr/>
                <p:nvPr/>
              </p:nvSpPr>
              <p:spPr>
                <a:xfrm>
                  <a:off x="3046041" y="1606947"/>
                  <a:ext cx="176713" cy="145026"/>
                </a:xfrm>
                <a:custGeom>
                  <a:avLst/>
                  <a:gdLst/>
                  <a:ahLst/>
                  <a:cxnLst/>
                  <a:rect l="l" t="t" r="r" b="b"/>
                  <a:pathLst>
                    <a:path w="6207" h="5094" extrusionOk="0">
                      <a:moveTo>
                        <a:pt x="3570" y="1"/>
                      </a:moveTo>
                      <a:cubicBezTo>
                        <a:pt x="1801" y="1"/>
                        <a:pt x="0" y="1718"/>
                        <a:pt x="1578" y="3964"/>
                      </a:cubicBezTo>
                      <a:cubicBezTo>
                        <a:pt x="2110" y="4687"/>
                        <a:pt x="3194" y="5094"/>
                        <a:pt x="3970" y="5094"/>
                      </a:cubicBezTo>
                      <a:cubicBezTo>
                        <a:pt x="4030" y="5094"/>
                        <a:pt x="4088" y="5091"/>
                        <a:pt x="4144" y="5087"/>
                      </a:cubicBezTo>
                      <a:cubicBezTo>
                        <a:pt x="5267" y="4949"/>
                        <a:pt x="6206" y="3414"/>
                        <a:pt x="6000" y="2200"/>
                      </a:cubicBezTo>
                      <a:cubicBezTo>
                        <a:pt x="5722" y="643"/>
                        <a:pt x="4652" y="1"/>
                        <a:pt x="357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000" name="Google Shape;1000;p158"/>
                <p:cNvSpPr/>
                <p:nvPr/>
              </p:nvSpPr>
              <p:spPr>
                <a:xfrm>
                  <a:off x="2749148" y="670514"/>
                  <a:ext cx="68527" cy="64456"/>
                </a:xfrm>
                <a:custGeom>
                  <a:avLst/>
                  <a:gdLst/>
                  <a:ahLst/>
                  <a:cxnLst/>
                  <a:rect l="l" t="t" r="r" b="b"/>
                  <a:pathLst>
                    <a:path w="2407" h="2264" extrusionOk="0">
                      <a:moveTo>
                        <a:pt x="1483" y="1"/>
                      </a:moveTo>
                      <a:cubicBezTo>
                        <a:pt x="840" y="1"/>
                        <a:pt x="1" y="274"/>
                        <a:pt x="1" y="1136"/>
                      </a:cubicBezTo>
                      <a:cubicBezTo>
                        <a:pt x="1" y="1782"/>
                        <a:pt x="442" y="2264"/>
                        <a:pt x="1222" y="2264"/>
                      </a:cubicBezTo>
                      <a:cubicBezTo>
                        <a:pt x="1493" y="2264"/>
                        <a:pt x="1805" y="2206"/>
                        <a:pt x="2154" y="2076"/>
                      </a:cubicBezTo>
                      <a:cubicBezTo>
                        <a:pt x="2406" y="1961"/>
                        <a:pt x="2315" y="357"/>
                        <a:pt x="2177" y="174"/>
                      </a:cubicBezTo>
                      <a:cubicBezTo>
                        <a:pt x="2092" y="73"/>
                        <a:pt x="1813" y="1"/>
                        <a:pt x="148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001" name="Google Shape;1001;p158"/>
                <p:cNvSpPr/>
                <p:nvPr/>
              </p:nvSpPr>
              <p:spPr>
                <a:xfrm>
                  <a:off x="2399528" y="684579"/>
                  <a:ext cx="181354" cy="460531"/>
                </a:xfrm>
                <a:custGeom>
                  <a:avLst/>
                  <a:gdLst/>
                  <a:ahLst/>
                  <a:cxnLst/>
                  <a:rect l="l" t="t" r="r" b="b"/>
                  <a:pathLst>
                    <a:path w="6370" h="16176" extrusionOk="0">
                      <a:moveTo>
                        <a:pt x="4330" y="1"/>
                      </a:moveTo>
                      <a:cubicBezTo>
                        <a:pt x="3070" y="161"/>
                        <a:pt x="1283" y="482"/>
                        <a:pt x="756" y="1971"/>
                      </a:cubicBezTo>
                      <a:cubicBezTo>
                        <a:pt x="481" y="2819"/>
                        <a:pt x="321" y="3712"/>
                        <a:pt x="252" y="4606"/>
                      </a:cubicBezTo>
                      <a:cubicBezTo>
                        <a:pt x="69" y="6370"/>
                        <a:pt x="0" y="8111"/>
                        <a:pt x="0" y="9875"/>
                      </a:cubicBezTo>
                      <a:cubicBezTo>
                        <a:pt x="0" y="11548"/>
                        <a:pt x="92" y="13518"/>
                        <a:pt x="1283" y="14756"/>
                      </a:cubicBezTo>
                      <a:cubicBezTo>
                        <a:pt x="2039" y="15580"/>
                        <a:pt x="4583" y="16039"/>
                        <a:pt x="6232" y="16176"/>
                      </a:cubicBezTo>
                      <a:lnTo>
                        <a:pt x="6232" y="15741"/>
                      </a:lnTo>
                      <a:cubicBezTo>
                        <a:pt x="6232" y="15489"/>
                        <a:pt x="6278" y="15260"/>
                        <a:pt x="6370" y="15030"/>
                      </a:cubicBezTo>
                      <a:cubicBezTo>
                        <a:pt x="4720" y="14893"/>
                        <a:pt x="2475" y="14412"/>
                        <a:pt x="2016" y="13931"/>
                      </a:cubicBezTo>
                      <a:lnTo>
                        <a:pt x="2039" y="13908"/>
                      </a:lnTo>
                      <a:cubicBezTo>
                        <a:pt x="1237" y="13083"/>
                        <a:pt x="1192" y="11548"/>
                        <a:pt x="1169" y="10402"/>
                      </a:cubicBezTo>
                      <a:cubicBezTo>
                        <a:pt x="1100" y="8867"/>
                        <a:pt x="1123" y="7355"/>
                        <a:pt x="1237" y="5843"/>
                      </a:cubicBezTo>
                      <a:cubicBezTo>
                        <a:pt x="1329" y="4720"/>
                        <a:pt x="1375" y="3460"/>
                        <a:pt x="1764" y="2406"/>
                      </a:cubicBezTo>
                      <a:cubicBezTo>
                        <a:pt x="2035" y="1657"/>
                        <a:pt x="3119" y="1154"/>
                        <a:pt x="4071" y="1154"/>
                      </a:cubicBezTo>
                      <a:cubicBezTo>
                        <a:pt x="4167" y="1154"/>
                        <a:pt x="4261" y="1159"/>
                        <a:pt x="4353" y="1169"/>
                      </a:cubicBezTo>
                      <a:cubicBezTo>
                        <a:pt x="4330" y="917"/>
                        <a:pt x="4330" y="665"/>
                        <a:pt x="4330" y="390"/>
                      </a:cubicBezTo>
                      <a:lnTo>
                        <a:pt x="4330" y="230"/>
                      </a:lnTo>
                      <a:cubicBezTo>
                        <a:pt x="4330" y="207"/>
                        <a:pt x="4330" y="184"/>
                        <a:pt x="4330" y="161"/>
                      </a:cubicBezTo>
                      <a:lnTo>
                        <a:pt x="4330" y="115"/>
                      </a:lnTo>
                      <a:lnTo>
                        <a:pt x="433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002" name="Google Shape;1002;p158"/>
                <p:cNvSpPr/>
                <p:nvPr/>
              </p:nvSpPr>
              <p:spPr>
                <a:xfrm>
                  <a:off x="2755668" y="686544"/>
                  <a:ext cx="182037" cy="461186"/>
                </a:xfrm>
                <a:custGeom>
                  <a:avLst/>
                  <a:gdLst/>
                  <a:ahLst/>
                  <a:cxnLst/>
                  <a:rect l="l" t="t" r="r" b="b"/>
                  <a:pathLst>
                    <a:path w="6394" h="16199" extrusionOk="0">
                      <a:moveTo>
                        <a:pt x="2040" y="0"/>
                      </a:moveTo>
                      <a:cubicBezTo>
                        <a:pt x="2040" y="69"/>
                        <a:pt x="2040" y="138"/>
                        <a:pt x="2063" y="184"/>
                      </a:cubicBezTo>
                      <a:cubicBezTo>
                        <a:pt x="2063" y="207"/>
                        <a:pt x="2063" y="207"/>
                        <a:pt x="2063" y="229"/>
                      </a:cubicBezTo>
                      <a:lnTo>
                        <a:pt x="2063" y="413"/>
                      </a:lnTo>
                      <a:cubicBezTo>
                        <a:pt x="2086" y="665"/>
                        <a:pt x="2063" y="917"/>
                        <a:pt x="2040" y="1192"/>
                      </a:cubicBezTo>
                      <a:cubicBezTo>
                        <a:pt x="2147" y="1177"/>
                        <a:pt x="2258" y="1170"/>
                        <a:pt x="2370" y="1170"/>
                      </a:cubicBezTo>
                      <a:cubicBezTo>
                        <a:pt x="3310" y="1170"/>
                        <a:pt x="4363" y="1669"/>
                        <a:pt x="4629" y="2406"/>
                      </a:cubicBezTo>
                      <a:cubicBezTo>
                        <a:pt x="5018" y="3460"/>
                        <a:pt x="5064" y="4720"/>
                        <a:pt x="5156" y="5843"/>
                      </a:cubicBezTo>
                      <a:cubicBezTo>
                        <a:pt x="5270" y="7355"/>
                        <a:pt x="5293" y="8890"/>
                        <a:pt x="5248" y="10402"/>
                      </a:cubicBezTo>
                      <a:cubicBezTo>
                        <a:pt x="5202" y="11548"/>
                        <a:pt x="5156" y="13083"/>
                        <a:pt x="4354" y="13908"/>
                      </a:cubicBezTo>
                      <a:lnTo>
                        <a:pt x="4354" y="13930"/>
                      </a:lnTo>
                      <a:cubicBezTo>
                        <a:pt x="3896" y="14434"/>
                        <a:pt x="1650" y="14893"/>
                        <a:pt x="1" y="15053"/>
                      </a:cubicBezTo>
                      <a:cubicBezTo>
                        <a:pt x="92" y="15259"/>
                        <a:pt x="138" y="15511"/>
                        <a:pt x="138" y="15740"/>
                      </a:cubicBezTo>
                      <a:cubicBezTo>
                        <a:pt x="161" y="15901"/>
                        <a:pt x="161" y="16038"/>
                        <a:pt x="138" y="16199"/>
                      </a:cubicBezTo>
                      <a:cubicBezTo>
                        <a:pt x="1788" y="16038"/>
                        <a:pt x="4331" y="15580"/>
                        <a:pt x="5087" y="14755"/>
                      </a:cubicBezTo>
                      <a:cubicBezTo>
                        <a:pt x="6279" y="13518"/>
                        <a:pt x="6370" y="11548"/>
                        <a:pt x="6370" y="9898"/>
                      </a:cubicBezTo>
                      <a:cubicBezTo>
                        <a:pt x="6393" y="8134"/>
                        <a:pt x="6301" y="6370"/>
                        <a:pt x="6118" y="4628"/>
                      </a:cubicBezTo>
                      <a:cubicBezTo>
                        <a:pt x="6049" y="3712"/>
                        <a:pt x="5889" y="2841"/>
                        <a:pt x="5637" y="1971"/>
                      </a:cubicBezTo>
                      <a:cubicBezTo>
                        <a:pt x="5087" y="504"/>
                        <a:pt x="3300" y="161"/>
                        <a:pt x="2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sp>
            <p:nvSpPr>
              <p:cNvPr id="1003" name="Google Shape;1003;p158"/>
              <p:cNvSpPr/>
              <p:nvPr/>
            </p:nvSpPr>
            <p:spPr>
              <a:xfrm rot="1122035">
                <a:off x="7250084" y="422905"/>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004" name="Google Shape;1004;p158"/>
              <p:cNvSpPr/>
              <p:nvPr/>
            </p:nvSpPr>
            <p:spPr>
              <a:xfrm rot="621898" flipH="1">
                <a:off x="7427251" y="895386"/>
                <a:ext cx="266329" cy="17237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158"/>
              <p:cNvSpPr/>
              <p:nvPr/>
            </p:nvSpPr>
            <p:spPr>
              <a:xfrm rot="-1471198" flipH="1">
                <a:off x="8618273" y="528419"/>
                <a:ext cx="266325" cy="172391"/>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158"/>
              <p:cNvSpPr/>
              <p:nvPr/>
            </p:nvSpPr>
            <p:spPr>
              <a:xfrm rot="-7304935" flipH="1">
                <a:off x="8085133" y="1354816"/>
                <a:ext cx="266305" cy="172403"/>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7" name="Google Shape;1007;p158"/>
            <p:cNvGrpSpPr/>
            <p:nvPr/>
          </p:nvGrpSpPr>
          <p:grpSpPr>
            <a:xfrm>
              <a:off x="342228" y="3696822"/>
              <a:ext cx="1266243" cy="1270529"/>
              <a:chOff x="7109428" y="197972"/>
              <a:chExt cx="1266243" cy="1270529"/>
            </a:xfrm>
          </p:grpSpPr>
          <p:sp>
            <p:nvSpPr>
              <p:cNvPr id="1008" name="Google Shape;1008;p158"/>
              <p:cNvSpPr/>
              <p:nvPr/>
            </p:nvSpPr>
            <p:spPr>
              <a:xfrm rot="1122035">
                <a:off x="7138646" y="851555"/>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009" name="Google Shape;1009;p158"/>
              <p:cNvSpPr/>
              <p:nvPr/>
            </p:nvSpPr>
            <p:spPr>
              <a:xfrm rot="10604852" flipH="1">
                <a:off x="7563923" y="1288715"/>
                <a:ext cx="266331" cy="172370"/>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158"/>
              <p:cNvSpPr/>
              <p:nvPr/>
            </p:nvSpPr>
            <p:spPr>
              <a:xfrm rot="4740224" flipH="1">
                <a:off x="7125174" y="258933"/>
                <a:ext cx="266321" cy="172393"/>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11" name="Google Shape;1011;p158"/>
              <p:cNvGrpSpPr/>
              <p:nvPr/>
            </p:nvGrpSpPr>
            <p:grpSpPr>
              <a:xfrm flipH="1">
                <a:off x="7617675" y="339921"/>
                <a:ext cx="757996" cy="1065817"/>
                <a:chOff x="1580225" y="1798159"/>
                <a:chExt cx="757996" cy="1065817"/>
              </a:xfrm>
            </p:grpSpPr>
            <p:sp>
              <p:nvSpPr>
                <p:cNvPr id="1012" name="Google Shape;1012;p158"/>
                <p:cNvSpPr/>
                <p:nvPr/>
              </p:nvSpPr>
              <p:spPr>
                <a:xfrm>
                  <a:off x="2115359" y="1798159"/>
                  <a:ext cx="211931" cy="136087"/>
                </a:xfrm>
                <a:custGeom>
                  <a:avLst/>
                  <a:gdLst/>
                  <a:ahLst/>
                  <a:cxnLst/>
                  <a:rect l="l" t="t" r="r" b="b"/>
                  <a:pathLst>
                    <a:path w="7444" h="4780" extrusionOk="0">
                      <a:moveTo>
                        <a:pt x="1734" y="0"/>
                      </a:moveTo>
                      <a:cubicBezTo>
                        <a:pt x="1412" y="0"/>
                        <a:pt x="1104" y="52"/>
                        <a:pt x="825" y="172"/>
                      </a:cubicBezTo>
                      <a:cubicBezTo>
                        <a:pt x="504" y="310"/>
                        <a:pt x="0" y="310"/>
                        <a:pt x="0" y="1134"/>
                      </a:cubicBezTo>
                      <a:cubicBezTo>
                        <a:pt x="573" y="1845"/>
                        <a:pt x="1558" y="2624"/>
                        <a:pt x="3185" y="3426"/>
                      </a:cubicBezTo>
                      <a:cubicBezTo>
                        <a:pt x="4353" y="4021"/>
                        <a:pt x="5568" y="4480"/>
                        <a:pt x="6851" y="4777"/>
                      </a:cubicBezTo>
                      <a:cubicBezTo>
                        <a:pt x="6857" y="4779"/>
                        <a:pt x="6864" y="4780"/>
                        <a:pt x="6871" y="4780"/>
                      </a:cubicBezTo>
                      <a:cubicBezTo>
                        <a:pt x="7062" y="4780"/>
                        <a:pt x="7444" y="4189"/>
                        <a:pt x="7378" y="3769"/>
                      </a:cubicBezTo>
                      <a:cubicBezTo>
                        <a:pt x="7332" y="3426"/>
                        <a:pt x="7194" y="3105"/>
                        <a:pt x="7011" y="2830"/>
                      </a:cubicBezTo>
                      <a:cubicBezTo>
                        <a:pt x="6530" y="2211"/>
                        <a:pt x="5934" y="1684"/>
                        <a:pt x="5247" y="1272"/>
                      </a:cubicBezTo>
                      <a:cubicBezTo>
                        <a:pt x="4360" y="729"/>
                        <a:pt x="2944" y="0"/>
                        <a:pt x="17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013" name="Google Shape;1013;p158"/>
                <p:cNvSpPr/>
                <p:nvPr/>
              </p:nvSpPr>
              <p:spPr>
                <a:xfrm>
                  <a:off x="2089681" y="1826115"/>
                  <a:ext cx="225710" cy="179389"/>
                </a:xfrm>
                <a:custGeom>
                  <a:avLst/>
                  <a:gdLst/>
                  <a:ahLst/>
                  <a:cxnLst/>
                  <a:rect l="l" t="t" r="r" b="b"/>
                  <a:pathLst>
                    <a:path w="7928" h="6301" extrusionOk="0">
                      <a:moveTo>
                        <a:pt x="1100" y="0"/>
                      </a:moveTo>
                      <a:cubicBezTo>
                        <a:pt x="825" y="504"/>
                        <a:pt x="596" y="1031"/>
                        <a:pt x="413" y="1581"/>
                      </a:cubicBezTo>
                      <a:cubicBezTo>
                        <a:pt x="207" y="2108"/>
                        <a:pt x="92" y="2612"/>
                        <a:pt x="0" y="2910"/>
                      </a:cubicBezTo>
                      <a:cubicBezTo>
                        <a:pt x="665" y="3827"/>
                        <a:pt x="2292" y="5430"/>
                        <a:pt x="5934" y="6301"/>
                      </a:cubicBezTo>
                      <a:cubicBezTo>
                        <a:pt x="6416" y="5934"/>
                        <a:pt x="6805" y="5499"/>
                        <a:pt x="7126" y="4995"/>
                      </a:cubicBezTo>
                      <a:cubicBezTo>
                        <a:pt x="7424" y="4560"/>
                        <a:pt x="7699" y="4102"/>
                        <a:pt x="7928" y="3620"/>
                      </a:cubicBezTo>
                      <a:cubicBezTo>
                        <a:pt x="6668" y="3323"/>
                        <a:pt x="5430" y="2864"/>
                        <a:pt x="4262" y="2292"/>
                      </a:cubicBezTo>
                      <a:cubicBezTo>
                        <a:pt x="2635" y="1467"/>
                        <a:pt x="1673" y="688"/>
                        <a:pt x="11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014" name="Google Shape;1014;p158"/>
                <p:cNvSpPr/>
                <p:nvPr/>
              </p:nvSpPr>
              <p:spPr>
                <a:xfrm>
                  <a:off x="1995585" y="1865633"/>
                  <a:ext cx="342636" cy="209368"/>
                </a:xfrm>
                <a:custGeom>
                  <a:avLst/>
                  <a:gdLst/>
                  <a:ahLst/>
                  <a:cxnLst/>
                  <a:rect l="l" t="t" r="r" b="b"/>
                  <a:pathLst>
                    <a:path w="12035" h="7354" extrusionOk="0">
                      <a:moveTo>
                        <a:pt x="2693" y="1"/>
                      </a:moveTo>
                      <a:cubicBezTo>
                        <a:pt x="1172" y="1"/>
                        <a:pt x="0" y="1148"/>
                        <a:pt x="1129" y="2897"/>
                      </a:cubicBezTo>
                      <a:cubicBezTo>
                        <a:pt x="1220" y="3034"/>
                        <a:pt x="1335" y="3195"/>
                        <a:pt x="1450" y="3332"/>
                      </a:cubicBezTo>
                      <a:cubicBezTo>
                        <a:pt x="2733" y="4959"/>
                        <a:pt x="5047" y="6127"/>
                        <a:pt x="6902" y="6746"/>
                      </a:cubicBezTo>
                      <a:cubicBezTo>
                        <a:pt x="7590" y="6998"/>
                        <a:pt x="8300" y="7181"/>
                        <a:pt x="9010" y="7319"/>
                      </a:cubicBezTo>
                      <a:cubicBezTo>
                        <a:pt x="9179" y="7341"/>
                        <a:pt x="9346" y="7353"/>
                        <a:pt x="9510" y="7353"/>
                      </a:cubicBezTo>
                      <a:cubicBezTo>
                        <a:pt x="10354" y="7353"/>
                        <a:pt x="11131" y="7036"/>
                        <a:pt x="11668" y="6173"/>
                      </a:cubicBezTo>
                      <a:cubicBezTo>
                        <a:pt x="12035" y="5555"/>
                        <a:pt x="11920" y="4501"/>
                        <a:pt x="10431" y="3607"/>
                      </a:cubicBezTo>
                      <a:cubicBezTo>
                        <a:pt x="10110" y="4111"/>
                        <a:pt x="9721" y="4546"/>
                        <a:pt x="9239" y="4890"/>
                      </a:cubicBezTo>
                      <a:cubicBezTo>
                        <a:pt x="5597" y="4019"/>
                        <a:pt x="3970" y="2439"/>
                        <a:pt x="3305" y="1522"/>
                      </a:cubicBezTo>
                      <a:cubicBezTo>
                        <a:pt x="3397" y="1201"/>
                        <a:pt x="3534" y="720"/>
                        <a:pt x="3718" y="170"/>
                      </a:cubicBezTo>
                      <a:cubicBezTo>
                        <a:pt x="3373" y="55"/>
                        <a:pt x="3025" y="1"/>
                        <a:pt x="269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015" name="Google Shape;1015;p158"/>
                <p:cNvSpPr/>
                <p:nvPr/>
              </p:nvSpPr>
              <p:spPr>
                <a:xfrm>
                  <a:off x="1580225" y="1961152"/>
                  <a:ext cx="671892" cy="902812"/>
                </a:xfrm>
                <a:custGeom>
                  <a:avLst/>
                  <a:gdLst/>
                  <a:ahLst/>
                  <a:cxnLst/>
                  <a:rect l="l" t="t" r="r" b="b"/>
                  <a:pathLst>
                    <a:path w="23600" h="31711" extrusionOk="0">
                      <a:moveTo>
                        <a:pt x="16039" y="0"/>
                      </a:moveTo>
                      <a:cubicBezTo>
                        <a:pt x="14297" y="3070"/>
                        <a:pt x="6095" y="17596"/>
                        <a:pt x="3094" y="23095"/>
                      </a:cubicBezTo>
                      <a:cubicBezTo>
                        <a:pt x="2200" y="24744"/>
                        <a:pt x="1" y="28295"/>
                        <a:pt x="3781" y="30793"/>
                      </a:cubicBezTo>
                      <a:cubicBezTo>
                        <a:pt x="3781" y="30793"/>
                        <a:pt x="4913" y="31710"/>
                        <a:pt x="6478" y="31710"/>
                      </a:cubicBezTo>
                      <a:cubicBezTo>
                        <a:pt x="7982" y="31710"/>
                        <a:pt x="9887" y="30863"/>
                        <a:pt x="11571" y="27539"/>
                      </a:cubicBezTo>
                      <a:cubicBezTo>
                        <a:pt x="12396" y="25913"/>
                        <a:pt x="21354" y="8386"/>
                        <a:pt x="23599" y="3964"/>
                      </a:cubicBezTo>
                      <a:cubicBezTo>
                        <a:pt x="22889" y="3826"/>
                        <a:pt x="22156" y="3643"/>
                        <a:pt x="21469" y="3391"/>
                      </a:cubicBezTo>
                      <a:cubicBezTo>
                        <a:pt x="19636" y="2795"/>
                        <a:pt x="17322" y="1604"/>
                        <a:pt x="1603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016" name="Google Shape;1016;p158"/>
                <p:cNvSpPr/>
                <p:nvPr/>
              </p:nvSpPr>
              <p:spPr>
                <a:xfrm>
                  <a:off x="1821572" y="2325123"/>
                  <a:ext cx="235504" cy="146393"/>
                </a:xfrm>
                <a:custGeom>
                  <a:avLst/>
                  <a:gdLst/>
                  <a:ahLst/>
                  <a:cxnLst/>
                  <a:rect l="l" t="t" r="r" b="b"/>
                  <a:pathLst>
                    <a:path w="8272" h="5142" extrusionOk="0">
                      <a:moveTo>
                        <a:pt x="367" y="1"/>
                      </a:moveTo>
                      <a:cubicBezTo>
                        <a:pt x="230" y="207"/>
                        <a:pt x="115" y="436"/>
                        <a:pt x="1" y="665"/>
                      </a:cubicBezTo>
                      <a:cubicBezTo>
                        <a:pt x="70" y="917"/>
                        <a:pt x="207" y="1146"/>
                        <a:pt x="367" y="1352"/>
                      </a:cubicBezTo>
                      <a:cubicBezTo>
                        <a:pt x="1307" y="2567"/>
                        <a:pt x="3781" y="4445"/>
                        <a:pt x="7218" y="5087"/>
                      </a:cubicBezTo>
                      <a:cubicBezTo>
                        <a:pt x="7402" y="5120"/>
                        <a:pt x="7599" y="5142"/>
                        <a:pt x="7799" y="5142"/>
                      </a:cubicBezTo>
                      <a:cubicBezTo>
                        <a:pt x="7872" y="5142"/>
                        <a:pt x="7946" y="5139"/>
                        <a:pt x="8020" y="5133"/>
                      </a:cubicBezTo>
                      <a:cubicBezTo>
                        <a:pt x="8111" y="4949"/>
                        <a:pt x="8203" y="4789"/>
                        <a:pt x="8272" y="4629"/>
                      </a:cubicBezTo>
                      <a:cubicBezTo>
                        <a:pt x="7722" y="3827"/>
                        <a:pt x="7035" y="3116"/>
                        <a:pt x="6233" y="2567"/>
                      </a:cubicBezTo>
                      <a:cubicBezTo>
                        <a:pt x="3277" y="642"/>
                        <a:pt x="1444" y="92"/>
                        <a:pt x="3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017" name="Google Shape;1017;p158"/>
                <p:cNvSpPr/>
                <p:nvPr/>
              </p:nvSpPr>
              <p:spPr>
                <a:xfrm>
                  <a:off x="1580225" y="2344028"/>
                  <a:ext cx="469670" cy="519948"/>
                </a:xfrm>
                <a:custGeom>
                  <a:avLst/>
                  <a:gdLst/>
                  <a:ahLst/>
                  <a:cxnLst/>
                  <a:rect l="l" t="t" r="r" b="b"/>
                  <a:pathLst>
                    <a:path w="16497" h="18263" extrusionOk="0">
                      <a:moveTo>
                        <a:pt x="8455" y="1"/>
                      </a:moveTo>
                      <a:cubicBezTo>
                        <a:pt x="6347" y="3781"/>
                        <a:pt x="4308" y="7447"/>
                        <a:pt x="3094" y="9647"/>
                      </a:cubicBezTo>
                      <a:cubicBezTo>
                        <a:pt x="2200" y="11296"/>
                        <a:pt x="1" y="14870"/>
                        <a:pt x="3781" y="17345"/>
                      </a:cubicBezTo>
                      <a:cubicBezTo>
                        <a:pt x="3781" y="17345"/>
                        <a:pt x="4919" y="18262"/>
                        <a:pt x="6490" y="18262"/>
                      </a:cubicBezTo>
                      <a:cubicBezTo>
                        <a:pt x="8000" y="18262"/>
                        <a:pt x="9910" y="17415"/>
                        <a:pt x="11594" y="14091"/>
                      </a:cubicBezTo>
                      <a:lnTo>
                        <a:pt x="16497" y="4446"/>
                      </a:lnTo>
                      <a:lnTo>
                        <a:pt x="16497" y="4446"/>
                      </a:lnTo>
                      <a:cubicBezTo>
                        <a:pt x="16383" y="4455"/>
                        <a:pt x="16269" y="4461"/>
                        <a:pt x="16157" y="4461"/>
                      </a:cubicBezTo>
                      <a:cubicBezTo>
                        <a:pt x="15998" y="4461"/>
                        <a:pt x="15843" y="4450"/>
                        <a:pt x="15695" y="4423"/>
                      </a:cubicBezTo>
                      <a:cubicBezTo>
                        <a:pt x="12258" y="3781"/>
                        <a:pt x="9784" y="1903"/>
                        <a:pt x="8844" y="688"/>
                      </a:cubicBezTo>
                      <a:cubicBezTo>
                        <a:pt x="8684" y="482"/>
                        <a:pt x="8547" y="230"/>
                        <a:pt x="845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grpSp>
      </p:grpSp>
      <p:grpSp>
        <p:nvGrpSpPr>
          <p:cNvPr id="1018" name="Google Shape;1018;p158"/>
          <p:cNvGrpSpPr/>
          <p:nvPr/>
        </p:nvGrpSpPr>
        <p:grpSpPr>
          <a:xfrm flipH="1">
            <a:off x="14334263" y="1525342"/>
            <a:ext cx="1336689" cy="1422982"/>
            <a:chOff x="857090" y="686470"/>
            <a:chExt cx="668345" cy="711491"/>
          </a:xfrm>
        </p:grpSpPr>
        <p:sp>
          <p:nvSpPr>
            <p:cNvPr id="1019" name="Google Shape;1019;p158"/>
            <p:cNvSpPr/>
            <p:nvPr/>
          </p:nvSpPr>
          <p:spPr>
            <a:xfrm rot="-2500393">
              <a:off x="882428" y="1141321"/>
              <a:ext cx="285866" cy="18501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158"/>
            <p:cNvSpPr/>
            <p:nvPr/>
          </p:nvSpPr>
          <p:spPr>
            <a:xfrm rot="2753945">
              <a:off x="1216604" y="760972"/>
              <a:ext cx="285848" cy="185048"/>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21" name="Google Shape;1021;p158"/>
            <p:cNvGrpSpPr/>
            <p:nvPr/>
          </p:nvGrpSpPr>
          <p:grpSpPr>
            <a:xfrm>
              <a:off x="966613" y="860271"/>
              <a:ext cx="227022" cy="200116"/>
              <a:chOff x="1603713" y="1935899"/>
              <a:chExt cx="227022" cy="200116"/>
            </a:xfrm>
          </p:grpSpPr>
          <p:sp>
            <p:nvSpPr>
              <p:cNvPr id="1022" name="Google Shape;1022;p158"/>
              <p:cNvSpPr/>
              <p:nvPr/>
            </p:nvSpPr>
            <p:spPr>
              <a:xfrm>
                <a:off x="1674805" y="1954604"/>
                <a:ext cx="155930" cy="181411"/>
              </a:xfrm>
              <a:custGeom>
                <a:avLst/>
                <a:gdLst/>
                <a:ahLst/>
                <a:cxnLst/>
                <a:rect l="l" t="t" r="r" b="b"/>
                <a:pathLst>
                  <a:path w="5477" h="6372" extrusionOk="0">
                    <a:moveTo>
                      <a:pt x="3254" y="1"/>
                    </a:moveTo>
                    <a:lnTo>
                      <a:pt x="1" y="6164"/>
                    </a:lnTo>
                    <a:cubicBezTo>
                      <a:pt x="418" y="6303"/>
                      <a:pt x="846" y="6372"/>
                      <a:pt x="1271" y="6372"/>
                    </a:cubicBezTo>
                    <a:cubicBezTo>
                      <a:pt x="2036" y="6372"/>
                      <a:pt x="2789" y="6148"/>
                      <a:pt x="3437" y="5706"/>
                    </a:cubicBezTo>
                    <a:cubicBezTo>
                      <a:pt x="5133" y="4560"/>
                      <a:pt x="5477" y="1467"/>
                      <a:pt x="325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023" name="Google Shape;1023;p158"/>
              <p:cNvSpPr/>
              <p:nvPr/>
            </p:nvSpPr>
            <p:spPr>
              <a:xfrm>
                <a:off x="1646761" y="1940910"/>
                <a:ext cx="120713" cy="189212"/>
              </a:xfrm>
              <a:custGeom>
                <a:avLst/>
                <a:gdLst/>
                <a:ahLst/>
                <a:cxnLst/>
                <a:rect l="l" t="t" r="r" b="b"/>
                <a:pathLst>
                  <a:path w="4240" h="6646" extrusionOk="0">
                    <a:moveTo>
                      <a:pt x="3231" y="1"/>
                    </a:moveTo>
                    <a:lnTo>
                      <a:pt x="1" y="6141"/>
                    </a:lnTo>
                    <a:cubicBezTo>
                      <a:pt x="298" y="6347"/>
                      <a:pt x="642" y="6531"/>
                      <a:pt x="986" y="6645"/>
                    </a:cubicBezTo>
                    <a:lnTo>
                      <a:pt x="4239" y="482"/>
                    </a:lnTo>
                    <a:cubicBezTo>
                      <a:pt x="4102" y="390"/>
                      <a:pt x="3964" y="322"/>
                      <a:pt x="3827" y="253"/>
                    </a:cubicBezTo>
                    <a:cubicBezTo>
                      <a:pt x="3621" y="138"/>
                      <a:pt x="3437" y="70"/>
                      <a:pt x="323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024" name="Google Shape;1024;p158"/>
              <p:cNvSpPr/>
              <p:nvPr/>
            </p:nvSpPr>
            <p:spPr>
              <a:xfrm>
                <a:off x="1603713" y="1935899"/>
                <a:ext cx="135062" cy="179873"/>
              </a:xfrm>
              <a:custGeom>
                <a:avLst/>
                <a:gdLst/>
                <a:ahLst/>
                <a:cxnLst/>
                <a:rect l="l" t="t" r="r" b="b"/>
                <a:pathLst>
                  <a:path w="4744" h="6318" extrusionOk="0">
                    <a:moveTo>
                      <a:pt x="3641" y="0"/>
                    </a:moveTo>
                    <a:cubicBezTo>
                      <a:pt x="1858" y="0"/>
                      <a:pt x="267" y="1363"/>
                      <a:pt x="115" y="3247"/>
                    </a:cubicBezTo>
                    <a:cubicBezTo>
                      <a:pt x="0" y="4438"/>
                      <a:pt x="550" y="5607"/>
                      <a:pt x="1513" y="6317"/>
                    </a:cubicBezTo>
                    <a:lnTo>
                      <a:pt x="4743" y="177"/>
                    </a:lnTo>
                    <a:cubicBezTo>
                      <a:pt x="4375" y="57"/>
                      <a:pt x="4004" y="0"/>
                      <a:pt x="3641"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gr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text 4">
  <p:cSld name="Title and text 4">
    <p:spTree>
      <p:nvGrpSpPr>
        <p:cNvPr id="1" name="Shape 1025"/>
        <p:cNvGrpSpPr/>
        <p:nvPr/>
      </p:nvGrpSpPr>
      <p:grpSpPr>
        <a:xfrm>
          <a:off x="0" y="0"/>
          <a:ext cx="0" cy="0"/>
          <a:chOff x="0" y="0"/>
          <a:chExt cx="0" cy="0"/>
        </a:xfrm>
      </p:grpSpPr>
      <p:sp>
        <p:nvSpPr>
          <p:cNvPr id="1026" name="Google Shape;1026;p159"/>
          <p:cNvSpPr txBox="1">
            <a:spLocks noGrp="1"/>
          </p:cNvSpPr>
          <p:nvPr>
            <p:ph type="title"/>
          </p:nvPr>
        </p:nvSpPr>
        <p:spPr>
          <a:xfrm>
            <a:off x="9144251" y="2205041"/>
            <a:ext cx="7717200" cy="1145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027" name="Google Shape;1027;p159"/>
          <p:cNvSpPr txBox="1">
            <a:spLocks noGrp="1"/>
          </p:cNvSpPr>
          <p:nvPr>
            <p:ph type="body" idx="1"/>
          </p:nvPr>
        </p:nvSpPr>
        <p:spPr>
          <a:xfrm>
            <a:off x="9144251" y="3449640"/>
            <a:ext cx="7717200" cy="4756200"/>
          </a:xfrm>
          <a:prstGeom prst="rect">
            <a:avLst/>
          </a:prstGeom>
          <a:noFill/>
          <a:ln>
            <a:noFill/>
          </a:ln>
        </p:spPr>
        <p:txBody>
          <a:bodyPr spcFirstLastPara="1" wrap="square" lIns="91425" tIns="91425" rIns="91425" bIns="91425" anchor="t" anchorCtr="0">
            <a:noAutofit/>
          </a:bodyPr>
          <a:lstStyle>
            <a:lvl1pPr marL="457200" lvl="0" indent="-323850" algn="l">
              <a:lnSpc>
                <a:spcPct val="100000"/>
              </a:lnSpc>
              <a:spcBef>
                <a:spcPts val="0"/>
              </a:spcBef>
              <a:spcAft>
                <a:spcPts val="0"/>
              </a:spcAft>
              <a:buClr>
                <a:srgbClr val="434343"/>
              </a:buClr>
              <a:buSzPts val="1500"/>
              <a:buAutoNum type="arabicPeriod"/>
              <a:defRPr sz="3000"/>
            </a:lvl1pPr>
            <a:lvl2pPr marL="914400" lvl="1" indent="-323850" algn="l">
              <a:lnSpc>
                <a:spcPct val="100000"/>
              </a:lnSpc>
              <a:spcBef>
                <a:spcPts val="0"/>
              </a:spcBef>
              <a:spcAft>
                <a:spcPts val="0"/>
              </a:spcAft>
              <a:buClr>
                <a:srgbClr val="434343"/>
              </a:buClr>
              <a:buSzPts val="1500"/>
              <a:buFont typeface="Roboto Condensed Light"/>
              <a:buAutoNum type="alphaLcPeriod"/>
              <a:defRPr sz="3000"/>
            </a:lvl2pPr>
            <a:lvl3pPr marL="1371600" lvl="2" indent="-323850" algn="l">
              <a:lnSpc>
                <a:spcPct val="100000"/>
              </a:lnSpc>
              <a:spcBef>
                <a:spcPts val="0"/>
              </a:spcBef>
              <a:spcAft>
                <a:spcPts val="0"/>
              </a:spcAft>
              <a:buClr>
                <a:srgbClr val="434343"/>
              </a:buClr>
              <a:buSzPts val="1500"/>
              <a:buFont typeface="Roboto Condensed Light"/>
              <a:buAutoNum type="romanLcPeriod"/>
              <a:defRPr sz="3000"/>
            </a:lvl3pPr>
            <a:lvl4pPr marL="1828800" lvl="3" indent="-323850" algn="l">
              <a:lnSpc>
                <a:spcPct val="100000"/>
              </a:lnSpc>
              <a:spcBef>
                <a:spcPts val="0"/>
              </a:spcBef>
              <a:spcAft>
                <a:spcPts val="0"/>
              </a:spcAft>
              <a:buClr>
                <a:srgbClr val="434343"/>
              </a:buClr>
              <a:buSzPts val="1500"/>
              <a:buFont typeface="Roboto Condensed Light"/>
              <a:buAutoNum type="arabicPeriod"/>
              <a:defRPr sz="3000"/>
            </a:lvl4pPr>
            <a:lvl5pPr marL="2286000" lvl="4" indent="-323850" algn="l">
              <a:lnSpc>
                <a:spcPct val="100000"/>
              </a:lnSpc>
              <a:spcBef>
                <a:spcPts val="0"/>
              </a:spcBef>
              <a:spcAft>
                <a:spcPts val="0"/>
              </a:spcAft>
              <a:buClr>
                <a:srgbClr val="434343"/>
              </a:buClr>
              <a:buSzPts val="1500"/>
              <a:buFont typeface="Roboto Condensed Light"/>
              <a:buAutoNum type="alphaLcPeriod"/>
              <a:defRPr sz="3000"/>
            </a:lvl5pPr>
            <a:lvl6pPr marL="2743200" lvl="5" indent="-323850" algn="l">
              <a:lnSpc>
                <a:spcPct val="100000"/>
              </a:lnSpc>
              <a:spcBef>
                <a:spcPts val="0"/>
              </a:spcBef>
              <a:spcAft>
                <a:spcPts val="0"/>
              </a:spcAft>
              <a:buClr>
                <a:srgbClr val="434343"/>
              </a:buClr>
              <a:buSzPts val="1500"/>
              <a:buFont typeface="Roboto Condensed Light"/>
              <a:buAutoNum type="romanLcPeriod"/>
              <a:defRPr sz="3000"/>
            </a:lvl6pPr>
            <a:lvl7pPr marL="3200400" lvl="6" indent="-323850" algn="l">
              <a:lnSpc>
                <a:spcPct val="100000"/>
              </a:lnSpc>
              <a:spcBef>
                <a:spcPts val="0"/>
              </a:spcBef>
              <a:spcAft>
                <a:spcPts val="0"/>
              </a:spcAft>
              <a:buClr>
                <a:srgbClr val="434343"/>
              </a:buClr>
              <a:buSzPts val="1500"/>
              <a:buFont typeface="Roboto Condensed Light"/>
              <a:buAutoNum type="arabicPeriod"/>
              <a:defRPr sz="3000"/>
            </a:lvl7pPr>
            <a:lvl8pPr marL="3657600" lvl="7" indent="-323850" algn="l">
              <a:lnSpc>
                <a:spcPct val="100000"/>
              </a:lnSpc>
              <a:spcBef>
                <a:spcPts val="0"/>
              </a:spcBef>
              <a:spcAft>
                <a:spcPts val="0"/>
              </a:spcAft>
              <a:buClr>
                <a:srgbClr val="434343"/>
              </a:buClr>
              <a:buSzPts val="1500"/>
              <a:buFont typeface="Roboto Condensed Light"/>
              <a:buAutoNum type="alphaLcPeriod"/>
              <a:defRPr sz="3000"/>
            </a:lvl8pPr>
            <a:lvl9pPr marL="4114800" lvl="8" indent="-323850" algn="l">
              <a:lnSpc>
                <a:spcPct val="100000"/>
              </a:lnSpc>
              <a:spcBef>
                <a:spcPts val="0"/>
              </a:spcBef>
              <a:spcAft>
                <a:spcPts val="0"/>
              </a:spcAft>
              <a:buClr>
                <a:srgbClr val="434343"/>
              </a:buClr>
              <a:buSzPts val="1500"/>
              <a:buFont typeface="Roboto Condensed Light"/>
              <a:buAutoNum type="romanLcPeriod"/>
              <a:defRPr sz="3000"/>
            </a:lvl9pPr>
          </a:lstStyle>
          <a:p>
            <a:endParaRPr/>
          </a:p>
        </p:txBody>
      </p:sp>
      <p:grpSp>
        <p:nvGrpSpPr>
          <p:cNvPr id="1028" name="Google Shape;1028;p159"/>
          <p:cNvGrpSpPr/>
          <p:nvPr/>
        </p:nvGrpSpPr>
        <p:grpSpPr>
          <a:xfrm>
            <a:off x="676917" y="742543"/>
            <a:ext cx="16934170" cy="8801914"/>
            <a:chOff x="119418" y="491845"/>
            <a:chExt cx="8467085" cy="4400957"/>
          </a:xfrm>
        </p:grpSpPr>
        <p:sp>
          <p:nvSpPr>
            <p:cNvPr id="1029" name="Google Shape;1029;p159"/>
            <p:cNvSpPr/>
            <p:nvPr/>
          </p:nvSpPr>
          <p:spPr>
            <a:xfrm rot="659822">
              <a:off x="8184146" y="525334"/>
              <a:ext cx="378598" cy="285541"/>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nvGrpSpPr>
            <p:cNvPr id="1030" name="Google Shape;1030;p159"/>
            <p:cNvGrpSpPr/>
            <p:nvPr/>
          </p:nvGrpSpPr>
          <p:grpSpPr>
            <a:xfrm rot="2552886">
              <a:off x="7854961" y="821528"/>
              <a:ext cx="631326" cy="284342"/>
              <a:chOff x="3929266" y="1226037"/>
              <a:chExt cx="631334" cy="284345"/>
            </a:xfrm>
          </p:grpSpPr>
          <p:sp>
            <p:nvSpPr>
              <p:cNvPr id="1031" name="Google Shape;1031;p159"/>
              <p:cNvSpPr/>
              <p:nvPr/>
            </p:nvSpPr>
            <p:spPr>
              <a:xfrm rot="5004499" flipH="1">
                <a:off x="3897021" y="1282012"/>
                <a:ext cx="266316" cy="172395"/>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159"/>
              <p:cNvSpPr/>
              <p:nvPr/>
            </p:nvSpPr>
            <p:spPr>
              <a:xfrm rot="10690808" flipH="1">
                <a:off x="4291611" y="1304578"/>
                <a:ext cx="266319" cy="172388"/>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3" name="Google Shape;1033;p159"/>
            <p:cNvGrpSpPr/>
            <p:nvPr/>
          </p:nvGrpSpPr>
          <p:grpSpPr>
            <a:xfrm>
              <a:off x="119418" y="3221569"/>
              <a:ext cx="1667766" cy="1671234"/>
              <a:chOff x="119418" y="3221569"/>
              <a:chExt cx="1667766" cy="1671234"/>
            </a:xfrm>
          </p:grpSpPr>
          <p:grpSp>
            <p:nvGrpSpPr>
              <p:cNvPr id="1034" name="Google Shape;1034;p159"/>
              <p:cNvGrpSpPr/>
              <p:nvPr/>
            </p:nvGrpSpPr>
            <p:grpSpPr>
              <a:xfrm>
                <a:off x="487592" y="3704885"/>
                <a:ext cx="908163" cy="803080"/>
                <a:chOff x="2340166" y="2044486"/>
                <a:chExt cx="742327" cy="656433"/>
              </a:xfrm>
            </p:grpSpPr>
            <p:sp>
              <p:nvSpPr>
                <p:cNvPr id="1035" name="Google Shape;1035;p159"/>
                <p:cNvSpPr/>
                <p:nvPr/>
              </p:nvSpPr>
              <p:spPr>
                <a:xfrm>
                  <a:off x="2340166" y="2044486"/>
                  <a:ext cx="742327" cy="656433"/>
                </a:xfrm>
                <a:custGeom>
                  <a:avLst/>
                  <a:gdLst/>
                  <a:ahLst/>
                  <a:cxnLst/>
                  <a:rect l="l" t="t" r="r" b="b"/>
                  <a:pathLst>
                    <a:path w="26074" h="23057" extrusionOk="0">
                      <a:moveTo>
                        <a:pt x="7324" y="1"/>
                      </a:moveTo>
                      <a:cubicBezTo>
                        <a:pt x="6259" y="1"/>
                        <a:pt x="5016" y="448"/>
                        <a:pt x="3574" y="1678"/>
                      </a:cubicBezTo>
                      <a:cubicBezTo>
                        <a:pt x="3574" y="1678"/>
                        <a:pt x="0" y="4771"/>
                        <a:pt x="4606" y="9262"/>
                      </a:cubicBezTo>
                      <a:cubicBezTo>
                        <a:pt x="4606" y="9262"/>
                        <a:pt x="12808" y="18129"/>
                        <a:pt x="15580" y="20901"/>
                      </a:cubicBezTo>
                      <a:cubicBezTo>
                        <a:pt x="16449" y="21756"/>
                        <a:pt x="17935" y="23057"/>
                        <a:pt x="19808" y="23057"/>
                      </a:cubicBezTo>
                      <a:cubicBezTo>
                        <a:pt x="20997" y="23057"/>
                        <a:pt x="22341" y="22533"/>
                        <a:pt x="23782" y="21038"/>
                      </a:cubicBezTo>
                      <a:cubicBezTo>
                        <a:pt x="23782" y="21038"/>
                        <a:pt x="26073" y="17968"/>
                        <a:pt x="22866" y="14348"/>
                      </a:cubicBezTo>
                      <a:cubicBezTo>
                        <a:pt x="20254" y="11370"/>
                        <a:pt x="14343" y="5481"/>
                        <a:pt x="11639" y="2595"/>
                      </a:cubicBezTo>
                      <a:cubicBezTo>
                        <a:pt x="10765" y="1660"/>
                        <a:pt x="9374" y="1"/>
                        <a:pt x="732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036" name="Google Shape;1036;p159"/>
                <p:cNvSpPr/>
                <p:nvPr/>
              </p:nvSpPr>
              <p:spPr>
                <a:xfrm>
                  <a:off x="2591307" y="2247853"/>
                  <a:ext cx="274565" cy="261241"/>
                </a:xfrm>
                <a:custGeom>
                  <a:avLst/>
                  <a:gdLst/>
                  <a:ahLst/>
                  <a:cxnLst/>
                  <a:rect l="l" t="t" r="r" b="b"/>
                  <a:pathLst>
                    <a:path w="9644" h="9176" extrusionOk="0">
                      <a:moveTo>
                        <a:pt x="4714" y="1"/>
                      </a:moveTo>
                      <a:cubicBezTo>
                        <a:pt x="4676" y="1"/>
                        <a:pt x="4640" y="4"/>
                        <a:pt x="4605" y="11"/>
                      </a:cubicBezTo>
                      <a:cubicBezTo>
                        <a:pt x="2566" y="423"/>
                        <a:pt x="0" y="3081"/>
                        <a:pt x="138" y="3998"/>
                      </a:cubicBezTo>
                      <a:cubicBezTo>
                        <a:pt x="344" y="5510"/>
                        <a:pt x="3987" y="9176"/>
                        <a:pt x="4674" y="9176"/>
                      </a:cubicBezTo>
                      <a:cubicBezTo>
                        <a:pt x="7813" y="9176"/>
                        <a:pt x="9531" y="5670"/>
                        <a:pt x="9577" y="5029"/>
                      </a:cubicBezTo>
                      <a:cubicBezTo>
                        <a:pt x="9644" y="4315"/>
                        <a:pt x="6088" y="1"/>
                        <a:pt x="471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037" name="Google Shape;1037;p159"/>
                <p:cNvSpPr/>
                <p:nvPr/>
              </p:nvSpPr>
              <p:spPr>
                <a:xfrm>
                  <a:off x="2523660" y="2181004"/>
                  <a:ext cx="58307" cy="40484"/>
                </a:xfrm>
                <a:custGeom>
                  <a:avLst/>
                  <a:gdLst/>
                  <a:ahLst/>
                  <a:cxnLst/>
                  <a:rect l="l" t="t" r="r" b="b"/>
                  <a:pathLst>
                    <a:path w="2048" h="1422" extrusionOk="0">
                      <a:moveTo>
                        <a:pt x="968" y="1"/>
                      </a:moveTo>
                      <a:cubicBezTo>
                        <a:pt x="89" y="1"/>
                        <a:pt x="1" y="1422"/>
                        <a:pt x="1003" y="1422"/>
                      </a:cubicBezTo>
                      <a:cubicBezTo>
                        <a:pt x="1025" y="1422"/>
                        <a:pt x="1047" y="1421"/>
                        <a:pt x="1070" y="1420"/>
                      </a:cubicBezTo>
                      <a:cubicBezTo>
                        <a:pt x="1078" y="1420"/>
                        <a:pt x="1086" y="1420"/>
                        <a:pt x="1094" y="1420"/>
                      </a:cubicBezTo>
                      <a:cubicBezTo>
                        <a:pt x="1988" y="1420"/>
                        <a:pt x="2048" y="113"/>
                        <a:pt x="1162" y="22"/>
                      </a:cubicBezTo>
                      <a:cubicBezTo>
                        <a:pt x="1094" y="8"/>
                        <a:pt x="1029" y="1"/>
                        <a:pt x="9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038" name="Google Shape;1038;p159"/>
                <p:cNvSpPr/>
                <p:nvPr/>
              </p:nvSpPr>
              <p:spPr>
                <a:xfrm>
                  <a:off x="2567363" y="2223397"/>
                  <a:ext cx="57225" cy="40484"/>
                </a:xfrm>
                <a:custGeom>
                  <a:avLst/>
                  <a:gdLst/>
                  <a:ahLst/>
                  <a:cxnLst/>
                  <a:rect l="l" t="t" r="r" b="b"/>
                  <a:pathLst>
                    <a:path w="2010" h="1422" extrusionOk="0">
                      <a:moveTo>
                        <a:pt x="968" y="1"/>
                      </a:moveTo>
                      <a:cubicBezTo>
                        <a:pt x="89" y="1"/>
                        <a:pt x="1" y="1422"/>
                        <a:pt x="1003" y="1422"/>
                      </a:cubicBezTo>
                      <a:cubicBezTo>
                        <a:pt x="1025" y="1422"/>
                        <a:pt x="1048" y="1421"/>
                        <a:pt x="1070" y="1420"/>
                      </a:cubicBezTo>
                      <a:cubicBezTo>
                        <a:pt x="1941" y="1397"/>
                        <a:pt x="2010" y="137"/>
                        <a:pt x="1162" y="22"/>
                      </a:cubicBezTo>
                      <a:cubicBezTo>
                        <a:pt x="1094" y="8"/>
                        <a:pt x="1029" y="1"/>
                        <a:pt x="9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039" name="Google Shape;1039;p159"/>
                <p:cNvSpPr/>
                <p:nvPr/>
              </p:nvSpPr>
              <p:spPr>
                <a:xfrm>
                  <a:off x="2536102" y="2080559"/>
                  <a:ext cx="57823" cy="40484"/>
                </a:xfrm>
                <a:custGeom>
                  <a:avLst/>
                  <a:gdLst/>
                  <a:ahLst/>
                  <a:cxnLst/>
                  <a:rect l="l" t="t" r="r" b="b"/>
                  <a:pathLst>
                    <a:path w="2031" h="1422" extrusionOk="0">
                      <a:moveTo>
                        <a:pt x="967" y="0"/>
                      </a:moveTo>
                      <a:cubicBezTo>
                        <a:pt x="87" y="0"/>
                        <a:pt x="0" y="1421"/>
                        <a:pt x="1023" y="1421"/>
                      </a:cubicBezTo>
                      <a:cubicBezTo>
                        <a:pt x="1046" y="1421"/>
                        <a:pt x="1068" y="1421"/>
                        <a:pt x="1091" y="1419"/>
                      </a:cubicBezTo>
                      <a:cubicBezTo>
                        <a:pt x="1962" y="1396"/>
                        <a:pt x="2031" y="136"/>
                        <a:pt x="1160" y="22"/>
                      </a:cubicBezTo>
                      <a:cubicBezTo>
                        <a:pt x="1092" y="7"/>
                        <a:pt x="1027" y="0"/>
                        <a:pt x="9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040" name="Google Shape;1040;p159"/>
                <p:cNvSpPr/>
                <p:nvPr/>
              </p:nvSpPr>
              <p:spPr>
                <a:xfrm>
                  <a:off x="2431045" y="2168619"/>
                  <a:ext cx="58534" cy="40484"/>
                </a:xfrm>
                <a:custGeom>
                  <a:avLst/>
                  <a:gdLst/>
                  <a:ahLst/>
                  <a:cxnLst/>
                  <a:rect l="l" t="t" r="r" b="b"/>
                  <a:pathLst>
                    <a:path w="2056" h="1422" extrusionOk="0">
                      <a:moveTo>
                        <a:pt x="968" y="0"/>
                      </a:moveTo>
                      <a:cubicBezTo>
                        <a:pt x="89" y="0"/>
                        <a:pt x="0" y="1421"/>
                        <a:pt x="1003" y="1421"/>
                      </a:cubicBezTo>
                      <a:cubicBezTo>
                        <a:pt x="1025" y="1421"/>
                        <a:pt x="1047" y="1421"/>
                        <a:pt x="1070" y="1419"/>
                      </a:cubicBezTo>
                      <a:cubicBezTo>
                        <a:pt x="1986" y="1419"/>
                        <a:pt x="2055" y="90"/>
                        <a:pt x="1161" y="22"/>
                      </a:cubicBezTo>
                      <a:cubicBezTo>
                        <a:pt x="1093" y="7"/>
                        <a:pt x="1029" y="0"/>
                        <a:pt x="9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041" name="Google Shape;1041;p159"/>
                <p:cNvSpPr/>
                <p:nvPr/>
              </p:nvSpPr>
              <p:spPr>
                <a:xfrm>
                  <a:off x="2632646" y="2184933"/>
                  <a:ext cx="58278" cy="40484"/>
                </a:xfrm>
                <a:custGeom>
                  <a:avLst/>
                  <a:gdLst/>
                  <a:ahLst/>
                  <a:cxnLst/>
                  <a:rect l="l" t="t" r="r" b="b"/>
                  <a:pathLst>
                    <a:path w="2047" h="1422" extrusionOk="0">
                      <a:moveTo>
                        <a:pt x="966" y="0"/>
                      </a:moveTo>
                      <a:cubicBezTo>
                        <a:pt x="87" y="0"/>
                        <a:pt x="0" y="1421"/>
                        <a:pt x="1023" y="1421"/>
                      </a:cubicBezTo>
                      <a:cubicBezTo>
                        <a:pt x="1045" y="1421"/>
                        <a:pt x="1068" y="1420"/>
                        <a:pt x="1091" y="1419"/>
                      </a:cubicBezTo>
                      <a:cubicBezTo>
                        <a:pt x="1099" y="1419"/>
                        <a:pt x="1106" y="1419"/>
                        <a:pt x="1114" y="1419"/>
                      </a:cubicBezTo>
                      <a:cubicBezTo>
                        <a:pt x="1986" y="1419"/>
                        <a:pt x="2046" y="90"/>
                        <a:pt x="1160" y="22"/>
                      </a:cubicBezTo>
                      <a:cubicBezTo>
                        <a:pt x="1092" y="7"/>
                        <a:pt x="1027" y="0"/>
                        <a:pt x="9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042" name="Google Shape;1042;p159"/>
                <p:cNvSpPr/>
                <p:nvPr/>
              </p:nvSpPr>
              <p:spPr>
                <a:xfrm>
                  <a:off x="2519788" y="2272993"/>
                  <a:ext cx="57851" cy="40484"/>
                </a:xfrm>
                <a:custGeom>
                  <a:avLst/>
                  <a:gdLst/>
                  <a:ahLst/>
                  <a:cxnLst/>
                  <a:rect l="l" t="t" r="r" b="b"/>
                  <a:pathLst>
                    <a:path w="2032" h="1422" extrusionOk="0">
                      <a:moveTo>
                        <a:pt x="967" y="0"/>
                      </a:moveTo>
                      <a:cubicBezTo>
                        <a:pt x="88" y="0"/>
                        <a:pt x="1" y="1421"/>
                        <a:pt x="1024" y="1421"/>
                      </a:cubicBezTo>
                      <a:cubicBezTo>
                        <a:pt x="1046" y="1421"/>
                        <a:pt x="1068" y="1421"/>
                        <a:pt x="1092" y="1419"/>
                      </a:cubicBezTo>
                      <a:cubicBezTo>
                        <a:pt x="1962" y="1396"/>
                        <a:pt x="2031" y="113"/>
                        <a:pt x="1160" y="22"/>
                      </a:cubicBezTo>
                      <a:cubicBezTo>
                        <a:pt x="1092" y="7"/>
                        <a:pt x="1028" y="0"/>
                        <a:pt x="9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043" name="Google Shape;1043;p159"/>
                <p:cNvSpPr/>
                <p:nvPr/>
              </p:nvSpPr>
              <p:spPr>
                <a:xfrm>
                  <a:off x="2481922" y="2120987"/>
                  <a:ext cx="57225" cy="40484"/>
                </a:xfrm>
                <a:custGeom>
                  <a:avLst/>
                  <a:gdLst/>
                  <a:ahLst/>
                  <a:cxnLst/>
                  <a:rect l="l" t="t" r="r" b="b"/>
                  <a:pathLst>
                    <a:path w="2010" h="1422" extrusionOk="0">
                      <a:moveTo>
                        <a:pt x="968" y="1"/>
                      </a:moveTo>
                      <a:cubicBezTo>
                        <a:pt x="89" y="1"/>
                        <a:pt x="0" y="1422"/>
                        <a:pt x="1003" y="1422"/>
                      </a:cubicBezTo>
                      <a:cubicBezTo>
                        <a:pt x="1025" y="1422"/>
                        <a:pt x="1047" y="1421"/>
                        <a:pt x="1070" y="1420"/>
                      </a:cubicBezTo>
                      <a:cubicBezTo>
                        <a:pt x="1941" y="1397"/>
                        <a:pt x="2009" y="137"/>
                        <a:pt x="1162" y="22"/>
                      </a:cubicBezTo>
                      <a:cubicBezTo>
                        <a:pt x="1093" y="8"/>
                        <a:pt x="1029" y="1"/>
                        <a:pt x="9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044" name="Google Shape;1044;p159"/>
                <p:cNvSpPr/>
                <p:nvPr/>
              </p:nvSpPr>
              <p:spPr>
                <a:xfrm>
                  <a:off x="2577868" y="2135337"/>
                  <a:ext cx="58904" cy="40484"/>
                </a:xfrm>
                <a:custGeom>
                  <a:avLst/>
                  <a:gdLst/>
                  <a:ahLst/>
                  <a:cxnLst/>
                  <a:rect l="l" t="t" r="r" b="b"/>
                  <a:pathLst>
                    <a:path w="2069" h="1422" extrusionOk="0">
                      <a:moveTo>
                        <a:pt x="970" y="1"/>
                      </a:moveTo>
                      <a:cubicBezTo>
                        <a:pt x="107" y="1"/>
                        <a:pt x="1" y="1422"/>
                        <a:pt x="1023" y="1422"/>
                      </a:cubicBezTo>
                      <a:cubicBezTo>
                        <a:pt x="1045" y="1422"/>
                        <a:pt x="1068" y="1421"/>
                        <a:pt x="1091" y="1420"/>
                      </a:cubicBezTo>
                      <a:cubicBezTo>
                        <a:pt x="1099" y="1420"/>
                        <a:pt x="1106" y="1420"/>
                        <a:pt x="1114" y="1420"/>
                      </a:cubicBezTo>
                      <a:cubicBezTo>
                        <a:pt x="2008" y="1420"/>
                        <a:pt x="2068" y="113"/>
                        <a:pt x="1160" y="22"/>
                      </a:cubicBezTo>
                      <a:cubicBezTo>
                        <a:pt x="1093" y="8"/>
                        <a:pt x="1029" y="1"/>
                        <a:pt x="9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045" name="Google Shape;1045;p159"/>
                <p:cNvSpPr/>
                <p:nvPr/>
              </p:nvSpPr>
              <p:spPr>
                <a:xfrm>
                  <a:off x="2472783" y="2223397"/>
                  <a:ext cx="58307" cy="40484"/>
                </a:xfrm>
                <a:custGeom>
                  <a:avLst/>
                  <a:gdLst/>
                  <a:ahLst/>
                  <a:cxnLst/>
                  <a:rect l="l" t="t" r="r" b="b"/>
                  <a:pathLst>
                    <a:path w="2048" h="1422" extrusionOk="0">
                      <a:moveTo>
                        <a:pt x="968" y="1"/>
                      </a:moveTo>
                      <a:cubicBezTo>
                        <a:pt x="89" y="1"/>
                        <a:pt x="1" y="1422"/>
                        <a:pt x="1003" y="1422"/>
                      </a:cubicBezTo>
                      <a:cubicBezTo>
                        <a:pt x="1025" y="1422"/>
                        <a:pt x="1047" y="1421"/>
                        <a:pt x="1070" y="1420"/>
                      </a:cubicBezTo>
                      <a:cubicBezTo>
                        <a:pt x="1078" y="1420"/>
                        <a:pt x="1085" y="1420"/>
                        <a:pt x="1093" y="1420"/>
                      </a:cubicBezTo>
                      <a:cubicBezTo>
                        <a:pt x="1988" y="1420"/>
                        <a:pt x="2048" y="90"/>
                        <a:pt x="1162" y="22"/>
                      </a:cubicBezTo>
                      <a:cubicBezTo>
                        <a:pt x="1094" y="8"/>
                        <a:pt x="1029" y="1"/>
                        <a:pt x="9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046" name="Google Shape;1046;p159"/>
                <p:cNvSpPr/>
                <p:nvPr/>
              </p:nvSpPr>
              <p:spPr>
                <a:xfrm>
                  <a:off x="2866619" y="2525814"/>
                  <a:ext cx="56086" cy="40342"/>
                </a:xfrm>
                <a:custGeom>
                  <a:avLst/>
                  <a:gdLst/>
                  <a:ahLst/>
                  <a:cxnLst/>
                  <a:rect l="l" t="t" r="r" b="b"/>
                  <a:pathLst>
                    <a:path w="1970" h="1417" extrusionOk="0">
                      <a:moveTo>
                        <a:pt x="954" y="0"/>
                      </a:moveTo>
                      <a:cubicBezTo>
                        <a:pt x="42" y="0"/>
                        <a:pt x="1" y="1417"/>
                        <a:pt x="970" y="1417"/>
                      </a:cubicBezTo>
                      <a:cubicBezTo>
                        <a:pt x="1018" y="1417"/>
                        <a:pt x="1069" y="1413"/>
                        <a:pt x="1121" y="1406"/>
                      </a:cubicBezTo>
                      <a:cubicBezTo>
                        <a:pt x="1969" y="1314"/>
                        <a:pt x="1923" y="77"/>
                        <a:pt x="1076" y="8"/>
                      </a:cubicBezTo>
                      <a:cubicBezTo>
                        <a:pt x="1034" y="3"/>
                        <a:pt x="993" y="0"/>
                        <a:pt x="9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047" name="Google Shape;1047;p159"/>
                <p:cNvSpPr/>
                <p:nvPr/>
              </p:nvSpPr>
              <p:spPr>
                <a:xfrm>
                  <a:off x="2913738" y="2564875"/>
                  <a:ext cx="56570" cy="40342"/>
                </a:xfrm>
                <a:custGeom>
                  <a:avLst/>
                  <a:gdLst/>
                  <a:ahLst/>
                  <a:cxnLst/>
                  <a:rect l="l" t="t" r="r" b="b"/>
                  <a:pathLst>
                    <a:path w="1987" h="1417" extrusionOk="0">
                      <a:moveTo>
                        <a:pt x="930" y="0"/>
                      </a:moveTo>
                      <a:cubicBezTo>
                        <a:pt x="30" y="0"/>
                        <a:pt x="0" y="1416"/>
                        <a:pt x="964" y="1416"/>
                      </a:cubicBezTo>
                      <a:cubicBezTo>
                        <a:pt x="1006" y="1416"/>
                        <a:pt x="1048" y="1414"/>
                        <a:pt x="1093" y="1408"/>
                      </a:cubicBezTo>
                      <a:cubicBezTo>
                        <a:pt x="1987" y="1317"/>
                        <a:pt x="1941" y="34"/>
                        <a:pt x="1070" y="11"/>
                      </a:cubicBezTo>
                      <a:cubicBezTo>
                        <a:pt x="1021" y="4"/>
                        <a:pt x="975" y="0"/>
                        <a:pt x="9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048" name="Google Shape;1048;p159"/>
                <p:cNvSpPr/>
                <p:nvPr/>
              </p:nvSpPr>
              <p:spPr>
                <a:xfrm>
                  <a:off x="2871829" y="2424714"/>
                  <a:ext cx="55431" cy="40342"/>
                </a:xfrm>
                <a:custGeom>
                  <a:avLst/>
                  <a:gdLst/>
                  <a:ahLst/>
                  <a:cxnLst/>
                  <a:rect l="l" t="t" r="r" b="b"/>
                  <a:pathLst>
                    <a:path w="1947" h="1417" extrusionOk="0">
                      <a:moveTo>
                        <a:pt x="955" y="0"/>
                      </a:moveTo>
                      <a:cubicBezTo>
                        <a:pt x="42" y="0"/>
                        <a:pt x="0" y="1416"/>
                        <a:pt x="951" y="1416"/>
                      </a:cubicBezTo>
                      <a:cubicBezTo>
                        <a:pt x="998" y="1416"/>
                        <a:pt x="1047" y="1413"/>
                        <a:pt x="1099" y="1406"/>
                      </a:cubicBezTo>
                      <a:cubicBezTo>
                        <a:pt x="1947" y="1314"/>
                        <a:pt x="1924" y="54"/>
                        <a:pt x="1076" y="8"/>
                      </a:cubicBezTo>
                      <a:cubicBezTo>
                        <a:pt x="1034" y="3"/>
                        <a:pt x="993" y="0"/>
                        <a:pt x="9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049" name="Google Shape;1049;p159"/>
                <p:cNvSpPr/>
                <p:nvPr/>
              </p:nvSpPr>
              <p:spPr>
                <a:xfrm>
                  <a:off x="2773491" y="2520518"/>
                  <a:ext cx="56570" cy="40427"/>
                </a:xfrm>
                <a:custGeom>
                  <a:avLst/>
                  <a:gdLst/>
                  <a:ahLst/>
                  <a:cxnLst/>
                  <a:rect l="l" t="t" r="r" b="b"/>
                  <a:pathLst>
                    <a:path w="1987" h="1420" extrusionOk="0">
                      <a:moveTo>
                        <a:pt x="932" y="0"/>
                      </a:moveTo>
                      <a:cubicBezTo>
                        <a:pt x="36" y="0"/>
                        <a:pt x="0" y="1419"/>
                        <a:pt x="947" y="1419"/>
                      </a:cubicBezTo>
                      <a:cubicBezTo>
                        <a:pt x="993" y="1419"/>
                        <a:pt x="1042" y="1416"/>
                        <a:pt x="1093" y="1409"/>
                      </a:cubicBezTo>
                      <a:cubicBezTo>
                        <a:pt x="1987" y="1340"/>
                        <a:pt x="1941" y="34"/>
                        <a:pt x="1070" y="11"/>
                      </a:cubicBezTo>
                      <a:cubicBezTo>
                        <a:pt x="1022" y="4"/>
                        <a:pt x="976" y="0"/>
                        <a:pt x="9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050" name="Google Shape;1050;p159"/>
                <p:cNvSpPr/>
                <p:nvPr/>
              </p:nvSpPr>
              <p:spPr>
                <a:xfrm>
                  <a:off x="2976117" y="2521230"/>
                  <a:ext cx="56171" cy="40370"/>
                </a:xfrm>
                <a:custGeom>
                  <a:avLst/>
                  <a:gdLst/>
                  <a:ahLst/>
                  <a:cxnLst/>
                  <a:rect l="l" t="t" r="r" b="b"/>
                  <a:pathLst>
                    <a:path w="1973" h="1418" extrusionOk="0">
                      <a:moveTo>
                        <a:pt x="935" y="1"/>
                      </a:moveTo>
                      <a:cubicBezTo>
                        <a:pt x="24" y="1"/>
                        <a:pt x="1" y="1417"/>
                        <a:pt x="953" y="1417"/>
                      </a:cubicBezTo>
                      <a:cubicBezTo>
                        <a:pt x="1000" y="1417"/>
                        <a:pt x="1050" y="1414"/>
                        <a:pt x="1102" y="1406"/>
                      </a:cubicBezTo>
                      <a:cubicBezTo>
                        <a:pt x="1972" y="1338"/>
                        <a:pt x="1949" y="32"/>
                        <a:pt x="1056" y="9"/>
                      </a:cubicBezTo>
                      <a:cubicBezTo>
                        <a:pt x="1014" y="3"/>
                        <a:pt x="973" y="1"/>
                        <a:pt x="9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051" name="Google Shape;1051;p159"/>
                <p:cNvSpPr/>
                <p:nvPr/>
              </p:nvSpPr>
              <p:spPr>
                <a:xfrm>
                  <a:off x="2870064" y="2617717"/>
                  <a:ext cx="56541" cy="40399"/>
                </a:xfrm>
                <a:custGeom>
                  <a:avLst/>
                  <a:gdLst/>
                  <a:ahLst/>
                  <a:cxnLst/>
                  <a:rect l="l" t="t" r="r" b="b"/>
                  <a:pathLst>
                    <a:path w="1986" h="1419" extrusionOk="0">
                      <a:moveTo>
                        <a:pt x="931" y="0"/>
                      </a:moveTo>
                      <a:cubicBezTo>
                        <a:pt x="35" y="0"/>
                        <a:pt x="0" y="1419"/>
                        <a:pt x="966" y="1419"/>
                      </a:cubicBezTo>
                      <a:cubicBezTo>
                        <a:pt x="1013" y="1419"/>
                        <a:pt x="1063" y="1415"/>
                        <a:pt x="1115" y="1408"/>
                      </a:cubicBezTo>
                      <a:cubicBezTo>
                        <a:pt x="1986" y="1340"/>
                        <a:pt x="1963" y="34"/>
                        <a:pt x="1069" y="11"/>
                      </a:cubicBezTo>
                      <a:cubicBezTo>
                        <a:pt x="1021" y="4"/>
                        <a:pt x="975" y="0"/>
                        <a:pt x="9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052" name="Google Shape;1052;p159"/>
                <p:cNvSpPr/>
                <p:nvPr/>
              </p:nvSpPr>
              <p:spPr>
                <a:xfrm>
                  <a:off x="2820297" y="2469071"/>
                  <a:ext cx="56086" cy="40342"/>
                </a:xfrm>
                <a:custGeom>
                  <a:avLst/>
                  <a:gdLst/>
                  <a:ahLst/>
                  <a:cxnLst/>
                  <a:rect l="l" t="t" r="r" b="b"/>
                  <a:pathLst>
                    <a:path w="1970" h="1417" extrusionOk="0">
                      <a:moveTo>
                        <a:pt x="955" y="0"/>
                      </a:moveTo>
                      <a:cubicBezTo>
                        <a:pt x="42" y="0"/>
                        <a:pt x="1" y="1416"/>
                        <a:pt x="971" y="1416"/>
                      </a:cubicBezTo>
                      <a:cubicBezTo>
                        <a:pt x="1018" y="1416"/>
                        <a:pt x="1069" y="1413"/>
                        <a:pt x="1122" y="1406"/>
                      </a:cubicBezTo>
                      <a:cubicBezTo>
                        <a:pt x="1969" y="1314"/>
                        <a:pt x="1924" y="54"/>
                        <a:pt x="1076" y="8"/>
                      </a:cubicBezTo>
                      <a:cubicBezTo>
                        <a:pt x="1034" y="3"/>
                        <a:pt x="993" y="0"/>
                        <a:pt x="9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053" name="Google Shape;1053;p159"/>
                <p:cNvSpPr/>
                <p:nvPr/>
              </p:nvSpPr>
              <p:spPr>
                <a:xfrm>
                  <a:off x="2926322" y="2476303"/>
                  <a:ext cx="47915" cy="40285"/>
                </a:xfrm>
                <a:custGeom>
                  <a:avLst/>
                  <a:gdLst/>
                  <a:ahLst/>
                  <a:cxnLst/>
                  <a:rect l="l" t="t" r="r" b="b"/>
                  <a:pathLst>
                    <a:path w="1683" h="1415" extrusionOk="0">
                      <a:moveTo>
                        <a:pt x="689" y="0"/>
                      </a:moveTo>
                      <a:cubicBezTo>
                        <a:pt x="0" y="0"/>
                        <a:pt x="11" y="1414"/>
                        <a:pt x="703" y="1414"/>
                      </a:cubicBezTo>
                      <a:cubicBezTo>
                        <a:pt x="738" y="1414"/>
                        <a:pt x="774" y="1411"/>
                        <a:pt x="812" y="1404"/>
                      </a:cubicBezTo>
                      <a:cubicBezTo>
                        <a:pt x="1682" y="1335"/>
                        <a:pt x="1659" y="29"/>
                        <a:pt x="766" y="6"/>
                      </a:cubicBezTo>
                      <a:cubicBezTo>
                        <a:pt x="739" y="2"/>
                        <a:pt x="713" y="0"/>
                        <a:pt x="68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054" name="Google Shape;1054;p159"/>
                <p:cNvSpPr/>
                <p:nvPr/>
              </p:nvSpPr>
              <p:spPr>
                <a:xfrm>
                  <a:off x="2827244" y="2572107"/>
                  <a:ext cx="48484" cy="40370"/>
                </a:xfrm>
                <a:custGeom>
                  <a:avLst/>
                  <a:gdLst/>
                  <a:ahLst/>
                  <a:cxnLst/>
                  <a:rect l="l" t="t" r="r" b="b"/>
                  <a:pathLst>
                    <a:path w="1703" h="1418" extrusionOk="0">
                      <a:moveTo>
                        <a:pt x="693" y="1"/>
                      </a:moveTo>
                      <a:cubicBezTo>
                        <a:pt x="0" y="1"/>
                        <a:pt x="34" y="1417"/>
                        <a:pt x="725" y="1417"/>
                      </a:cubicBezTo>
                      <a:cubicBezTo>
                        <a:pt x="759" y="1417"/>
                        <a:pt x="795" y="1414"/>
                        <a:pt x="832" y="1407"/>
                      </a:cubicBezTo>
                      <a:cubicBezTo>
                        <a:pt x="1703" y="1338"/>
                        <a:pt x="1680" y="32"/>
                        <a:pt x="786" y="9"/>
                      </a:cubicBezTo>
                      <a:cubicBezTo>
                        <a:pt x="754" y="4"/>
                        <a:pt x="723" y="1"/>
                        <a:pt x="6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grpSp>
            <p:nvGrpSpPr>
              <p:cNvPr id="1055" name="Google Shape;1055;p159"/>
              <p:cNvGrpSpPr/>
              <p:nvPr/>
            </p:nvGrpSpPr>
            <p:grpSpPr>
              <a:xfrm rot="-2700000">
                <a:off x="184360" y="3344515"/>
                <a:ext cx="511607" cy="395600"/>
                <a:chOff x="3804263" y="1648281"/>
                <a:chExt cx="511612" cy="395603"/>
              </a:xfrm>
            </p:grpSpPr>
            <p:sp>
              <p:nvSpPr>
                <p:cNvPr id="1056" name="Google Shape;1056;p159"/>
                <p:cNvSpPr/>
                <p:nvPr/>
              </p:nvSpPr>
              <p:spPr>
                <a:xfrm rot="4744281" flipH="1">
                  <a:off x="3780984" y="1810603"/>
                  <a:ext cx="266315" cy="172394"/>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59"/>
                <p:cNvSpPr/>
                <p:nvPr/>
              </p:nvSpPr>
              <p:spPr>
                <a:xfrm rot="9428378" flipH="1">
                  <a:off x="4026539" y="1693240"/>
                  <a:ext cx="266309" cy="172389"/>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8" name="Google Shape;1058;p159"/>
              <p:cNvGrpSpPr/>
              <p:nvPr/>
            </p:nvGrpSpPr>
            <p:grpSpPr>
              <a:xfrm rot="5695668" flipH="1">
                <a:off x="1276727" y="4387175"/>
                <a:ext cx="541879" cy="434091"/>
                <a:chOff x="3766051" y="1621084"/>
                <a:chExt cx="541881" cy="434093"/>
              </a:xfrm>
            </p:grpSpPr>
            <p:sp>
              <p:nvSpPr>
                <p:cNvPr id="1059" name="Google Shape;1059;p159"/>
                <p:cNvSpPr/>
                <p:nvPr/>
              </p:nvSpPr>
              <p:spPr>
                <a:xfrm rot="3234919" flipH="1">
                  <a:off x="3780980" y="1810599"/>
                  <a:ext cx="266318" cy="172394"/>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59"/>
                <p:cNvSpPr/>
                <p:nvPr/>
              </p:nvSpPr>
              <p:spPr>
                <a:xfrm rot="7574398" flipH="1">
                  <a:off x="4026538" y="1693241"/>
                  <a:ext cx="266312" cy="172390"/>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1061"/>
        <p:cNvGrpSpPr/>
        <p:nvPr/>
      </p:nvGrpSpPr>
      <p:grpSpPr>
        <a:xfrm>
          <a:off x="0" y="0"/>
          <a:ext cx="0" cy="0"/>
          <a:chOff x="0" y="0"/>
          <a:chExt cx="0" cy="0"/>
        </a:xfrm>
      </p:grpSpPr>
      <p:sp>
        <p:nvSpPr>
          <p:cNvPr id="1062" name="Google Shape;1062;p160"/>
          <p:cNvSpPr txBox="1">
            <a:spLocks noGrp="1"/>
          </p:cNvSpPr>
          <p:nvPr>
            <p:ph type="body" idx="1"/>
          </p:nvPr>
        </p:nvSpPr>
        <p:spPr>
          <a:xfrm>
            <a:off x="8578451" y="2773350"/>
            <a:ext cx="8283000" cy="6840600"/>
          </a:xfrm>
          <a:prstGeom prst="rect">
            <a:avLst/>
          </a:prstGeom>
          <a:noFill/>
          <a:ln>
            <a:noFill/>
          </a:ln>
        </p:spPr>
        <p:txBody>
          <a:bodyPr spcFirstLastPara="1" wrap="square" lIns="91425" tIns="91425" rIns="91425" bIns="91425" anchor="t" anchorCtr="0">
            <a:noAutofit/>
          </a:bodyPr>
          <a:lstStyle>
            <a:lvl1pPr marL="457200" lvl="0" indent="-323850" algn="l">
              <a:lnSpc>
                <a:spcPct val="100000"/>
              </a:lnSpc>
              <a:spcBef>
                <a:spcPts val="0"/>
              </a:spcBef>
              <a:spcAft>
                <a:spcPts val="0"/>
              </a:spcAft>
              <a:buSzPts val="1500"/>
              <a:buAutoNum type="arabicPeriod"/>
              <a:defRPr sz="3000"/>
            </a:lvl1pPr>
            <a:lvl2pPr marL="914400" lvl="1" indent="-323850" algn="l">
              <a:lnSpc>
                <a:spcPct val="100000"/>
              </a:lnSpc>
              <a:spcBef>
                <a:spcPts val="0"/>
              </a:spcBef>
              <a:spcAft>
                <a:spcPts val="0"/>
              </a:spcAft>
              <a:buClr>
                <a:srgbClr val="434343"/>
              </a:buClr>
              <a:buSzPts val="1500"/>
              <a:buFont typeface="Roboto Condensed Light"/>
              <a:buAutoNum type="alphaLcPeriod"/>
              <a:defRPr sz="3000"/>
            </a:lvl2pPr>
            <a:lvl3pPr marL="1371600" lvl="2" indent="-323850" algn="l">
              <a:lnSpc>
                <a:spcPct val="100000"/>
              </a:lnSpc>
              <a:spcBef>
                <a:spcPts val="0"/>
              </a:spcBef>
              <a:spcAft>
                <a:spcPts val="0"/>
              </a:spcAft>
              <a:buClr>
                <a:srgbClr val="434343"/>
              </a:buClr>
              <a:buSzPts val="1500"/>
              <a:buFont typeface="Roboto Condensed Light"/>
              <a:buAutoNum type="romanLcPeriod"/>
              <a:defRPr sz="3000"/>
            </a:lvl3pPr>
            <a:lvl4pPr marL="1828800" lvl="3" indent="-323850" algn="l">
              <a:lnSpc>
                <a:spcPct val="100000"/>
              </a:lnSpc>
              <a:spcBef>
                <a:spcPts val="0"/>
              </a:spcBef>
              <a:spcAft>
                <a:spcPts val="0"/>
              </a:spcAft>
              <a:buClr>
                <a:srgbClr val="434343"/>
              </a:buClr>
              <a:buSzPts val="1500"/>
              <a:buFont typeface="Roboto Condensed Light"/>
              <a:buAutoNum type="arabicPeriod"/>
              <a:defRPr sz="3000"/>
            </a:lvl4pPr>
            <a:lvl5pPr marL="2286000" lvl="4" indent="-323850" algn="l">
              <a:lnSpc>
                <a:spcPct val="100000"/>
              </a:lnSpc>
              <a:spcBef>
                <a:spcPts val="0"/>
              </a:spcBef>
              <a:spcAft>
                <a:spcPts val="0"/>
              </a:spcAft>
              <a:buClr>
                <a:srgbClr val="434343"/>
              </a:buClr>
              <a:buSzPts val="1500"/>
              <a:buFont typeface="Roboto Condensed Light"/>
              <a:buAutoNum type="alphaLcPeriod"/>
              <a:defRPr sz="3000"/>
            </a:lvl5pPr>
            <a:lvl6pPr marL="2743200" lvl="5" indent="-323850" algn="l">
              <a:lnSpc>
                <a:spcPct val="100000"/>
              </a:lnSpc>
              <a:spcBef>
                <a:spcPts val="0"/>
              </a:spcBef>
              <a:spcAft>
                <a:spcPts val="0"/>
              </a:spcAft>
              <a:buClr>
                <a:srgbClr val="434343"/>
              </a:buClr>
              <a:buSzPts val="1500"/>
              <a:buFont typeface="Roboto Condensed Light"/>
              <a:buAutoNum type="romanLcPeriod"/>
              <a:defRPr sz="3000"/>
            </a:lvl6pPr>
            <a:lvl7pPr marL="3200400" lvl="6" indent="-323850" algn="l">
              <a:lnSpc>
                <a:spcPct val="100000"/>
              </a:lnSpc>
              <a:spcBef>
                <a:spcPts val="0"/>
              </a:spcBef>
              <a:spcAft>
                <a:spcPts val="0"/>
              </a:spcAft>
              <a:buClr>
                <a:srgbClr val="434343"/>
              </a:buClr>
              <a:buSzPts val="1500"/>
              <a:buFont typeface="Roboto Condensed Light"/>
              <a:buAutoNum type="arabicPeriod"/>
              <a:defRPr sz="3000"/>
            </a:lvl7pPr>
            <a:lvl8pPr marL="3657600" lvl="7" indent="-323850" algn="l">
              <a:lnSpc>
                <a:spcPct val="100000"/>
              </a:lnSpc>
              <a:spcBef>
                <a:spcPts val="0"/>
              </a:spcBef>
              <a:spcAft>
                <a:spcPts val="0"/>
              </a:spcAft>
              <a:buClr>
                <a:srgbClr val="434343"/>
              </a:buClr>
              <a:buSzPts val="1500"/>
              <a:buFont typeface="Roboto Condensed Light"/>
              <a:buAutoNum type="alphaLcPeriod"/>
              <a:defRPr sz="3000"/>
            </a:lvl8pPr>
            <a:lvl9pPr marL="4114800" lvl="8" indent="-323850" algn="l">
              <a:lnSpc>
                <a:spcPct val="100000"/>
              </a:lnSpc>
              <a:spcBef>
                <a:spcPts val="0"/>
              </a:spcBef>
              <a:spcAft>
                <a:spcPts val="0"/>
              </a:spcAft>
              <a:buClr>
                <a:srgbClr val="434343"/>
              </a:buClr>
              <a:buSzPts val="1500"/>
              <a:buFont typeface="Roboto Condensed Light"/>
              <a:buAutoNum type="romanLcPeriod"/>
              <a:defRPr sz="3000"/>
            </a:lvl9pPr>
          </a:lstStyle>
          <a:p>
            <a:endParaRPr/>
          </a:p>
        </p:txBody>
      </p:sp>
      <p:sp>
        <p:nvSpPr>
          <p:cNvPr id="1063" name="Google Shape;1063;p160"/>
          <p:cNvSpPr txBox="1">
            <a:spLocks noGrp="1"/>
          </p:cNvSpPr>
          <p:nvPr>
            <p:ph type="title"/>
          </p:nvPr>
        </p:nvSpPr>
        <p:spPr>
          <a:xfrm>
            <a:off x="1426451" y="774200"/>
            <a:ext cx="15435000" cy="1145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6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064" name="Google Shape;1064;p160"/>
          <p:cNvSpPr txBox="1">
            <a:spLocks noGrp="1"/>
          </p:cNvSpPr>
          <p:nvPr>
            <p:ph type="body" idx="2"/>
          </p:nvPr>
        </p:nvSpPr>
        <p:spPr>
          <a:xfrm>
            <a:off x="1426451" y="2690550"/>
            <a:ext cx="6556200" cy="6923400"/>
          </a:xfrm>
          <a:prstGeom prst="rect">
            <a:avLst/>
          </a:prstGeom>
          <a:noFill/>
          <a:ln>
            <a:noFill/>
          </a:ln>
        </p:spPr>
        <p:txBody>
          <a:bodyPr spcFirstLastPara="1" wrap="square" lIns="91425" tIns="91425" rIns="91425" bIns="91425" anchor="t" anchorCtr="0">
            <a:noAutofit/>
          </a:bodyPr>
          <a:lstStyle>
            <a:lvl1pPr marL="457200" lvl="0" indent="-323850" algn="l">
              <a:lnSpc>
                <a:spcPct val="100000"/>
              </a:lnSpc>
              <a:spcBef>
                <a:spcPts val="0"/>
              </a:spcBef>
              <a:spcAft>
                <a:spcPts val="0"/>
              </a:spcAft>
              <a:buSzPts val="1500"/>
              <a:buAutoNum type="arabicPeriod"/>
              <a:defRPr sz="3000"/>
            </a:lvl1pPr>
            <a:lvl2pPr marL="914400" lvl="1" indent="-323850" algn="l">
              <a:lnSpc>
                <a:spcPct val="100000"/>
              </a:lnSpc>
              <a:spcBef>
                <a:spcPts val="0"/>
              </a:spcBef>
              <a:spcAft>
                <a:spcPts val="0"/>
              </a:spcAft>
              <a:buClr>
                <a:srgbClr val="434343"/>
              </a:buClr>
              <a:buSzPts val="1500"/>
              <a:buFont typeface="Roboto Condensed Light"/>
              <a:buAutoNum type="alphaLcPeriod"/>
              <a:defRPr sz="3000"/>
            </a:lvl2pPr>
            <a:lvl3pPr marL="1371600" lvl="2" indent="-323850" algn="l">
              <a:lnSpc>
                <a:spcPct val="100000"/>
              </a:lnSpc>
              <a:spcBef>
                <a:spcPts val="0"/>
              </a:spcBef>
              <a:spcAft>
                <a:spcPts val="0"/>
              </a:spcAft>
              <a:buClr>
                <a:srgbClr val="434343"/>
              </a:buClr>
              <a:buSzPts val="1500"/>
              <a:buFont typeface="Roboto Condensed Light"/>
              <a:buAutoNum type="romanLcPeriod"/>
              <a:defRPr sz="3000"/>
            </a:lvl3pPr>
            <a:lvl4pPr marL="1828800" lvl="3" indent="-323850" algn="l">
              <a:lnSpc>
                <a:spcPct val="100000"/>
              </a:lnSpc>
              <a:spcBef>
                <a:spcPts val="0"/>
              </a:spcBef>
              <a:spcAft>
                <a:spcPts val="0"/>
              </a:spcAft>
              <a:buClr>
                <a:srgbClr val="434343"/>
              </a:buClr>
              <a:buSzPts val="1500"/>
              <a:buFont typeface="Roboto Condensed Light"/>
              <a:buAutoNum type="arabicPeriod"/>
              <a:defRPr sz="3000"/>
            </a:lvl4pPr>
            <a:lvl5pPr marL="2286000" lvl="4" indent="-323850" algn="l">
              <a:lnSpc>
                <a:spcPct val="100000"/>
              </a:lnSpc>
              <a:spcBef>
                <a:spcPts val="0"/>
              </a:spcBef>
              <a:spcAft>
                <a:spcPts val="0"/>
              </a:spcAft>
              <a:buClr>
                <a:srgbClr val="434343"/>
              </a:buClr>
              <a:buSzPts val="1500"/>
              <a:buFont typeface="Roboto Condensed Light"/>
              <a:buAutoNum type="alphaLcPeriod"/>
              <a:defRPr sz="3000"/>
            </a:lvl5pPr>
            <a:lvl6pPr marL="2743200" lvl="5" indent="-323850" algn="l">
              <a:lnSpc>
                <a:spcPct val="100000"/>
              </a:lnSpc>
              <a:spcBef>
                <a:spcPts val="0"/>
              </a:spcBef>
              <a:spcAft>
                <a:spcPts val="0"/>
              </a:spcAft>
              <a:buClr>
                <a:srgbClr val="434343"/>
              </a:buClr>
              <a:buSzPts val="1500"/>
              <a:buFont typeface="Roboto Condensed Light"/>
              <a:buAutoNum type="romanLcPeriod"/>
              <a:defRPr sz="3000"/>
            </a:lvl6pPr>
            <a:lvl7pPr marL="3200400" lvl="6" indent="-323850" algn="l">
              <a:lnSpc>
                <a:spcPct val="100000"/>
              </a:lnSpc>
              <a:spcBef>
                <a:spcPts val="0"/>
              </a:spcBef>
              <a:spcAft>
                <a:spcPts val="0"/>
              </a:spcAft>
              <a:buClr>
                <a:srgbClr val="434343"/>
              </a:buClr>
              <a:buSzPts val="1500"/>
              <a:buFont typeface="Roboto Condensed Light"/>
              <a:buAutoNum type="arabicPeriod"/>
              <a:defRPr sz="3000"/>
            </a:lvl7pPr>
            <a:lvl8pPr marL="3657600" lvl="7" indent="-323850" algn="l">
              <a:lnSpc>
                <a:spcPct val="100000"/>
              </a:lnSpc>
              <a:spcBef>
                <a:spcPts val="0"/>
              </a:spcBef>
              <a:spcAft>
                <a:spcPts val="0"/>
              </a:spcAft>
              <a:buClr>
                <a:srgbClr val="434343"/>
              </a:buClr>
              <a:buSzPts val="1500"/>
              <a:buFont typeface="Roboto Condensed Light"/>
              <a:buAutoNum type="alphaLcPeriod"/>
              <a:defRPr sz="3000"/>
            </a:lvl8pPr>
            <a:lvl9pPr marL="4114800" lvl="8" indent="-323850" algn="l">
              <a:lnSpc>
                <a:spcPct val="100000"/>
              </a:lnSpc>
              <a:spcBef>
                <a:spcPts val="0"/>
              </a:spcBef>
              <a:spcAft>
                <a:spcPts val="0"/>
              </a:spcAft>
              <a:buClr>
                <a:srgbClr val="434343"/>
              </a:buClr>
              <a:buSzPts val="1500"/>
              <a:buFont typeface="Roboto Condensed Light"/>
              <a:buAutoNum type="romanLcPeriod"/>
              <a:defRPr sz="3000"/>
            </a:lvl9pPr>
          </a:lstStyle>
          <a:p>
            <a:endParaRPr/>
          </a:p>
        </p:txBody>
      </p:sp>
      <p:grpSp>
        <p:nvGrpSpPr>
          <p:cNvPr id="1065" name="Google Shape;1065;p160"/>
          <p:cNvGrpSpPr/>
          <p:nvPr/>
        </p:nvGrpSpPr>
        <p:grpSpPr>
          <a:xfrm>
            <a:off x="14136935" y="620828"/>
            <a:ext cx="3533923" cy="3327642"/>
            <a:chOff x="7220866" y="310413"/>
            <a:chExt cx="1766962" cy="1663821"/>
          </a:xfrm>
        </p:grpSpPr>
        <p:grpSp>
          <p:nvGrpSpPr>
            <p:cNvPr id="1066" name="Google Shape;1066;p160"/>
            <p:cNvGrpSpPr/>
            <p:nvPr/>
          </p:nvGrpSpPr>
          <p:grpSpPr>
            <a:xfrm>
              <a:off x="7855428" y="310413"/>
              <a:ext cx="1132400" cy="1124818"/>
              <a:chOff x="2399528" y="668550"/>
              <a:chExt cx="1132400" cy="1124818"/>
            </a:xfrm>
          </p:grpSpPr>
          <p:sp>
            <p:nvSpPr>
              <p:cNvPr id="1067" name="Google Shape;1067;p160"/>
              <p:cNvSpPr/>
              <p:nvPr/>
            </p:nvSpPr>
            <p:spPr>
              <a:xfrm>
                <a:off x="2520187" y="668550"/>
                <a:ext cx="68527" cy="64371"/>
              </a:xfrm>
              <a:custGeom>
                <a:avLst/>
                <a:gdLst/>
                <a:ahLst/>
                <a:cxnLst/>
                <a:rect l="l" t="t" r="r" b="b"/>
                <a:pathLst>
                  <a:path w="2407" h="2261" extrusionOk="0">
                    <a:moveTo>
                      <a:pt x="924" y="1"/>
                    </a:moveTo>
                    <a:cubicBezTo>
                      <a:pt x="594" y="1"/>
                      <a:pt x="316" y="73"/>
                      <a:pt x="230" y="174"/>
                    </a:cubicBezTo>
                    <a:cubicBezTo>
                      <a:pt x="70" y="357"/>
                      <a:pt x="1" y="1961"/>
                      <a:pt x="253" y="2076"/>
                    </a:cubicBezTo>
                    <a:cubicBezTo>
                      <a:pt x="596" y="2204"/>
                      <a:pt x="904" y="2261"/>
                      <a:pt x="1172" y="2261"/>
                    </a:cubicBezTo>
                    <a:cubicBezTo>
                      <a:pt x="1960" y="2261"/>
                      <a:pt x="2407" y="1769"/>
                      <a:pt x="2407" y="1136"/>
                    </a:cubicBezTo>
                    <a:cubicBezTo>
                      <a:pt x="2407" y="274"/>
                      <a:pt x="1567" y="1"/>
                      <a:pt x="92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068" name="Google Shape;1068;p160"/>
              <p:cNvSpPr/>
              <p:nvPr/>
            </p:nvSpPr>
            <p:spPr>
              <a:xfrm>
                <a:off x="2575648" y="1086074"/>
                <a:ext cx="186564" cy="140841"/>
              </a:xfrm>
              <a:custGeom>
                <a:avLst/>
                <a:gdLst/>
                <a:ahLst/>
                <a:cxnLst/>
                <a:rect l="l" t="t" r="r" b="b"/>
                <a:pathLst>
                  <a:path w="6553" h="4947" extrusionOk="0">
                    <a:moveTo>
                      <a:pt x="3277" y="1"/>
                    </a:moveTo>
                    <a:cubicBezTo>
                      <a:pt x="2807" y="1"/>
                      <a:pt x="2337" y="12"/>
                      <a:pt x="1879" y="35"/>
                    </a:cubicBezTo>
                    <a:cubicBezTo>
                      <a:pt x="825" y="81"/>
                      <a:pt x="161" y="356"/>
                      <a:pt x="92" y="1639"/>
                    </a:cubicBezTo>
                    <a:cubicBezTo>
                      <a:pt x="0" y="2738"/>
                      <a:pt x="321" y="3976"/>
                      <a:pt x="1306" y="4526"/>
                    </a:cubicBezTo>
                    <a:cubicBezTo>
                      <a:pt x="1827" y="4806"/>
                      <a:pt x="2419" y="4947"/>
                      <a:pt x="3019" y="4947"/>
                    </a:cubicBezTo>
                    <a:cubicBezTo>
                      <a:pt x="3105" y="4947"/>
                      <a:pt x="3191" y="4944"/>
                      <a:pt x="3277" y="4938"/>
                    </a:cubicBezTo>
                    <a:cubicBezTo>
                      <a:pt x="3363" y="4944"/>
                      <a:pt x="3448" y="4947"/>
                      <a:pt x="3534" y="4947"/>
                    </a:cubicBezTo>
                    <a:cubicBezTo>
                      <a:pt x="4134" y="4947"/>
                      <a:pt x="4726" y="4806"/>
                      <a:pt x="5247" y="4526"/>
                    </a:cubicBezTo>
                    <a:cubicBezTo>
                      <a:pt x="6232" y="3976"/>
                      <a:pt x="6553" y="2738"/>
                      <a:pt x="6484" y="1639"/>
                    </a:cubicBezTo>
                    <a:cubicBezTo>
                      <a:pt x="6393" y="356"/>
                      <a:pt x="5728" y="81"/>
                      <a:pt x="4674" y="35"/>
                    </a:cubicBezTo>
                    <a:cubicBezTo>
                      <a:pt x="4216" y="12"/>
                      <a:pt x="3746" y="1"/>
                      <a:pt x="327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069" name="Google Shape;1069;p160"/>
              <p:cNvSpPr/>
              <p:nvPr/>
            </p:nvSpPr>
            <p:spPr>
              <a:xfrm>
                <a:off x="2640874" y="1225353"/>
                <a:ext cx="891054" cy="558382"/>
              </a:xfrm>
              <a:custGeom>
                <a:avLst/>
                <a:gdLst/>
                <a:ahLst/>
                <a:cxnLst/>
                <a:rect l="l" t="t" r="r" b="b"/>
                <a:pathLst>
                  <a:path w="31298" h="19613" extrusionOk="0">
                    <a:moveTo>
                      <a:pt x="161" y="0"/>
                    </a:moveTo>
                    <a:lnTo>
                      <a:pt x="161" y="0"/>
                    </a:lnTo>
                    <a:cubicBezTo>
                      <a:pt x="0" y="1970"/>
                      <a:pt x="688" y="3918"/>
                      <a:pt x="2040" y="5361"/>
                    </a:cubicBezTo>
                    <a:cubicBezTo>
                      <a:pt x="3744" y="7102"/>
                      <a:pt x="6048" y="8066"/>
                      <a:pt x="8426" y="8066"/>
                    </a:cubicBezTo>
                    <a:cubicBezTo>
                      <a:pt x="9022" y="8066"/>
                      <a:pt x="9622" y="8005"/>
                      <a:pt x="10219" y="7882"/>
                    </a:cubicBezTo>
                    <a:cubicBezTo>
                      <a:pt x="11662" y="7561"/>
                      <a:pt x="13083" y="7148"/>
                      <a:pt x="14457" y="6644"/>
                    </a:cubicBezTo>
                    <a:cubicBezTo>
                      <a:pt x="16680" y="5911"/>
                      <a:pt x="18765" y="5224"/>
                      <a:pt x="21331" y="5155"/>
                    </a:cubicBezTo>
                    <a:cubicBezTo>
                      <a:pt x="21456" y="5150"/>
                      <a:pt x="21581" y="5147"/>
                      <a:pt x="21705" y="5147"/>
                    </a:cubicBezTo>
                    <a:cubicBezTo>
                      <a:pt x="24251" y="5147"/>
                      <a:pt x="26683" y="6256"/>
                      <a:pt x="28365" y="8157"/>
                    </a:cubicBezTo>
                    <a:cubicBezTo>
                      <a:pt x="29648" y="9692"/>
                      <a:pt x="30220" y="11662"/>
                      <a:pt x="29991" y="13655"/>
                    </a:cubicBezTo>
                    <a:cubicBezTo>
                      <a:pt x="29831" y="15511"/>
                      <a:pt x="28640" y="17115"/>
                      <a:pt x="26921" y="17848"/>
                    </a:cubicBezTo>
                    <a:cubicBezTo>
                      <a:pt x="26008" y="18246"/>
                      <a:pt x="25034" y="18447"/>
                      <a:pt x="24065" y="18447"/>
                    </a:cubicBezTo>
                    <a:cubicBezTo>
                      <a:pt x="23139" y="18447"/>
                      <a:pt x="22216" y="18263"/>
                      <a:pt x="21354" y="17894"/>
                    </a:cubicBezTo>
                    <a:cubicBezTo>
                      <a:pt x="21239" y="18100"/>
                      <a:pt x="21125" y="18306"/>
                      <a:pt x="20987" y="18490"/>
                    </a:cubicBezTo>
                    <a:cubicBezTo>
                      <a:pt x="20896" y="18627"/>
                      <a:pt x="20804" y="18742"/>
                      <a:pt x="20712" y="18856"/>
                    </a:cubicBezTo>
                    <a:cubicBezTo>
                      <a:pt x="21789" y="19337"/>
                      <a:pt x="22958" y="19589"/>
                      <a:pt x="24149" y="19612"/>
                    </a:cubicBezTo>
                    <a:cubicBezTo>
                      <a:pt x="25226" y="19612"/>
                      <a:pt x="26326" y="19360"/>
                      <a:pt x="27311" y="18925"/>
                    </a:cubicBezTo>
                    <a:cubicBezTo>
                      <a:pt x="29396" y="18008"/>
                      <a:pt x="30839" y="16038"/>
                      <a:pt x="31045" y="13770"/>
                    </a:cubicBezTo>
                    <a:cubicBezTo>
                      <a:pt x="31297" y="11456"/>
                      <a:pt x="30610" y="9142"/>
                      <a:pt x="29121" y="7378"/>
                    </a:cubicBezTo>
                    <a:cubicBezTo>
                      <a:pt x="27234" y="5206"/>
                      <a:pt x="24529" y="3979"/>
                      <a:pt x="21688" y="3979"/>
                    </a:cubicBezTo>
                    <a:cubicBezTo>
                      <a:pt x="21561" y="3979"/>
                      <a:pt x="21435" y="3982"/>
                      <a:pt x="21308" y="3987"/>
                    </a:cubicBezTo>
                    <a:cubicBezTo>
                      <a:pt x="18582" y="4055"/>
                      <a:pt x="16428" y="4766"/>
                      <a:pt x="14160" y="5522"/>
                    </a:cubicBezTo>
                    <a:cubicBezTo>
                      <a:pt x="12808" y="6003"/>
                      <a:pt x="11410" y="6415"/>
                      <a:pt x="10013" y="6736"/>
                    </a:cubicBezTo>
                    <a:cubicBezTo>
                      <a:pt x="9481" y="6847"/>
                      <a:pt x="8947" y="6901"/>
                      <a:pt x="8417" y="6901"/>
                    </a:cubicBezTo>
                    <a:cubicBezTo>
                      <a:pt x="6321" y="6901"/>
                      <a:pt x="4295" y="6055"/>
                      <a:pt x="2796" y="4537"/>
                    </a:cubicBezTo>
                    <a:cubicBezTo>
                      <a:pt x="1650" y="3322"/>
                      <a:pt x="1077" y="1696"/>
                      <a:pt x="1215" y="46"/>
                    </a:cubicBezTo>
                    <a:lnTo>
                      <a:pt x="986" y="46"/>
                    </a:lnTo>
                    <a:cubicBezTo>
                      <a:pt x="711" y="46"/>
                      <a:pt x="436" y="46"/>
                      <a:pt x="16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070" name="Google Shape;1070;p160"/>
              <p:cNvSpPr/>
              <p:nvPr/>
            </p:nvSpPr>
            <p:spPr>
              <a:xfrm>
                <a:off x="3023037" y="1560284"/>
                <a:ext cx="261041" cy="233084"/>
              </a:xfrm>
              <a:custGeom>
                <a:avLst/>
                <a:gdLst/>
                <a:ahLst/>
                <a:cxnLst/>
                <a:rect l="l" t="t" r="r" b="b"/>
                <a:pathLst>
                  <a:path w="9169" h="8187" extrusionOk="0">
                    <a:moveTo>
                      <a:pt x="4558" y="0"/>
                    </a:moveTo>
                    <a:cubicBezTo>
                      <a:pt x="2790" y="0"/>
                      <a:pt x="902" y="944"/>
                      <a:pt x="462" y="3564"/>
                    </a:cubicBezTo>
                    <a:cubicBezTo>
                      <a:pt x="1" y="6328"/>
                      <a:pt x="2341" y="8187"/>
                      <a:pt x="4610" y="8187"/>
                    </a:cubicBezTo>
                    <a:cubicBezTo>
                      <a:pt x="5725" y="8187"/>
                      <a:pt x="6824" y="7738"/>
                      <a:pt x="7564" y="6726"/>
                    </a:cubicBezTo>
                    <a:cubicBezTo>
                      <a:pt x="9168" y="4526"/>
                      <a:pt x="7908" y="494"/>
                      <a:pt x="5319" y="58"/>
                    </a:cubicBezTo>
                    <a:cubicBezTo>
                      <a:pt x="5071" y="20"/>
                      <a:pt x="4816" y="0"/>
                      <a:pt x="455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071" name="Google Shape;1071;p160"/>
              <p:cNvSpPr/>
              <p:nvPr/>
            </p:nvSpPr>
            <p:spPr>
              <a:xfrm>
                <a:off x="3046041" y="1606947"/>
                <a:ext cx="176713" cy="145026"/>
              </a:xfrm>
              <a:custGeom>
                <a:avLst/>
                <a:gdLst/>
                <a:ahLst/>
                <a:cxnLst/>
                <a:rect l="l" t="t" r="r" b="b"/>
                <a:pathLst>
                  <a:path w="6207" h="5094" extrusionOk="0">
                    <a:moveTo>
                      <a:pt x="3570" y="1"/>
                    </a:moveTo>
                    <a:cubicBezTo>
                      <a:pt x="1801" y="1"/>
                      <a:pt x="0" y="1718"/>
                      <a:pt x="1578" y="3964"/>
                    </a:cubicBezTo>
                    <a:cubicBezTo>
                      <a:pt x="2110" y="4687"/>
                      <a:pt x="3194" y="5094"/>
                      <a:pt x="3970" y="5094"/>
                    </a:cubicBezTo>
                    <a:cubicBezTo>
                      <a:pt x="4030" y="5094"/>
                      <a:pt x="4088" y="5091"/>
                      <a:pt x="4144" y="5087"/>
                    </a:cubicBezTo>
                    <a:cubicBezTo>
                      <a:pt x="5267" y="4949"/>
                      <a:pt x="6206" y="3414"/>
                      <a:pt x="6000" y="2200"/>
                    </a:cubicBezTo>
                    <a:cubicBezTo>
                      <a:pt x="5722" y="643"/>
                      <a:pt x="4652" y="1"/>
                      <a:pt x="357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072" name="Google Shape;1072;p160"/>
              <p:cNvSpPr/>
              <p:nvPr/>
            </p:nvSpPr>
            <p:spPr>
              <a:xfrm>
                <a:off x="2749148" y="670514"/>
                <a:ext cx="68527" cy="64456"/>
              </a:xfrm>
              <a:custGeom>
                <a:avLst/>
                <a:gdLst/>
                <a:ahLst/>
                <a:cxnLst/>
                <a:rect l="l" t="t" r="r" b="b"/>
                <a:pathLst>
                  <a:path w="2407" h="2264" extrusionOk="0">
                    <a:moveTo>
                      <a:pt x="1483" y="1"/>
                    </a:moveTo>
                    <a:cubicBezTo>
                      <a:pt x="840" y="1"/>
                      <a:pt x="1" y="274"/>
                      <a:pt x="1" y="1136"/>
                    </a:cubicBezTo>
                    <a:cubicBezTo>
                      <a:pt x="1" y="1782"/>
                      <a:pt x="442" y="2264"/>
                      <a:pt x="1222" y="2264"/>
                    </a:cubicBezTo>
                    <a:cubicBezTo>
                      <a:pt x="1493" y="2264"/>
                      <a:pt x="1805" y="2206"/>
                      <a:pt x="2154" y="2076"/>
                    </a:cubicBezTo>
                    <a:cubicBezTo>
                      <a:pt x="2406" y="1961"/>
                      <a:pt x="2315" y="357"/>
                      <a:pt x="2177" y="174"/>
                    </a:cubicBezTo>
                    <a:cubicBezTo>
                      <a:pt x="2092" y="73"/>
                      <a:pt x="1813" y="1"/>
                      <a:pt x="148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073" name="Google Shape;1073;p160"/>
              <p:cNvSpPr/>
              <p:nvPr/>
            </p:nvSpPr>
            <p:spPr>
              <a:xfrm>
                <a:off x="2399528" y="684579"/>
                <a:ext cx="181354" cy="460531"/>
              </a:xfrm>
              <a:custGeom>
                <a:avLst/>
                <a:gdLst/>
                <a:ahLst/>
                <a:cxnLst/>
                <a:rect l="l" t="t" r="r" b="b"/>
                <a:pathLst>
                  <a:path w="6370" h="16176" extrusionOk="0">
                    <a:moveTo>
                      <a:pt x="4330" y="1"/>
                    </a:moveTo>
                    <a:cubicBezTo>
                      <a:pt x="3070" y="161"/>
                      <a:pt x="1283" y="482"/>
                      <a:pt x="756" y="1971"/>
                    </a:cubicBezTo>
                    <a:cubicBezTo>
                      <a:pt x="481" y="2819"/>
                      <a:pt x="321" y="3712"/>
                      <a:pt x="252" y="4606"/>
                    </a:cubicBezTo>
                    <a:cubicBezTo>
                      <a:pt x="69" y="6370"/>
                      <a:pt x="0" y="8111"/>
                      <a:pt x="0" y="9875"/>
                    </a:cubicBezTo>
                    <a:cubicBezTo>
                      <a:pt x="0" y="11548"/>
                      <a:pt x="92" y="13518"/>
                      <a:pt x="1283" y="14756"/>
                    </a:cubicBezTo>
                    <a:cubicBezTo>
                      <a:pt x="2039" y="15580"/>
                      <a:pt x="4583" y="16039"/>
                      <a:pt x="6232" y="16176"/>
                    </a:cubicBezTo>
                    <a:lnTo>
                      <a:pt x="6232" y="15741"/>
                    </a:lnTo>
                    <a:cubicBezTo>
                      <a:pt x="6232" y="15489"/>
                      <a:pt x="6278" y="15260"/>
                      <a:pt x="6370" y="15030"/>
                    </a:cubicBezTo>
                    <a:cubicBezTo>
                      <a:pt x="4720" y="14893"/>
                      <a:pt x="2475" y="14412"/>
                      <a:pt x="2016" y="13931"/>
                    </a:cubicBezTo>
                    <a:lnTo>
                      <a:pt x="2039" y="13908"/>
                    </a:lnTo>
                    <a:cubicBezTo>
                      <a:pt x="1237" y="13083"/>
                      <a:pt x="1192" y="11548"/>
                      <a:pt x="1169" y="10402"/>
                    </a:cubicBezTo>
                    <a:cubicBezTo>
                      <a:pt x="1100" y="8867"/>
                      <a:pt x="1123" y="7355"/>
                      <a:pt x="1237" y="5843"/>
                    </a:cubicBezTo>
                    <a:cubicBezTo>
                      <a:pt x="1329" y="4720"/>
                      <a:pt x="1375" y="3460"/>
                      <a:pt x="1764" y="2406"/>
                    </a:cubicBezTo>
                    <a:cubicBezTo>
                      <a:pt x="2035" y="1657"/>
                      <a:pt x="3119" y="1154"/>
                      <a:pt x="4071" y="1154"/>
                    </a:cubicBezTo>
                    <a:cubicBezTo>
                      <a:pt x="4167" y="1154"/>
                      <a:pt x="4261" y="1159"/>
                      <a:pt x="4353" y="1169"/>
                    </a:cubicBezTo>
                    <a:cubicBezTo>
                      <a:pt x="4330" y="917"/>
                      <a:pt x="4330" y="665"/>
                      <a:pt x="4330" y="390"/>
                    </a:cubicBezTo>
                    <a:lnTo>
                      <a:pt x="4330" y="230"/>
                    </a:lnTo>
                    <a:cubicBezTo>
                      <a:pt x="4330" y="207"/>
                      <a:pt x="4330" y="184"/>
                      <a:pt x="4330" y="161"/>
                    </a:cubicBezTo>
                    <a:lnTo>
                      <a:pt x="4330" y="115"/>
                    </a:lnTo>
                    <a:lnTo>
                      <a:pt x="433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074" name="Google Shape;1074;p160"/>
              <p:cNvSpPr/>
              <p:nvPr/>
            </p:nvSpPr>
            <p:spPr>
              <a:xfrm>
                <a:off x="2755668" y="686544"/>
                <a:ext cx="182037" cy="461186"/>
              </a:xfrm>
              <a:custGeom>
                <a:avLst/>
                <a:gdLst/>
                <a:ahLst/>
                <a:cxnLst/>
                <a:rect l="l" t="t" r="r" b="b"/>
                <a:pathLst>
                  <a:path w="6394" h="16199" extrusionOk="0">
                    <a:moveTo>
                      <a:pt x="2040" y="0"/>
                    </a:moveTo>
                    <a:cubicBezTo>
                      <a:pt x="2040" y="69"/>
                      <a:pt x="2040" y="138"/>
                      <a:pt x="2063" y="184"/>
                    </a:cubicBezTo>
                    <a:cubicBezTo>
                      <a:pt x="2063" y="207"/>
                      <a:pt x="2063" y="207"/>
                      <a:pt x="2063" y="229"/>
                    </a:cubicBezTo>
                    <a:lnTo>
                      <a:pt x="2063" y="413"/>
                    </a:lnTo>
                    <a:cubicBezTo>
                      <a:pt x="2086" y="665"/>
                      <a:pt x="2063" y="917"/>
                      <a:pt x="2040" y="1192"/>
                    </a:cubicBezTo>
                    <a:cubicBezTo>
                      <a:pt x="2147" y="1177"/>
                      <a:pt x="2258" y="1170"/>
                      <a:pt x="2370" y="1170"/>
                    </a:cubicBezTo>
                    <a:cubicBezTo>
                      <a:pt x="3310" y="1170"/>
                      <a:pt x="4363" y="1669"/>
                      <a:pt x="4629" y="2406"/>
                    </a:cubicBezTo>
                    <a:cubicBezTo>
                      <a:pt x="5018" y="3460"/>
                      <a:pt x="5064" y="4720"/>
                      <a:pt x="5156" y="5843"/>
                    </a:cubicBezTo>
                    <a:cubicBezTo>
                      <a:pt x="5270" y="7355"/>
                      <a:pt x="5293" y="8890"/>
                      <a:pt x="5248" y="10402"/>
                    </a:cubicBezTo>
                    <a:cubicBezTo>
                      <a:pt x="5202" y="11548"/>
                      <a:pt x="5156" y="13083"/>
                      <a:pt x="4354" y="13908"/>
                    </a:cubicBezTo>
                    <a:lnTo>
                      <a:pt x="4354" y="13930"/>
                    </a:lnTo>
                    <a:cubicBezTo>
                      <a:pt x="3896" y="14434"/>
                      <a:pt x="1650" y="14893"/>
                      <a:pt x="1" y="15053"/>
                    </a:cubicBezTo>
                    <a:cubicBezTo>
                      <a:pt x="92" y="15259"/>
                      <a:pt x="138" y="15511"/>
                      <a:pt x="138" y="15740"/>
                    </a:cubicBezTo>
                    <a:cubicBezTo>
                      <a:pt x="161" y="15901"/>
                      <a:pt x="161" y="16038"/>
                      <a:pt x="138" y="16199"/>
                    </a:cubicBezTo>
                    <a:cubicBezTo>
                      <a:pt x="1788" y="16038"/>
                      <a:pt x="4331" y="15580"/>
                      <a:pt x="5087" y="14755"/>
                    </a:cubicBezTo>
                    <a:cubicBezTo>
                      <a:pt x="6279" y="13518"/>
                      <a:pt x="6370" y="11548"/>
                      <a:pt x="6370" y="9898"/>
                    </a:cubicBezTo>
                    <a:cubicBezTo>
                      <a:pt x="6393" y="8134"/>
                      <a:pt x="6301" y="6370"/>
                      <a:pt x="6118" y="4628"/>
                    </a:cubicBezTo>
                    <a:cubicBezTo>
                      <a:pt x="6049" y="3712"/>
                      <a:pt x="5889" y="2841"/>
                      <a:pt x="5637" y="1971"/>
                    </a:cubicBezTo>
                    <a:cubicBezTo>
                      <a:pt x="5087" y="504"/>
                      <a:pt x="3300" y="161"/>
                      <a:pt x="2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grpSp>
          <p:nvGrpSpPr>
            <p:cNvPr id="1075" name="Google Shape;1075;p160"/>
            <p:cNvGrpSpPr/>
            <p:nvPr/>
          </p:nvGrpSpPr>
          <p:grpSpPr>
            <a:xfrm>
              <a:off x="8248754" y="1693176"/>
              <a:ext cx="345743" cy="281058"/>
              <a:chOff x="4045279" y="974526"/>
              <a:chExt cx="345743" cy="281058"/>
            </a:xfrm>
          </p:grpSpPr>
          <p:sp>
            <p:nvSpPr>
              <p:cNvPr id="1076" name="Google Shape;1076;p160"/>
              <p:cNvSpPr/>
              <p:nvPr/>
            </p:nvSpPr>
            <p:spPr>
              <a:xfrm>
                <a:off x="4045279" y="974526"/>
                <a:ext cx="212671" cy="195390"/>
              </a:xfrm>
              <a:custGeom>
                <a:avLst/>
                <a:gdLst/>
                <a:ahLst/>
                <a:cxnLst/>
                <a:rect l="l" t="t" r="r" b="b"/>
                <a:pathLst>
                  <a:path w="7470" h="6863" extrusionOk="0">
                    <a:moveTo>
                      <a:pt x="2982" y="1"/>
                    </a:moveTo>
                    <a:cubicBezTo>
                      <a:pt x="1529" y="1"/>
                      <a:pt x="802" y="1593"/>
                      <a:pt x="802" y="1593"/>
                    </a:cubicBezTo>
                    <a:cubicBezTo>
                      <a:pt x="1" y="3174"/>
                      <a:pt x="1994" y="5144"/>
                      <a:pt x="3873" y="6863"/>
                    </a:cubicBezTo>
                    <a:cubicBezTo>
                      <a:pt x="4377" y="5648"/>
                      <a:pt x="5476" y="3701"/>
                      <a:pt x="7470" y="2739"/>
                    </a:cubicBezTo>
                    <a:cubicBezTo>
                      <a:pt x="6484" y="1914"/>
                      <a:pt x="5453" y="1135"/>
                      <a:pt x="4377" y="447"/>
                    </a:cubicBezTo>
                    <a:cubicBezTo>
                      <a:pt x="3854" y="126"/>
                      <a:pt x="3389" y="1"/>
                      <a:pt x="298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077" name="Google Shape;1077;p160"/>
              <p:cNvSpPr/>
              <p:nvPr/>
            </p:nvSpPr>
            <p:spPr>
              <a:xfrm>
                <a:off x="4155518" y="1052479"/>
                <a:ext cx="235504" cy="203105"/>
              </a:xfrm>
              <a:custGeom>
                <a:avLst/>
                <a:gdLst/>
                <a:ahLst/>
                <a:cxnLst/>
                <a:rect l="l" t="t" r="r" b="b"/>
                <a:pathLst>
                  <a:path w="8272" h="7134" extrusionOk="0">
                    <a:moveTo>
                      <a:pt x="3598" y="1"/>
                    </a:moveTo>
                    <a:cubicBezTo>
                      <a:pt x="1604" y="963"/>
                      <a:pt x="505" y="2910"/>
                      <a:pt x="1" y="4125"/>
                    </a:cubicBezTo>
                    <a:lnTo>
                      <a:pt x="596" y="4675"/>
                    </a:lnTo>
                    <a:cubicBezTo>
                      <a:pt x="2662" y="6525"/>
                      <a:pt x="3933" y="7133"/>
                      <a:pt x="4820" y="7133"/>
                    </a:cubicBezTo>
                    <a:cubicBezTo>
                      <a:pt x="5438" y="7133"/>
                      <a:pt x="5870" y="6838"/>
                      <a:pt x="6255" y="6462"/>
                    </a:cubicBezTo>
                    <a:cubicBezTo>
                      <a:pt x="8272" y="4514"/>
                      <a:pt x="6393" y="2475"/>
                      <a:pt x="4033" y="367"/>
                    </a:cubicBezTo>
                    <a:cubicBezTo>
                      <a:pt x="3941" y="276"/>
                      <a:pt x="3781" y="161"/>
                      <a:pt x="359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sp>
          <p:nvSpPr>
            <p:cNvPr id="1078" name="Google Shape;1078;p160"/>
            <p:cNvSpPr/>
            <p:nvPr/>
          </p:nvSpPr>
          <p:spPr>
            <a:xfrm rot="1122035">
              <a:off x="7250084" y="422905"/>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079" name="Google Shape;1079;p160"/>
            <p:cNvSpPr/>
            <p:nvPr/>
          </p:nvSpPr>
          <p:spPr>
            <a:xfrm rot="621898" flipH="1">
              <a:off x="7427251" y="895386"/>
              <a:ext cx="266329" cy="17237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60"/>
            <p:cNvSpPr/>
            <p:nvPr/>
          </p:nvSpPr>
          <p:spPr>
            <a:xfrm rot="-1471198" flipH="1">
              <a:off x="8618273" y="528419"/>
              <a:ext cx="266325" cy="172391"/>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160"/>
            <p:cNvSpPr/>
            <p:nvPr/>
          </p:nvSpPr>
          <p:spPr>
            <a:xfrm rot="-7304935" flipH="1">
              <a:off x="8085133" y="1354816"/>
              <a:ext cx="266305" cy="172403"/>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082"/>
        <p:cNvGrpSpPr/>
        <p:nvPr/>
      </p:nvGrpSpPr>
      <p:grpSpPr>
        <a:xfrm>
          <a:off x="0" y="0"/>
          <a:ext cx="0" cy="0"/>
          <a:chOff x="0" y="0"/>
          <a:chExt cx="0" cy="0"/>
        </a:xfrm>
      </p:grpSpPr>
      <p:sp>
        <p:nvSpPr>
          <p:cNvPr id="1083" name="Google Shape;1083;p161"/>
          <p:cNvSpPr/>
          <p:nvPr/>
        </p:nvSpPr>
        <p:spPr>
          <a:xfrm>
            <a:off x="0" y="8255000"/>
            <a:ext cx="18288000" cy="2032200"/>
          </a:xfrm>
          <a:prstGeom prst="rect">
            <a:avLst/>
          </a:prstGeom>
          <a:solidFill>
            <a:srgbClr val="AAF1F1"/>
          </a:solidFill>
          <a:ln>
            <a:noFill/>
          </a:ln>
        </p:spPr>
        <p:txBody>
          <a:bodyPr spcFirstLastPara="1" wrap="square" lIns="182850" tIns="182850" rIns="182850" bIns="182850"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084" name="Google Shape;1084;p161"/>
          <p:cNvSpPr txBox="1">
            <a:spLocks noGrp="1"/>
          </p:cNvSpPr>
          <p:nvPr>
            <p:ph type="title"/>
          </p:nvPr>
        </p:nvSpPr>
        <p:spPr>
          <a:xfrm>
            <a:off x="4159097" y="2187000"/>
            <a:ext cx="7699200" cy="1603200"/>
          </a:xfrm>
          <a:prstGeom prst="rect">
            <a:avLst/>
          </a:prstGeom>
          <a:noFill/>
          <a:ln>
            <a:noFill/>
          </a:ln>
        </p:spPr>
        <p:txBody>
          <a:bodyPr spcFirstLastPara="1" wrap="square" lIns="91425" tIns="91425" rIns="91425" bIns="91425" anchor="ctr" anchorCtr="0">
            <a:noAutofit/>
          </a:bodyPr>
          <a:lstStyle>
            <a:lvl1pPr lvl="0" algn="l">
              <a:lnSpc>
                <a:spcPct val="100000"/>
              </a:lnSpc>
              <a:spcBef>
                <a:spcPts val="0"/>
              </a:spcBef>
              <a:spcAft>
                <a:spcPts val="0"/>
              </a:spcAft>
              <a:buSzPts val="5400"/>
              <a:buNone/>
              <a:defRPr sz="10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085" name="Google Shape;1085;p161"/>
          <p:cNvSpPr txBox="1">
            <a:spLocks noGrp="1"/>
          </p:cNvSpPr>
          <p:nvPr>
            <p:ph type="subTitle" idx="1"/>
          </p:nvPr>
        </p:nvSpPr>
        <p:spPr>
          <a:xfrm>
            <a:off x="4159097" y="3753251"/>
            <a:ext cx="7699200" cy="2292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500"/>
              <a:buNone/>
              <a:defRPr sz="3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86" name="Google Shape;1086;p161"/>
          <p:cNvSpPr txBox="1"/>
          <p:nvPr/>
        </p:nvSpPr>
        <p:spPr>
          <a:xfrm>
            <a:off x="4159097" y="6132850"/>
            <a:ext cx="7699200" cy="1498800"/>
          </a:xfrm>
          <a:prstGeom prst="rect">
            <a:avLst/>
          </a:prstGeom>
          <a:noFill/>
          <a:ln>
            <a:noFill/>
          </a:ln>
        </p:spPr>
        <p:txBody>
          <a:bodyPr spcFirstLastPara="1" wrap="square" lIns="182850" tIns="182850" rIns="182850" bIns="182850" anchor="t" anchorCtr="0">
            <a:noAutofit/>
          </a:bodyPr>
          <a:lstStyle/>
          <a:p>
            <a:pPr marL="0" marR="0" lvl="0" indent="0" algn="l" rtl="0">
              <a:lnSpc>
                <a:spcPct val="100000"/>
              </a:lnSpc>
              <a:spcBef>
                <a:spcPts val="0"/>
              </a:spcBef>
              <a:spcAft>
                <a:spcPts val="0"/>
              </a:spcAft>
              <a:buClr>
                <a:schemeClr val="dk1"/>
              </a:buClr>
              <a:buSzPts val="2400"/>
              <a:buFont typeface="Open Sans"/>
              <a:buNone/>
            </a:pPr>
            <a:r>
              <a:rPr lang="fr-FR" sz="2400" b="1">
                <a:solidFill>
                  <a:schemeClr val="dk1"/>
                </a:solidFill>
                <a:latin typeface="Open Sans"/>
                <a:ea typeface="Open Sans"/>
                <a:cs typeface="Open Sans"/>
                <a:sym typeface="Open Sans"/>
              </a:rPr>
              <a:t>CREDITS</a:t>
            </a:r>
            <a:r>
              <a:rPr lang="fr-FR" sz="2400">
                <a:solidFill>
                  <a:schemeClr val="dk1"/>
                </a:solidFill>
                <a:latin typeface="Open Sans"/>
                <a:ea typeface="Open Sans"/>
                <a:cs typeface="Open Sans"/>
                <a:sym typeface="Open Sans"/>
              </a:rPr>
              <a:t>: This presentation template was created by </a:t>
            </a:r>
            <a:r>
              <a:rPr lang="fr-FR" sz="2400" b="1">
                <a:solidFill>
                  <a:schemeClr val="dk1"/>
                </a:solidFill>
                <a:uFill>
                  <a:noFill/>
                </a:uFill>
                <a:latin typeface="Open Sans"/>
                <a:ea typeface="Open Sans"/>
                <a:cs typeface="Open Sans"/>
                <a:sym typeface="Open Sans"/>
                <a:hlinkClick r:id="rId2">
                  <a:extLst>
                    <a:ext uri="{A12FA001-AC4F-418D-AE19-62706E023703}">
                      <ahyp:hlinkClr xmlns:ahyp="http://schemas.microsoft.com/office/drawing/2018/hyperlinkcolor" val="tx"/>
                    </a:ext>
                  </a:extLst>
                </a:hlinkClick>
              </a:rPr>
              <a:t>Slidesgo</a:t>
            </a:r>
            <a:r>
              <a:rPr lang="fr-FR" sz="2400" b="1">
                <a:solidFill>
                  <a:schemeClr val="dk1"/>
                </a:solidFill>
                <a:latin typeface="Open Sans"/>
                <a:ea typeface="Open Sans"/>
                <a:cs typeface="Open Sans"/>
                <a:sym typeface="Open Sans"/>
              </a:rPr>
              <a:t>,</a:t>
            </a:r>
            <a:r>
              <a:rPr lang="fr-FR" sz="2400">
                <a:solidFill>
                  <a:schemeClr val="dk1"/>
                </a:solidFill>
                <a:latin typeface="Open Sans"/>
                <a:ea typeface="Open Sans"/>
                <a:cs typeface="Open Sans"/>
                <a:sym typeface="Open Sans"/>
              </a:rPr>
              <a:t> including icons by </a:t>
            </a:r>
            <a:r>
              <a:rPr lang="fr-FR" sz="2400" b="1">
                <a:solidFill>
                  <a:schemeClr val="dk1"/>
                </a:solidFill>
                <a:uFill>
                  <a:noFill/>
                </a:u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Flaticon</a:t>
            </a:r>
            <a:r>
              <a:rPr lang="fr-FR" sz="2400">
                <a:solidFill>
                  <a:schemeClr val="dk1"/>
                </a:solidFill>
                <a:latin typeface="Open Sans"/>
                <a:ea typeface="Open Sans"/>
                <a:cs typeface="Open Sans"/>
                <a:sym typeface="Open Sans"/>
              </a:rPr>
              <a:t> and infographics &amp; images by </a:t>
            </a:r>
            <a:r>
              <a:rPr lang="fr-FR" sz="2400" b="1">
                <a:solidFill>
                  <a:schemeClr val="dk1"/>
                </a:solidFill>
                <a:uFill>
                  <a:noFill/>
                </a:u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Freepik</a:t>
            </a:r>
            <a:endParaRPr sz="2400">
              <a:solidFill>
                <a:schemeClr val="dk1"/>
              </a:solidFill>
              <a:latin typeface="Open Sans"/>
              <a:ea typeface="Open Sans"/>
              <a:cs typeface="Open Sans"/>
              <a:sym typeface="Open Sans"/>
            </a:endParaRPr>
          </a:p>
        </p:txBody>
      </p:sp>
      <p:grpSp>
        <p:nvGrpSpPr>
          <p:cNvPr id="1087" name="Google Shape;1087;p161"/>
          <p:cNvGrpSpPr/>
          <p:nvPr/>
        </p:nvGrpSpPr>
        <p:grpSpPr>
          <a:xfrm>
            <a:off x="1800807" y="1079373"/>
            <a:ext cx="15033334" cy="1595498"/>
            <a:chOff x="900403" y="539686"/>
            <a:chExt cx="7516667" cy="797749"/>
          </a:xfrm>
        </p:grpSpPr>
        <p:grpSp>
          <p:nvGrpSpPr>
            <p:cNvPr id="1088" name="Google Shape;1088;p161"/>
            <p:cNvGrpSpPr/>
            <p:nvPr/>
          </p:nvGrpSpPr>
          <p:grpSpPr>
            <a:xfrm>
              <a:off x="7529237" y="539686"/>
              <a:ext cx="887833" cy="797749"/>
              <a:chOff x="7489365" y="509782"/>
              <a:chExt cx="887833" cy="797749"/>
            </a:xfrm>
          </p:grpSpPr>
          <p:sp>
            <p:nvSpPr>
              <p:cNvPr id="1089" name="Google Shape;1089;p161"/>
              <p:cNvSpPr/>
              <p:nvPr/>
            </p:nvSpPr>
            <p:spPr>
              <a:xfrm rot="-4474676" flipH="1">
                <a:off x="7474692" y="574888"/>
                <a:ext cx="266334" cy="172370"/>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0" name="Google Shape;1090;p161"/>
              <p:cNvSpPr/>
              <p:nvPr/>
            </p:nvSpPr>
            <p:spPr>
              <a:xfrm rot="3394681" flipH="1">
                <a:off x="8122893" y="1017214"/>
                <a:ext cx="178026" cy="27859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91" name="Google Shape;1091;p161"/>
              <p:cNvGrpSpPr/>
              <p:nvPr/>
            </p:nvGrpSpPr>
            <p:grpSpPr>
              <a:xfrm rot="925227">
                <a:off x="7850885" y="737370"/>
                <a:ext cx="309215" cy="272430"/>
                <a:chOff x="3890683" y="1390057"/>
                <a:chExt cx="309215" cy="272430"/>
              </a:xfrm>
            </p:grpSpPr>
            <p:sp>
              <p:nvSpPr>
                <p:cNvPr id="1092" name="Google Shape;1092;p161"/>
                <p:cNvSpPr/>
                <p:nvPr/>
              </p:nvSpPr>
              <p:spPr>
                <a:xfrm>
                  <a:off x="3987227" y="1415168"/>
                  <a:ext cx="212671" cy="247319"/>
                </a:xfrm>
                <a:custGeom>
                  <a:avLst/>
                  <a:gdLst/>
                  <a:ahLst/>
                  <a:cxnLst/>
                  <a:rect l="l" t="t" r="r" b="b"/>
                  <a:pathLst>
                    <a:path w="7470" h="8687" extrusionOk="0">
                      <a:moveTo>
                        <a:pt x="4422" y="0"/>
                      </a:moveTo>
                      <a:lnTo>
                        <a:pt x="0" y="8409"/>
                      </a:lnTo>
                      <a:cubicBezTo>
                        <a:pt x="557" y="8594"/>
                        <a:pt x="1134" y="8686"/>
                        <a:pt x="1708" y="8686"/>
                      </a:cubicBezTo>
                      <a:cubicBezTo>
                        <a:pt x="2763" y="8686"/>
                        <a:pt x="3807" y="8376"/>
                        <a:pt x="4697" y="7767"/>
                      </a:cubicBezTo>
                      <a:cubicBezTo>
                        <a:pt x="7011" y="6232"/>
                        <a:pt x="7470" y="1994"/>
                        <a:pt x="44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093" name="Google Shape;1093;p161"/>
                <p:cNvSpPr/>
                <p:nvPr/>
              </p:nvSpPr>
              <p:spPr>
                <a:xfrm>
                  <a:off x="3949390" y="1396890"/>
                  <a:ext cx="163759" cy="257682"/>
                </a:xfrm>
                <a:custGeom>
                  <a:avLst/>
                  <a:gdLst/>
                  <a:ahLst/>
                  <a:cxnLst/>
                  <a:rect l="l" t="t" r="r" b="b"/>
                  <a:pathLst>
                    <a:path w="5752" h="9051" extrusionOk="0">
                      <a:moveTo>
                        <a:pt x="4377" y="1"/>
                      </a:moveTo>
                      <a:lnTo>
                        <a:pt x="1" y="8363"/>
                      </a:lnTo>
                      <a:cubicBezTo>
                        <a:pt x="413" y="8661"/>
                        <a:pt x="848" y="8890"/>
                        <a:pt x="1329" y="9051"/>
                      </a:cubicBezTo>
                      <a:lnTo>
                        <a:pt x="5751" y="642"/>
                      </a:lnTo>
                      <a:cubicBezTo>
                        <a:pt x="5568" y="528"/>
                        <a:pt x="5385" y="413"/>
                        <a:pt x="5201" y="322"/>
                      </a:cubicBezTo>
                      <a:cubicBezTo>
                        <a:pt x="4926" y="207"/>
                        <a:pt x="4674" y="92"/>
                        <a:pt x="437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094" name="Google Shape;1094;p161"/>
                <p:cNvSpPr/>
                <p:nvPr/>
              </p:nvSpPr>
              <p:spPr>
                <a:xfrm>
                  <a:off x="3890683" y="1390057"/>
                  <a:ext cx="183318" cy="244956"/>
                </a:xfrm>
                <a:custGeom>
                  <a:avLst/>
                  <a:gdLst/>
                  <a:ahLst/>
                  <a:cxnLst/>
                  <a:rect l="l" t="t" r="r" b="b"/>
                  <a:pathLst>
                    <a:path w="6439" h="8604" extrusionOk="0">
                      <a:moveTo>
                        <a:pt x="4938" y="1"/>
                      </a:moveTo>
                      <a:cubicBezTo>
                        <a:pt x="2517" y="1"/>
                        <a:pt x="351" y="1846"/>
                        <a:pt x="161" y="4434"/>
                      </a:cubicBezTo>
                      <a:cubicBezTo>
                        <a:pt x="1" y="6060"/>
                        <a:pt x="734" y="7641"/>
                        <a:pt x="2063" y="8603"/>
                      </a:cubicBezTo>
                      <a:lnTo>
                        <a:pt x="6439" y="241"/>
                      </a:lnTo>
                      <a:cubicBezTo>
                        <a:pt x="5938" y="78"/>
                        <a:pt x="5433" y="1"/>
                        <a:pt x="49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grpSp>
        <p:grpSp>
          <p:nvGrpSpPr>
            <p:cNvPr id="1095" name="Google Shape;1095;p161"/>
            <p:cNvGrpSpPr/>
            <p:nvPr/>
          </p:nvGrpSpPr>
          <p:grpSpPr>
            <a:xfrm>
              <a:off x="900403" y="872824"/>
              <a:ext cx="965785" cy="347236"/>
              <a:chOff x="900403" y="872824"/>
              <a:chExt cx="965785" cy="347236"/>
            </a:xfrm>
          </p:grpSpPr>
          <p:sp>
            <p:nvSpPr>
              <p:cNvPr id="1096" name="Google Shape;1096;p161"/>
              <p:cNvSpPr/>
              <p:nvPr/>
            </p:nvSpPr>
            <p:spPr>
              <a:xfrm rot="-1602233">
                <a:off x="1228717" y="929852"/>
                <a:ext cx="309146" cy="233159"/>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097" name="Google Shape;1097;p161"/>
              <p:cNvSpPr/>
              <p:nvPr/>
            </p:nvSpPr>
            <p:spPr>
              <a:xfrm rot="10029471" flipH="1">
                <a:off x="1584057" y="944166"/>
                <a:ext cx="266301" cy="17240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8" name="Google Shape;1098;p161"/>
              <p:cNvSpPr/>
              <p:nvPr/>
            </p:nvSpPr>
            <p:spPr>
              <a:xfrm rot="-10029471">
                <a:off x="916232" y="1020216"/>
                <a:ext cx="266301" cy="17240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099"/>
        <p:cNvGrpSpPr/>
        <p:nvPr/>
      </p:nvGrpSpPr>
      <p:grpSpPr>
        <a:xfrm>
          <a:off x="0" y="0"/>
          <a:ext cx="0" cy="0"/>
          <a:chOff x="0" y="0"/>
          <a:chExt cx="0" cy="0"/>
        </a:xfrm>
      </p:grpSpPr>
      <p:grpSp>
        <p:nvGrpSpPr>
          <p:cNvPr id="1100" name="Google Shape;1100;p162"/>
          <p:cNvGrpSpPr/>
          <p:nvPr/>
        </p:nvGrpSpPr>
        <p:grpSpPr>
          <a:xfrm>
            <a:off x="676917" y="742543"/>
            <a:ext cx="16934170" cy="8801914"/>
            <a:chOff x="119418" y="491845"/>
            <a:chExt cx="8467085" cy="4400957"/>
          </a:xfrm>
        </p:grpSpPr>
        <p:sp>
          <p:nvSpPr>
            <p:cNvPr id="1101" name="Google Shape;1101;p162"/>
            <p:cNvSpPr/>
            <p:nvPr/>
          </p:nvSpPr>
          <p:spPr>
            <a:xfrm rot="659822">
              <a:off x="8184146" y="525334"/>
              <a:ext cx="378598" cy="285541"/>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nvGrpSpPr>
            <p:cNvPr id="1102" name="Google Shape;1102;p162"/>
            <p:cNvGrpSpPr/>
            <p:nvPr/>
          </p:nvGrpSpPr>
          <p:grpSpPr>
            <a:xfrm rot="2552886">
              <a:off x="7854961" y="821528"/>
              <a:ext cx="631326" cy="284342"/>
              <a:chOff x="3929266" y="1226037"/>
              <a:chExt cx="631334" cy="284345"/>
            </a:xfrm>
          </p:grpSpPr>
          <p:sp>
            <p:nvSpPr>
              <p:cNvPr id="1103" name="Google Shape;1103;p162"/>
              <p:cNvSpPr/>
              <p:nvPr/>
            </p:nvSpPr>
            <p:spPr>
              <a:xfrm rot="5004499" flipH="1">
                <a:off x="3897021" y="1282012"/>
                <a:ext cx="266316" cy="172395"/>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4" name="Google Shape;1104;p162"/>
              <p:cNvSpPr/>
              <p:nvPr/>
            </p:nvSpPr>
            <p:spPr>
              <a:xfrm rot="10690808" flipH="1">
                <a:off x="4291611" y="1304578"/>
                <a:ext cx="266319" cy="172388"/>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05" name="Google Shape;1105;p162"/>
            <p:cNvGrpSpPr/>
            <p:nvPr/>
          </p:nvGrpSpPr>
          <p:grpSpPr>
            <a:xfrm>
              <a:off x="119418" y="3221569"/>
              <a:ext cx="1667766" cy="1671234"/>
              <a:chOff x="119418" y="3221569"/>
              <a:chExt cx="1667766" cy="1671234"/>
            </a:xfrm>
          </p:grpSpPr>
          <p:grpSp>
            <p:nvGrpSpPr>
              <p:cNvPr id="1106" name="Google Shape;1106;p162"/>
              <p:cNvGrpSpPr/>
              <p:nvPr/>
            </p:nvGrpSpPr>
            <p:grpSpPr>
              <a:xfrm>
                <a:off x="487592" y="3704885"/>
                <a:ext cx="908163" cy="803080"/>
                <a:chOff x="2340166" y="2044486"/>
                <a:chExt cx="742327" cy="656433"/>
              </a:xfrm>
            </p:grpSpPr>
            <p:sp>
              <p:nvSpPr>
                <p:cNvPr id="1107" name="Google Shape;1107;p162"/>
                <p:cNvSpPr/>
                <p:nvPr/>
              </p:nvSpPr>
              <p:spPr>
                <a:xfrm>
                  <a:off x="2340166" y="2044486"/>
                  <a:ext cx="742327" cy="656433"/>
                </a:xfrm>
                <a:custGeom>
                  <a:avLst/>
                  <a:gdLst/>
                  <a:ahLst/>
                  <a:cxnLst/>
                  <a:rect l="l" t="t" r="r" b="b"/>
                  <a:pathLst>
                    <a:path w="26074" h="23057" extrusionOk="0">
                      <a:moveTo>
                        <a:pt x="7324" y="1"/>
                      </a:moveTo>
                      <a:cubicBezTo>
                        <a:pt x="6259" y="1"/>
                        <a:pt x="5016" y="448"/>
                        <a:pt x="3574" y="1678"/>
                      </a:cubicBezTo>
                      <a:cubicBezTo>
                        <a:pt x="3574" y="1678"/>
                        <a:pt x="0" y="4771"/>
                        <a:pt x="4606" y="9262"/>
                      </a:cubicBezTo>
                      <a:cubicBezTo>
                        <a:pt x="4606" y="9262"/>
                        <a:pt x="12808" y="18129"/>
                        <a:pt x="15580" y="20901"/>
                      </a:cubicBezTo>
                      <a:cubicBezTo>
                        <a:pt x="16449" y="21756"/>
                        <a:pt x="17935" y="23057"/>
                        <a:pt x="19808" y="23057"/>
                      </a:cubicBezTo>
                      <a:cubicBezTo>
                        <a:pt x="20997" y="23057"/>
                        <a:pt x="22341" y="22533"/>
                        <a:pt x="23782" y="21038"/>
                      </a:cubicBezTo>
                      <a:cubicBezTo>
                        <a:pt x="23782" y="21038"/>
                        <a:pt x="26073" y="17968"/>
                        <a:pt x="22866" y="14348"/>
                      </a:cubicBezTo>
                      <a:cubicBezTo>
                        <a:pt x="20254" y="11370"/>
                        <a:pt x="14343" y="5481"/>
                        <a:pt x="11639" y="2595"/>
                      </a:cubicBezTo>
                      <a:cubicBezTo>
                        <a:pt x="10765" y="1660"/>
                        <a:pt x="9374" y="1"/>
                        <a:pt x="732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108" name="Google Shape;1108;p162"/>
                <p:cNvSpPr/>
                <p:nvPr/>
              </p:nvSpPr>
              <p:spPr>
                <a:xfrm>
                  <a:off x="2591307" y="2247853"/>
                  <a:ext cx="274565" cy="261241"/>
                </a:xfrm>
                <a:custGeom>
                  <a:avLst/>
                  <a:gdLst/>
                  <a:ahLst/>
                  <a:cxnLst/>
                  <a:rect l="l" t="t" r="r" b="b"/>
                  <a:pathLst>
                    <a:path w="9644" h="9176" extrusionOk="0">
                      <a:moveTo>
                        <a:pt x="4714" y="1"/>
                      </a:moveTo>
                      <a:cubicBezTo>
                        <a:pt x="4676" y="1"/>
                        <a:pt x="4640" y="4"/>
                        <a:pt x="4605" y="11"/>
                      </a:cubicBezTo>
                      <a:cubicBezTo>
                        <a:pt x="2566" y="423"/>
                        <a:pt x="0" y="3081"/>
                        <a:pt x="138" y="3998"/>
                      </a:cubicBezTo>
                      <a:cubicBezTo>
                        <a:pt x="344" y="5510"/>
                        <a:pt x="3987" y="9176"/>
                        <a:pt x="4674" y="9176"/>
                      </a:cubicBezTo>
                      <a:cubicBezTo>
                        <a:pt x="7813" y="9176"/>
                        <a:pt x="9531" y="5670"/>
                        <a:pt x="9577" y="5029"/>
                      </a:cubicBezTo>
                      <a:cubicBezTo>
                        <a:pt x="9644" y="4315"/>
                        <a:pt x="6088" y="1"/>
                        <a:pt x="471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109" name="Google Shape;1109;p162"/>
                <p:cNvSpPr/>
                <p:nvPr/>
              </p:nvSpPr>
              <p:spPr>
                <a:xfrm>
                  <a:off x="2523660" y="2181004"/>
                  <a:ext cx="58307" cy="40484"/>
                </a:xfrm>
                <a:custGeom>
                  <a:avLst/>
                  <a:gdLst/>
                  <a:ahLst/>
                  <a:cxnLst/>
                  <a:rect l="l" t="t" r="r" b="b"/>
                  <a:pathLst>
                    <a:path w="2048" h="1422" extrusionOk="0">
                      <a:moveTo>
                        <a:pt x="968" y="1"/>
                      </a:moveTo>
                      <a:cubicBezTo>
                        <a:pt x="89" y="1"/>
                        <a:pt x="1" y="1422"/>
                        <a:pt x="1003" y="1422"/>
                      </a:cubicBezTo>
                      <a:cubicBezTo>
                        <a:pt x="1025" y="1422"/>
                        <a:pt x="1047" y="1421"/>
                        <a:pt x="1070" y="1420"/>
                      </a:cubicBezTo>
                      <a:cubicBezTo>
                        <a:pt x="1078" y="1420"/>
                        <a:pt x="1086" y="1420"/>
                        <a:pt x="1094" y="1420"/>
                      </a:cubicBezTo>
                      <a:cubicBezTo>
                        <a:pt x="1988" y="1420"/>
                        <a:pt x="2048" y="113"/>
                        <a:pt x="1162" y="22"/>
                      </a:cubicBezTo>
                      <a:cubicBezTo>
                        <a:pt x="1094" y="8"/>
                        <a:pt x="1029" y="1"/>
                        <a:pt x="9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110" name="Google Shape;1110;p162"/>
                <p:cNvSpPr/>
                <p:nvPr/>
              </p:nvSpPr>
              <p:spPr>
                <a:xfrm>
                  <a:off x="2567363" y="2223397"/>
                  <a:ext cx="57225" cy="40484"/>
                </a:xfrm>
                <a:custGeom>
                  <a:avLst/>
                  <a:gdLst/>
                  <a:ahLst/>
                  <a:cxnLst/>
                  <a:rect l="l" t="t" r="r" b="b"/>
                  <a:pathLst>
                    <a:path w="2010" h="1422" extrusionOk="0">
                      <a:moveTo>
                        <a:pt x="968" y="1"/>
                      </a:moveTo>
                      <a:cubicBezTo>
                        <a:pt x="89" y="1"/>
                        <a:pt x="1" y="1422"/>
                        <a:pt x="1003" y="1422"/>
                      </a:cubicBezTo>
                      <a:cubicBezTo>
                        <a:pt x="1025" y="1422"/>
                        <a:pt x="1048" y="1421"/>
                        <a:pt x="1070" y="1420"/>
                      </a:cubicBezTo>
                      <a:cubicBezTo>
                        <a:pt x="1941" y="1397"/>
                        <a:pt x="2010" y="137"/>
                        <a:pt x="1162" y="22"/>
                      </a:cubicBezTo>
                      <a:cubicBezTo>
                        <a:pt x="1094" y="8"/>
                        <a:pt x="1029" y="1"/>
                        <a:pt x="9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111" name="Google Shape;1111;p162"/>
                <p:cNvSpPr/>
                <p:nvPr/>
              </p:nvSpPr>
              <p:spPr>
                <a:xfrm>
                  <a:off x="2536102" y="2080559"/>
                  <a:ext cx="57823" cy="40484"/>
                </a:xfrm>
                <a:custGeom>
                  <a:avLst/>
                  <a:gdLst/>
                  <a:ahLst/>
                  <a:cxnLst/>
                  <a:rect l="l" t="t" r="r" b="b"/>
                  <a:pathLst>
                    <a:path w="2031" h="1422" extrusionOk="0">
                      <a:moveTo>
                        <a:pt x="967" y="0"/>
                      </a:moveTo>
                      <a:cubicBezTo>
                        <a:pt x="87" y="0"/>
                        <a:pt x="0" y="1421"/>
                        <a:pt x="1023" y="1421"/>
                      </a:cubicBezTo>
                      <a:cubicBezTo>
                        <a:pt x="1046" y="1421"/>
                        <a:pt x="1068" y="1421"/>
                        <a:pt x="1091" y="1419"/>
                      </a:cubicBezTo>
                      <a:cubicBezTo>
                        <a:pt x="1962" y="1396"/>
                        <a:pt x="2031" y="136"/>
                        <a:pt x="1160" y="22"/>
                      </a:cubicBezTo>
                      <a:cubicBezTo>
                        <a:pt x="1092" y="7"/>
                        <a:pt x="1027" y="0"/>
                        <a:pt x="9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112" name="Google Shape;1112;p162"/>
                <p:cNvSpPr/>
                <p:nvPr/>
              </p:nvSpPr>
              <p:spPr>
                <a:xfrm>
                  <a:off x="2431045" y="2168619"/>
                  <a:ext cx="58534" cy="40484"/>
                </a:xfrm>
                <a:custGeom>
                  <a:avLst/>
                  <a:gdLst/>
                  <a:ahLst/>
                  <a:cxnLst/>
                  <a:rect l="l" t="t" r="r" b="b"/>
                  <a:pathLst>
                    <a:path w="2056" h="1422" extrusionOk="0">
                      <a:moveTo>
                        <a:pt x="968" y="0"/>
                      </a:moveTo>
                      <a:cubicBezTo>
                        <a:pt x="89" y="0"/>
                        <a:pt x="0" y="1421"/>
                        <a:pt x="1003" y="1421"/>
                      </a:cubicBezTo>
                      <a:cubicBezTo>
                        <a:pt x="1025" y="1421"/>
                        <a:pt x="1047" y="1421"/>
                        <a:pt x="1070" y="1419"/>
                      </a:cubicBezTo>
                      <a:cubicBezTo>
                        <a:pt x="1986" y="1419"/>
                        <a:pt x="2055" y="90"/>
                        <a:pt x="1161" y="22"/>
                      </a:cubicBezTo>
                      <a:cubicBezTo>
                        <a:pt x="1093" y="7"/>
                        <a:pt x="1029" y="0"/>
                        <a:pt x="9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113" name="Google Shape;1113;p162"/>
                <p:cNvSpPr/>
                <p:nvPr/>
              </p:nvSpPr>
              <p:spPr>
                <a:xfrm>
                  <a:off x="2632646" y="2184933"/>
                  <a:ext cx="58278" cy="40484"/>
                </a:xfrm>
                <a:custGeom>
                  <a:avLst/>
                  <a:gdLst/>
                  <a:ahLst/>
                  <a:cxnLst/>
                  <a:rect l="l" t="t" r="r" b="b"/>
                  <a:pathLst>
                    <a:path w="2047" h="1422" extrusionOk="0">
                      <a:moveTo>
                        <a:pt x="966" y="0"/>
                      </a:moveTo>
                      <a:cubicBezTo>
                        <a:pt x="87" y="0"/>
                        <a:pt x="0" y="1421"/>
                        <a:pt x="1023" y="1421"/>
                      </a:cubicBezTo>
                      <a:cubicBezTo>
                        <a:pt x="1045" y="1421"/>
                        <a:pt x="1068" y="1420"/>
                        <a:pt x="1091" y="1419"/>
                      </a:cubicBezTo>
                      <a:cubicBezTo>
                        <a:pt x="1099" y="1419"/>
                        <a:pt x="1106" y="1419"/>
                        <a:pt x="1114" y="1419"/>
                      </a:cubicBezTo>
                      <a:cubicBezTo>
                        <a:pt x="1986" y="1419"/>
                        <a:pt x="2046" y="90"/>
                        <a:pt x="1160" y="22"/>
                      </a:cubicBezTo>
                      <a:cubicBezTo>
                        <a:pt x="1092" y="7"/>
                        <a:pt x="1027" y="0"/>
                        <a:pt x="966"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114" name="Google Shape;1114;p162"/>
                <p:cNvSpPr/>
                <p:nvPr/>
              </p:nvSpPr>
              <p:spPr>
                <a:xfrm>
                  <a:off x="2519788" y="2272993"/>
                  <a:ext cx="57851" cy="40484"/>
                </a:xfrm>
                <a:custGeom>
                  <a:avLst/>
                  <a:gdLst/>
                  <a:ahLst/>
                  <a:cxnLst/>
                  <a:rect l="l" t="t" r="r" b="b"/>
                  <a:pathLst>
                    <a:path w="2032" h="1422" extrusionOk="0">
                      <a:moveTo>
                        <a:pt x="967" y="0"/>
                      </a:moveTo>
                      <a:cubicBezTo>
                        <a:pt x="88" y="0"/>
                        <a:pt x="1" y="1421"/>
                        <a:pt x="1024" y="1421"/>
                      </a:cubicBezTo>
                      <a:cubicBezTo>
                        <a:pt x="1046" y="1421"/>
                        <a:pt x="1068" y="1421"/>
                        <a:pt x="1092" y="1419"/>
                      </a:cubicBezTo>
                      <a:cubicBezTo>
                        <a:pt x="1962" y="1396"/>
                        <a:pt x="2031" y="113"/>
                        <a:pt x="1160" y="22"/>
                      </a:cubicBezTo>
                      <a:cubicBezTo>
                        <a:pt x="1092" y="7"/>
                        <a:pt x="1028" y="0"/>
                        <a:pt x="967"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115" name="Google Shape;1115;p162"/>
                <p:cNvSpPr/>
                <p:nvPr/>
              </p:nvSpPr>
              <p:spPr>
                <a:xfrm>
                  <a:off x="2481922" y="2120987"/>
                  <a:ext cx="57225" cy="40484"/>
                </a:xfrm>
                <a:custGeom>
                  <a:avLst/>
                  <a:gdLst/>
                  <a:ahLst/>
                  <a:cxnLst/>
                  <a:rect l="l" t="t" r="r" b="b"/>
                  <a:pathLst>
                    <a:path w="2010" h="1422" extrusionOk="0">
                      <a:moveTo>
                        <a:pt x="968" y="1"/>
                      </a:moveTo>
                      <a:cubicBezTo>
                        <a:pt x="89" y="1"/>
                        <a:pt x="0" y="1422"/>
                        <a:pt x="1003" y="1422"/>
                      </a:cubicBezTo>
                      <a:cubicBezTo>
                        <a:pt x="1025" y="1422"/>
                        <a:pt x="1047" y="1421"/>
                        <a:pt x="1070" y="1420"/>
                      </a:cubicBezTo>
                      <a:cubicBezTo>
                        <a:pt x="1941" y="1397"/>
                        <a:pt x="2009" y="137"/>
                        <a:pt x="1162" y="22"/>
                      </a:cubicBezTo>
                      <a:cubicBezTo>
                        <a:pt x="1093" y="8"/>
                        <a:pt x="1029" y="1"/>
                        <a:pt x="9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116" name="Google Shape;1116;p162"/>
                <p:cNvSpPr/>
                <p:nvPr/>
              </p:nvSpPr>
              <p:spPr>
                <a:xfrm>
                  <a:off x="2577868" y="2135337"/>
                  <a:ext cx="58904" cy="40484"/>
                </a:xfrm>
                <a:custGeom>
                  <a:avLst/>
                  <a:gdLst/>
                  <a:ahLst/>
                  <a:cxnLst/>
                  <a:rect l="l" t="t" r="r" b="b"/>
                  <a:pathLst>
                    <a:path w="2069" h="1422" extrusionOk="0">
                      <a:moveTo>
                        <a:pt x="970" y="1"/>
                      </a:moveTo>
                      <a:cubicBezTo>
                        <a:pt x="107" y="1"/>
                        <a:pt x="1" y="1422"/>
                        <a:pt x="1023" y="1422"/>
                      </a:cubicBezTo>
                      <a:cubicBezTo>
                        <a:pt x="1045" y="1422"/>
                        <a:pt x="1068" y="1421"/>
                        <a:pt x="1091" y="1420"/>
                      </a:cubicBezTo>
                      <a:cubicBezTo>
                        <a:pt x="1099" y="1420"/>
                        <a:pt x="1106" y="1420"/>
                        <a:pt x="1114" y="1420"/>
                      </a:cubicBezTo>
                      <a:cubicBezTo>
                        <a:pt x="2008" y="1420"/>
                        <a:pt x="2068" y="113"/>
                        <a:pt x="1160" y="22"/>
                      </a:cubicBezTo>
                      <a:cubicBezTo>
                        <a:pt x="1093" y="8"/>
                        <a:pt x="1029" y="1"/>
                        <a:pt x="970"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117" name="Google Shape;1117;p162"/>
                <p:cNvSpPr/>
                <p:nvPr/>
              </p:nvSpPr>
              <p:spPr>
                <a:xfrm>
                  <a:off x="2472783" y="2223397"/>
                  <a:ext cx="58307" cy="40484"/>
                </a:xfrm>
                <a:custGeom>
                  <a:avLst/>
                  <a:gdLst/>
                  <a:ahLst/>
                  <a:cxnLst/>
                  <a:rect l="l" t="t" r="r" b="b"/>
                  <a:pathLst>
                    <a:path w="2048" h="1422" extrusionOk="0">
                      <a:moveTo>
                        <a:pt x="968" y="1"/>
                      </a:moveTo>
                      <a:cubicBezTo>
                        <a:pt x="89" y="1"/>
                        <a:pt x="1" y="1422"/>
                        <a:pt x="1003" y="1422"/>
                      </a:cubicBezTo>
                      <a:cubicBezTo>
                        <a:pt x="1025" y="1422"/>
                        <a:pt x="1047" y="1421"/>
                        <a:pt x="1070" y="1420"/>
                      </a:cubicBezTo>
                      <a:cubicBezTo>
                        <a:pt x="1078" y="1420"/>
                        <a:pt x="1085" y="1420"/>
                        <a:pt x="1093" y="1420"/>
                      </a:cubicBezTo>
                      <a:cubicBezTo>
                        <a:pt x="1988" y="1420"/>
                        <a:pt x="2048" y="90"/>
                        <a:pt x="1162" y="22"/>
                      </a:cubicBezTo>
                      <a:cubicBezTo>
                        <a:pt x="1094" y="8"/>
                        <a:pt x="1029" y="1"/>
                        <a:pt x="968"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118" name="Google Shape;1118;p162"/>
                <p:cNvSpPr/>
                <p:nvPr/>
              </p:nvSpPr>
              <p:spPr>
                <a:xfrm>
                  <a:off x="2866619" y="2525814"/>
                  <a:ext cx="56086" cy="40342"/>
                </a:xfrm>
                <a:custGeom>
                  <a:avLst/>
                  <a:gdLst/>
                  <a:ahLst/>
                  <a:cxnLst/>
                  <a:rect l="l" t="t" r="r" b="b"/>
                  <a:pathLst>
                    <a:path w="1970" h="1417" extrusionOk="0">
                      <a:moveTo>
                        <a:pt x="954" y="0"/>
                      </a:moveTo>
                      <a:cubicBezTo>
                        <a:pt x="42" y="0"/>
                        <a:pt x="1" y="1417"/>
                        <a:pt x="970" y="1417"/>
                      </a:cubicBezTo>
                      <a:cubicBezTo>
                        <a:pt x="1018" y="1417"/>
                        <a:pt x="1069" y="1413"/>
                        <a:pt x="1121" y="1406"/>
                      </a:cubicBezTo>
                      <a:cubicBezTo>
                        <a:pt x="1969" y="1314"/>
                        <a:pt x="1923" y="77"/>
                        <a:pt x="1076" y="8"/>
                      </a:cubicBezTo>
                      <a:cubicBezTo>
                        <a:pt x="1034" y="3"/>
                        <a:pt x="993" y="0"/>
                        <a:pt x="954"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119" name="Google Shape;1119;p162"/>
                <p:cNvSpPr/>
                <p:nvPr/>
              </p:nvSpPr>
              <p:spPr>
                <a:xfrm>
                  <a:off x="2913738" y="2564875"/>
                  <a:ext cx="56570" cy="40342"/>
                </a:xfrm>
                <a:custGeom>
                  <a:avLst/>
                  <a:gdLst/>
                  <a:ahLst/>
                  <a:cxnLst/>
                  <a:rect l="l" t="t" r="r" b="b"/>
                  <a:pathLst>
                    <a:path w="1987" h="1417" extrusionOk="0">
                      <a:moveTo>
                        <a:pt x="930" y="0"/>
                      </a:moveTo>
                      <a:cubicBezTo>
                        <a:pt x="30" y="0"/>
                        <a:pt x="0" y="1416"/>
                        <a:pt x="964" y="1416"/>
                      </a:cubicBezTo>
                      <a:cubicBezTo>
                        <a:pt x="1006" y="1416"/>
                        <a:pt x="1048" y="1414"/>
                        <a:pt x="1093" y="1408"/>
                      </a:cubicBezTo>
                      <a:cubicBezTo>
                        <a:pt x="1987" y="1317"/>
                        <a:pt x="1941" y="34"/>
                        <a:pt x="1070" y="11"/>
                      </a:cubicBezTo>
                      <a:cubicBezTo>
                        <a:pt x="1021" y="4"/>
                        <a:pt x="975" y="0"/>
                        <a:pt x="930"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120" name="Google Shape;1120;p162"/>
                <p:cNvSpPr/>
                <p:nvPr/>
              </p:nvSpPr>
              <p:spPr>
                <a:xfrm>
                  <a:off x="2871829" y="2424714"/>
                  <a:ext cx="55431" cy="40342"/>
                </a:xfrm>
                <a:custGeom>
                  <a:avLst/>
                  <a:gdLst/>
                  <a:ahLst/>
                  <a:cxnLst/>
                  <a:rect l="l" t="t" r="r" b="b"/>
                  <a:pathLst>
                    <a:path w="1947" h="1417" extrusionOk="0">
                      <a:moveTo>
                        <a:pt x="955" y="0"/>
                      </a:moveTo>
                      <a:cubicBezTo>
                        <a:pt x="42" y="0"/>
                        <a:pt x="0" y="1416"/>
                        <a:pt x="951" y="1416"/>
                      </a:cubicBezTo>
                      <a:cubicBezTo>
                        <a:pt x="998" y="1416"/>
                        <a:pt x="1047" y="1413"/>
                        <a:pt x="1099" y="1406"/>
                      </a:cubicBezTo>
                      <a:cubicBezTo>
                        <a:pt x="1947" y="1314"/>
                        <a:pt x="1924" y="54"/>
                        <a:pt x="1076" y="8"/>
                      </a:cubicBezTo>
                      <a:cubicBezTo>
                        <a:pt x="1034" y="3"/>
                        <a:pt x="993" y="0"/>
                        <a:pt x="9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121" name="Google Shape;1121;p162"/>
                <p:cNvSpPr/>
                <p:nvPr/>
              </p:nvSpPr>
              <p:spPr>
                <a:xfrm>
                  <a:off x="2773491" y="2520518"/>
                  <a:ext cx="56570" cy="40427"/>
                </a:xfrm>
                <a:custGeom>
                  <a:avLst/>
                  <a:gdLst/>
                  <a:ahLst/>
                  <a:cxnLst/>
                  <a:rect l="l" t="t" r="r" b="b"/>
                  <a:pathLst>
                    <a:path w="1987" h="1420" extrusionOk="0">
                      <a:moveTo>
                        <a:pt x="932" y="0"/>
                      </a:moveTo>
                      <a:cubicBezTo>
                        <a:pt x="36" y="0"/>
                        <a:pt x="0" y="1419"/>
                        <a:pt x="947" y="1419"/>
                      </a:cubicBezTo>
                      <a:cubicBezTo>
                        <a:pt x="993" y="1419"/>
                        <a:pt x="1042" y="1416"/>
                        <a:pt x="1093" y="1409"/>
                      </a:cubicBezTo>
                      <a:cubicBezTo>
                        <a:pt x="1987" y="1340"/>
                        <a:pt x="1941" y="34"/>
                        <a:pt x="1070" y="11"/>
                      </a:cubicBezTo>
                      <a:cubicBezTo>
                        <a:pt x="1022" y="4"/>
                        <a:pt x="976" y="0"/>
                        <a:pt x="932"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122" name="Google Shape;1122;p162"/>
                <p:cNvSpPr/>
                <p:nvPr/>
              </p:nvSpPr>
              <p:spPr>
                <a:xfrm>
                  <a:off x="2976117" y="2521230"/>
                  <a:ext cx="56171" cy="40370"/>
                </a:xfrm>
                <a:custGeom>
                  <a:avLst/>
                  <a:gdLst/>
                  <a:ahLst/>
                  <a:cxnLst/>
                  <a:rect l="l" t="t" r="r" b="b"/>
                  <a:pathLst>
                    <a:path w="1973" h="1418" extrusionOk="0">
                      <a:moveTo>
                        <a:pt x="935" y="1"/>
                      </a:moveTo>
                      <a:cubicBezTo>
                        <a:pt x="24" y="1"/>
                        <a:pt x="1" y="1417"/>
                        <a:pt x="953" y="1417"/>
                      </a:cubicBezTo>
                      <a:cubicBezTo>
                        <a:pt x="1000" y="1417"/>
                        <a:pt x="1050" y="1414"/>
                        <a:pt x="1102" y="1406"/>
                      </a:cubicBezTo>
                      <a:cubicBezTo>
                        <a:pt x="1972" y="1338"/>
                        <a:pt x="1949" y="32"/>
                        <a:pt x="1056" y="9"/>
                      </a:cubicBezTo>
                      <a:cubicBezTo>
                        <a:pt x="1014" y="3"/>
                        <a:pt x="973" y="1"/>
                        <a:pt x="935"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123" name="Google Shape;1123;p162"/>
                <p:cNvSpPr/>
                <p:nvPr/>
              </p:nvSpPr>
              <p:spPr>
                <a:xfrm>
                  <a:off x="2870064" y="2617717"/>
                  <a:ext cx="56541" cy="40399"/>
                </a:xfrm>
                <a:custGeom>
                  <a:avLst/>
                  <a:gdLst/>
                  <a:ahLst/>
                  <a:cxnLst/>
                  <a:rect l="l" t="t" r="r" b="b"/>
                  <a:pathLst>
                    <a:path w="1986" h="1419" extrusionOk="0">
                      <a:moveTo>
                        <a:pt x="931" y="0"/>
                      </a:moveTo>
                      <a:cubicBezTo>
                        <a:pt x="35" y="0"/>
                        <a:pt x="0" y="1419"/>
                        <a:pt x="966" y="1419"/>
                      </a:cubicBezTo>
                      <a:cubicBezTo>
                        <a:pt x="1013" y="1419"/>
                        <a:pt x="1063" y="1415"/>
                        <a:pt x="1115" y="1408"/>
                      </a:cubicBezTo>
                      <a:cubicBezTo>
                        <a:pt x="1986" y="1340"/>
                        <a:pt x="1963" y="34"/>
                        <a:pt x="1069" y="11"/>
                      </a:cubicBezTo>
                      <a:cubicBezTo>
                        <a:pt x="1021" y="4"/>
                        <a:pt x="975" y="0"/>
                        <a:pt x="931"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124" name="Google Shape;1124;p162"/>
                <p:cNvSpPr/>
                <p:nvPr/>
              </p:nvSpPr>
              <p:spPr>
                <a:xfrm>
                  <a:off x="2820297" y="2469071"/>
                  <a:ext cx="56086" cy="40342"/>
                </a:xfrm>
                <a:custGeom>
                  <a:avLst/>
                  <a:gdLst/>
                  <a:ahLst/>
                  <a:cxnLst/>
                  <a:rect l="l" t="t" r="r" b="b"/>
                  <a:pathLst>
                    <a:path w="1970" h="1417" extrusionOk="0">
                      <a:moveTo>
                        <a:pt x="955" y="0"/>
                      </a:moveTo>
                      <a:cubicBezTo>
                        <a:pt x="42" y="0"/>
                        <a:pt x="1" y="1416"/>
                        <a:pt x="971" y="1416"/>
                      </a:cubicBezTo>
                      <a:cubicBezTo>
                        <a:pt x="1018" y="1416"/>
                        <a:pt x="1069" y="1413"/>
                        <a:pt x="1122" y="1406"/>
                      </a:cubicBezTo>
                      <a:cubicBezTo>
                        <a:pt x="1969" y="1314"/>
                        <a:pt x="1924" y="54"/>
                        <a:pt x="1076" y="8"/>
                      </a:cubicBezTo>
                      <a:cubicBezTo>
                        <a:pt x="1034" y="3"/>
                        <a:pt x="993" y="0"/>
                        <a:pt x="95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125" name="Google Shape;1125;p162"/>
                <p:cNvSpPr/>
                <p:nvPr/>
              </p:nvSpPr>
              <p:spPr>
                <a:xfrm>
                  <a:off x="2926322" y="2476303"/>
                  <a:ext cx="47915" cy="40285"/>
                </a:xfrm>
                <a:custGeom>
                  <a:avLst/>
                  <a:gdLst/>
                  <a:ahLst/>
                  <a:cxnLst/>
                  <a:rect l="l" t="t" r="r" b="b"/>
                  <a:pathLst>
                    <a:path w="1683" h="1415" extrusionOk="0">
                      <a:moveTo>
                        <a:pt x="689" y="0"/>
                      </a:moveTo>
                      <a:cubicBezTo>
                        <a:pt x="0" y="0"/>
                        <a:pt x="11" y="1414"/>
                        <a:pt x="703" y="1414"/>
                      </a:cubicBezTo>
                      <a:cubicBezTo>
                        <a:pt x="738" y="1414"/>
                        <a:pt x="774" y="1411"/>
                        <a:pt x="812" y="1404"/>
                      </a:cubicBezTo>
                      <a:cubicBezTo>
                        <a:pt x="1682" y="1335"/>
                        <a:pt x="1659" y="29"/>
                        <a:pt x="766" y="6"/>
                      </a:cubicBezTo>
                      <a:cubicBezTo>
                        <a:pt x="739" y="2"/>
                        <a:pt x="713" y="0"/>
                        <a:pt x="689"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126" name="Google Shape;1126;p162"/>
                <p:cNvSpPr/>
                <p:nvPr/>
              </p:nvSpPr>
              <p:spPr>
                <a:xfrm>
                  <a:off x="2827244" y="2572107"/>
                  <a:ext cx="48484" cy="40370"/>
                </a:xfrm>
                <a:custGeom>
                  <a:avLst/>
                  <a:gdLst/>
                  <a:ahLst/>
                  <a:cxnLst/>
                  <a:rect l="l" t="t" r="r" b="b"/>
                  <a:pathLst>
                    <a:path w="1703" h="1418" extrusionOk="0">
                      <a:moveTo>
                        <a:pt x="693" y="1"/>
                      </a:moveTo>
                      <a:cubicBezTo>
                        <a:pt x="0" y="1"/>
                        <a:pt x="34" y="1417"/>
                        <a:pt x="725" y="1417"/>
                      </a:cubicBezTo>
                      <a:cubicBezTo>
                        <a:pt x="759" y="1417"/>
                        <a:pt x="795" y="1414"/>
                        <a:pt x="832" y="1407"/>
                      </a:cubicBezTo>
                      <a:cubicBezTo>
                        <a:pt x="1703" y="1338"/>
                        <a:pt x="1680" y="32"/>
                        <a:pt x="786" y="9"/>
                      </a:cubicBezTo>
                      <a:cubicBezTo>
                        <a:pt x="754" y="4"/>
                        <a:pt x="723" y="1"/>
                        <a:pt x="6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grpSp>
            <p:nvGrpSpPr>
              <p:cNvPr id="1127" name="Google Shape;1127;p162"/>
              <p:cNvGrpSpPr/>
              <p:nvPr/>
            </p:nvGrpSpPr>
            <p:grpSpPr>
              <a:xfrm rot="-2700000">
                <a:off x="184360" y="3344515"/>
                <a:ext cx="511607" cy="395600"/>
                <a:chOff x="3804263" y="1648281"/>
                <a:chExt cx="511612" cy="395603"/>
              </a:xfrm>
            </p:grpSpPr>
            <p:sp>
              <p:nvSpPr>
                <p:cNvPr id="1128" name="Google Shape;1128;p162"/>
                <p:cNvSpPr/>
                <p:nvPr/>
              </p:nvSpPr>
              <p:spPr>
                <a:xfrm rot="4744281" flipH="1">
                  <a:off x="3780984" y="1810603"/>
                  <a:ext cx="266315" cy="172394"/>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162"/>
                <p:cNvSpPr/>
                <p:nvPr/>
              </p:nvSpPr>
              <p:spPr>
                <a:xfrm rot="9428378" flipH="1">
                  <a:off x="4026539" y="1693240"/>
                  <a:ext cx="266309" cy="172389"/>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0" name="Google Shape;1130;p162"/>
              <p:cNvGrpSpPr/>
              <p:nvPr/>
            </p:nvGrpSpPr>
            <p:grpSpPr>
              <a:xfrm rot="5695668" flipH="1">
                <a:off x="1276727" y="4387175"/>
                <a:ext cx="541879" cy="434091"/>
                <a:chOff x="3766051" y="1621084"/>
                <a:chExt cx="541881" cy="434093"/>
              </a:xfrm>
            </p:grpSpPr>
            <p:sp>
              <p:nvSpPr>
                <p:cNvPr id="1131" name="Google Shape;1131;p162"/>
                <p:cNvSpPr/>
                <p:nvPr/>
              </p:nvSpPr>
              <p:spPr>
                <a:xfrm rot="3234919" flipH="1">
                  <a:off x="3780980" y="1810599"/>
                  <a:ext cx="266318" cy="172394"/>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162"/>
                <p:cNvSpPr/>
                <p:nvPr/>
              </p:nvSpPr>
              <p:spPr>
                <a:xfrm rot="7574398" flipH="1">
                  <a:off x="4026538" y="1693241"/>
                  <a:ext cx="266312" cy="172390"/>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133"/>
        <p:cNvGrpSpPr/>
        <p:nvPr/>
      </p:nvGrpSpPr>
      <p:grpSpPr>
        <a:xfrm>
          <a:off x="0" y="0"/>
          <a:ext cx="0" cy="0"/>
          <a:chOff x="0" y="0"/>
          <a:chExt cx="0" cy="0"/>
        </a:xfrm>
      </p:grpSpPr>
      <p:grpSp>
        <p:nvGrpSpPr>
          <p:cNvPr id="1134" name="Google Shape;1134;p163"/>
          <p:cNvGrpSpPr/>
          <p:nvPr/>
        </p:nvGrpSpPr>
        <p:grpSpPr>
          <a:xfrm>
            <a:off x="14506819" y="423078"/>
            <a:ext cx="3030880" cy="3497807"/>
            <a:chOff x="7253408" y="211539"/>
            <a:chExt cx="1515440" cy="1748904"/>
          </a:xfrm>
        </p:grpSpPr>
        <p:sp>
          <p:nvSpPr>
            <p:cNvPr id="1135" name="Google Shape;1135;p163"/>
            <p:cNvSpPr/>
            <p:nvPr/>
          </p:nvSpPr>
          <p:spPr>
            <a:xfrm rot="1122035">
              <a:off x="8267046" y="1683880"/>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136" name="Google Shape;1136;p163"/>
            <p:cNvSpPr/>
            <p:nvPr/>
          </p:nvSpPr>
          <p:spPr>
            <a:xfrm rot="-6500105" flipH="1">
              <a:off x="7274846" y="895390"/>
              <a:ext cx="266333" cy="172372"/>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163"/>
            <p:cNvSpPr/>
            <p:nvPr/>
          </p:nvSpPr>
          <p:spPr>
            <a:xfrm rot="4740224" flipH="1">
              <a:off x="8525674" y="408795"/>
              <a:ext cx="266321" cy="172393"/>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163"/>
            <p:cNvSpPr/>
            <p:nvPr/>
          </p:nvSpPr>
          <p:spPr>
            <a:xfrm rot="10029471" flipH="1">
              <a:off x="8446557" y="1081466"/>
              <a:ext cx="266301" cy="17240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39" name="Google Shape;1139;p163"/>
            <p:cNvGrpSpPr/>
            <p:nvPr/>
          </p:nvGrpSpPr>
          <p:grpSpPr>
            <a:xfrm>
              <a:off x="7734836" y="211539"/>
              <a:ext cx="662112" cy="1322578"/>
              <a:chOff x="6933061" y="1619764"/>
              <a:chExt cx="662112" cy="1322578"/>
            </a:xfrm>
          </p:grpSpPr>
          <p:sp>
            <p:nvSpPr>
              <p:cNvPr id="1140" name="Google Shape;1140;p163"/>
              <p:cNvSpPr/>
              <p:nvPr/>
            </p:nvSpPr>
            <p:spPr>
              <a:xfrm>
                <a:off x="7047855" y="1924771"/>
                <a:ext cx="533585" cy="803253"/>
              </a:xfrm>
              <a:custGeom>
                <a:avLst/>
                <a:gdLst/>
                <a:ahLst/>
                <a:cxnLst/>
                <a:rect l="l" t="t" r="r" b="b"/>
                <a:pathLst>
                  <a:path w="18742" h="28214" extrusionOk="0">
                    <a:moveTo>
                      <a:pt x="11211" y="1"/>
                    </a:moveTo>
                    <a:cubicBezTo>
                      <a:pt x="9211" y="1"/>
                      <a:pt x="8936" y="1293"/>
                      <a:pt x="8936" y="1293"/>
                    </a:cubicBezTo>
                    <a:lnTo>
                      <a:pt x="230" y="23746"/>
                    </a:lnTo>
                    <a:lnTo>
                      <a:pt x="0" y="24341"/>
                    </a:lnTo>
                    <a:cubicBezTo>
                      <a:pt x="3556" y="28191"/>
                      <a:pt x="8857" y="28213"/>
                      <a:pt x="8979" y="28213"/>
                    </a:cubicBezTo>
                    <a:cubicBezTo>
                      <a:pt x="8981" y="28213"/>
                      <a:pt x="8982" y="28213"/>
                      <a:pt x="8982" y="28213"/>
                    </a:cubicBezTo>
                    <a:lnTo>
                      <a:pt x="9257" y="27526"/>
                    </a:lnTo>
                    <a:lnTo>
                      <a:pt x="18238" y="4798"/>
                    </a:lnTo>
                    <a:cubicBezTo>
                      <a:pt x="18238" y="4798"/>
                      <a:pt x="18742" y="3332"/>
                      <a:pt x="16611" y="1842"/>
                    </a:cubicBezTo>
                    <a:cubicBezTo>
                      <a:pt x="15901" y="1384"/>
                      <a:pt x="15168" y="995"/>
                      <a:pt x="14389" y="720"/>
                    </a:cubicBezTo>
                    <a:cubicBezTo>
                      <a:pt x="13701" y="445"/>
                      <a:pt x="12991" y="239"/>
                      <a:pt x="12258" y="101"/>
                    </a:cubicBezTo>
                    <a:cubicBezTo>
                      <a:pt x="11865" y="31"/>
                      <a:pt x="11518" y="1"/>
                      <a:pt x="11211"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141" name="Google Shape;1141;p163"/>
              <p:cNvSpPr/>
              <p:nvPr/>
            </p:nvSpPr>
            <p:spPr>
              <a:xfrm>
                <a:off x="6933061" y="2589507"/>
                <a:ext cx="463150" cy="205496"/>
              </a:xfrm>
              <a:custGeom>
                <a:avLst/>
                <a:gdLst/>
                <a:ahLst/>
                <a:cxnLst/>
                <a:rect l="l" t="t" r="r" b="b"/>
                <a:pathLst>
                  <a:path w="16268" h="7218" extrusionOk="0">
                    <a:moveTo>
                      <a:pt x="1582" y="0"/>
                    </a:moveTo>
                    <a:cubicBezTo>
                      <a:pt x="818" y="0"/>
                      <a:pt x="209" y="171"/>
                      <a:pt x="229" y="718"/>
                    </a:cubicBezTo>
                    <a:cubicBezTo>
                      <a:pt x="229" y="718"/>
                      <a:pt x="0" y="1543"/>
                      <a:pt x="4926" y="3972"/>
                    </a:cubicBezTo>
                    <a:cubicBezTo>
                      <a:pt x="6049" y="4499"/>
                      <a:pt x="7400" y="5117"/>
                      <a:pt x="9096" y="5851"/>
                    </a:cubicBezTo>
                    <a:cubicBezTo>
                      <a:pt x="9439" y="5988"/>
                      <a:pt x="9966" y="6171"/>
                      <a:pt x="10562" y="6355"/>
                    </a:cubicBezTo>
                    <a:cubicBezTo>
                      <a:pt x="11932" y="6776"/>
                      <a:pt x="13736" y="7217"/>
                      <a:pt x="14897" y="7217"/>
                    </a:cubicBezTo>
                    <a:cubicBezTo>
                      <a:pt x="15504" y="7217"/>
                      <a:pt x="15936" y="7097"/>
                      <a:pt x="16038" y="6790"/>
                    </a:cubicBezTo>
                    <a:cubicBezTo>
                      <a:pt x="16038" y="6790"/>
                      <a:pt x="16267" y="5599"/>
                      <a:pt x="13289" y="4178"/>
                    </a:cubicBezTo>
                    <a:lnTo>
                      <a:pt x="13014" y="4865"/>
                    </a:lnTo>
                    <a:cubicBezTo>
                      <a:pt x="13014" y="4865"/>
                      <a:pt x="13013" y="4865"/>
                      <a:pt x="13011" y="4865"/>
                    </a:cubicBezTo>
                    <a:cubicBezTo>
                      <a:pt x="12889" y="4865"/>
                      <a:pt x="7588" y="4843"/>
                      <a:pt x="4032" y="993"/>
                    </a:cubicBezTo>
                    <a:lnTo>
                      <a:pt x="4262" y="398"/>
                    </a:lnTo>
                    <a:cubicBezTo>
                      <a:pt x="3751" y="270"/>
                      <a:pt x="2543" y="0"/>
                      <a:pt x="158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142" name="Google Shape;1142;p163"/>
              <p:cNvSpPr/>
              <p:nvPr/>
            </p:nvSpPr>
            <p:spPr>
              <a:xfrm>
                <a:off x="7212871" y="2183770"/>
                <a:ext cx="263575" cy="108528"/>
              </a:xfrm>
              <a:custGeom>
                <a:avLst/>
                <a:gdLst/>
                <a:ahLst/>
                <a:cxnLst/>
                <a:rect l="l" t="t" r="r" b="b"/>
                <a:pathLst>
                  <a:path w="9258" h="3812" extrusionOk="0">
                    <a:moveTo>
                      <a:pt x="468" y="0"/>
                    </a:moveTo>
                    <a:cubicBezTo>
                      <a:pt x="257" y="0"/>
                      <a:pt x="120" y="27"/>
                      <a:pt x="70" y="77"/>
                    </a:cubicBezTo>
                    <a:lnTo>
                      <a:pt x="1" y="283"/>
                    </a:lnTo>
                    <a:cubicBezTo>
                      <a:pt x="688" y="833"/>
                      <a:pt x="1948" y="1612"/>
                      <a:pt x="4240" y="2552"/>
                    </a:cubicBezTo>
                    <a:cubicBezTo>
                      <a:pt x="5843" y="3170"/>
                      <a:pt x="7516" y="3583"/>
                      <a:pt x="9234" y="3812"/>
                    </a:cubicBezTo>
                    <a:lnTo>
                      <a:pt x="9257" y="3697"/>
                    </a:lnTo>
                    <a:cubicBezTo>
                      <a:pt x="9005" y="3056"/>
                      <a:pt x="7539" y="2231"/>
                      <a:pt x="4217" y="925"/>
                    </a:cubicBezTo>
                    <a:cubicBezTo>
                      <a:pt x="2515" y="265"/>
                      <a:pt x="1130" y="0"/>
                      <a:pt x="468"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143" name="Google Shape;1143;p163"/>
              <p:cNvSpPr/>
              <p:nvPr/>
            </p:nvSpPr>
            <p:spPr>
              <a:xfrm>
                <a:off x="7047855" y="2191827"/>
                <a:ext cx="427278" cy="536204"/>
              </a:xfrm>
              <a:custGeom>
                <a:avLst/>
                <a:gdLst/>
                <a:ahLst/>
                <a:cxnLst/>
                <a:rect l="l" t="t" r="r" b="b"/>
                <a:pathLst>
                  <a:path w="15008" h="18834" extrusionOk="0">
                    <a:moveTo>
                      <a:pt x="5797" y="0"/>
                    </a:moveTo>
                    <a:lnTo>
                      <a:pt x="0" y="14961"/>
                    </a:lnTo>
                    <a:cubicBezTo>
                      <a:pt x="3556" y="18811"/>
                      <a:pt x="8857" y="18833"/>
                      <a:pt x="8979" y="18833"/>
                    </a:cubicBezTo>
                    <a:cubicBezTo>
                      <a:pt x="8981" y="18833"/>
                      <a:pt x="8982" y="18833"/>
                      <a:pt x="8982" y="18833"/>
                    </a:cubicBezTo>
                    <a:lnTo>
                      <a:pt x="15007" y="3529"/>
                    </a:lnTo>
                    <a:cubicBezTo>
                      <a:pt x="13312" y="3300"/>
                      <a:pt x="11639" y="2887"/>
                      <a:pt x="10036" y="2269"/>
                    </a:cubicBezTo>
                    <a:cubicBezTo>
                      <a:pt x="7744" y="1329"/>
                      <a:pt x="6484" y="573"/>
                      <a:pt x="5797"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144" name="Google Shape;1144;p163"/>
              <p:cNvSpPr/>
              <p:nvPr/>
            </p:nvSpPr>
            <p:spPr>
              <a:xfrm>
                <a:off x="7396821" y="1870705"/>
                <a:ext cx="140272" cy="106535"/>
              </a:xfrm>
              <a:custGeom>
                <a:avLst/>
                <a:gdLst/>
                <a:ahLst/>
                <a:cxnLst/>
                <a:rect l="l" t="t" r="r" b="b"/>
                <a:pathLst>
                  <a:path w="4927" h="3742" extrusionOk="0">
                    <a:moveTo>
                      <a:pt x="1681" y="1"/>
                    </a:moveTo>
                    <a:cubicBezTo>
                      <a:pt x="1338" y="1"/>
                      <a:pt x="1051" y="68"/>
                      <a:pt x="872" y="236"/>
                    </a:cubicBezTo>
                    <a:cubicBezTo>
                      <a:pt x="528" y="557"/>
                      <a:pt x="161" y="1473"/>
                      <a:pt x="1" y="2000"/>
                    </a:cubicBezTo>
                    <a:cubicBezTo>
                      <a:pt x="711" y="2138"/>
                      <a:pt x="1444" y="2344"/>
                      <a:pt x="2132" y="2619"/>
                    </a:cubicBezTo>
                    <a:cubicBezTo>
                      <a:pt x="2911" y="2894"/>
                      <a:pt x="3644" y="3283"/>
                      <a:pt x="4331" y="3741"/>
                    </a:cubicBezTo>
                    <a:cubicBezTo>
                      <a:pt x="4583" y="3169"/>
                      <a:pt x="4927" y="2298"/>
                      <a:pt x="4881" y="1794"/>
                    </a:cubicBezTo>
                    <a:cubicBezTo>
                      <a:pt x="4812" y="1267"/>
                      <a:pt x="4262" y="786"/>
                      <a:pt x="3575" y="465"/>
                    </a:cubicBezTo>
                    <a:cubicBezTo>
                      <a:pt x="3300" y="328"/>
                      <a:pt x="3025" y="236"/>
                      <a:pt x="2727" y="144"/>
                    </a:cubicBezTo>
                    <a:cubicBezTo>
                      <a:pt x="2356" y="57"/>
                      <a:pt x="1995" y="1"/>
                      <a:pt x="1681"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145" name="Google Shape;1145;p163"/>
              <p:cNvSpPr/>
              <p:nvPr/>
            </p:nvSpPr>
            <p:spPr>
              <a:xfrm>
                <a:off x="7049819" y="2702565"/>
                <a:ext cx="183973" cy="193140"/>
              </a:xfrm>
              <a:custGeom>
                <a:avLst/>
                <a:gdLst/>
                <a:ahLst/>
                <a:cxnLst/>
                <a:rect l="l" t="t" r="r" b="b"/>
                <a:pathLst>
                  <a:path w="6462" h="6784" extrusionOk="0">
                    <a:moveTo>
                      <a:pt x="848" y="1"/>
                    </a:moveTo>
                    <a:lnTo>
                      <a:pt x="115" y="4537"/>
                    </a:lnTo>
                    <a:lnTo>
                      <a:pt x="0" y="5270"/>
                    </a:lnTo>
                    <a:cubicBezTo>
                      <a:pt x="1145" y="6236"/>
                      <a:pt x="2598" y="6783"/>
                      <a:pt x="4101" y="6783"/>
                    </a:cubicBezTo>
                    <a:cubicBezTo>
                      <a:pt x="4131" y="6783"/>
                      <a:pt x="4162" y="6783"/>
                      <a:pt x="4193" y="6783"/>
                    </a:cubicBezTo>
                    <a:lnTo>
                      <a:pt x="4422" y="6301"/>
                    </a:lnTo>
                    <a:lnTo>
                      <a:pt x="6461" y="2384"/>
                    </a:lnTo>
                    <a:cubicBezTo>
                      <a:pt x="5865" y="2200"/>
                      <a:pt x="5338" y="2017"/>
                      <a:pt x="5018" y="1880"/>
                    </a:cubicBezTo>
                    <a:cubicBezTo>
                      <a:pt x="3322" y="1146"/>
                      <a:pt x="1948" y="528"/>
                      <a:pt x="848"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146" name="Google Shape;1146;p163"/>
              <p:cNvSpPr/>
              <p:nvPr/>
            </p:nvSpPr>
            <p:spPr>
              <a:xfrm>
                <a:off x="6973461" y="2819836"/>
                <a:ext cx="267504" cy="122506"/>
              </a:xfrm>
              <a:custGeom>
                <a:avLst/>
                <a:gdLst/>
                <a:ahLst/>
                <a:cxnLst/>
                <a:rect l="l" t="t" r="r" b="b"/>
                <a:pathLst>
                  <a:path w="9396" h="4303" extrusionOk="0">
                    <a:moveTo>
                      <a:pt x="704" y="1"/>
                    </a:moveTo>
                    <a:cubicBezTo>
                      <a:pt x="285" y="1"/>
                      <a:pt x="1" y="115"/>
                      <a:pt x="47" y="441"/>
                    </a:cubicBezTo>
                    <a:cubicBezTo>
                      <a:pt x="185" y="1472"/>
                      <a:pt x="3415" y="2916"/>
                      <a:pt x="4446" y="3191"/>
                    </a:cubicBezTo>
                    <a:cubicBezTo>
                      <a:pt x="4446" y="3191"/>
                      <a:pt x="7094" y="4303"/>
                      <a:pt x="8475" y="4303"/>
                    </a:cubicBezTo>
                    <a:cubicBezTo>
                      <a:pt x="8911" y="4303"/>
                      <a:pt x="9220" y="4192"/>
                      <a:pt x="9281" y="3901"/>
                    </a:cubicBezTo>
                    <a:cubicBezTo>
                      <a:pt x="9395" y="3351"/>
                      <a:pt x="8204" y="2664"/>
                      <a:pt x="7104" y="2182"/>
                    </a:cubicBezTo>
                    <a:lnTo>
                      <a:pt x="6875" y="2641"/>
                    </a:lnTo>
                    <a:cubicBezTo>
                      <a:pt x="6816" y="2642"/>
                      <a:pt x="6756" y="2643"/>
                      <a:pt x="6697" y="2643"/>
                    </a:cubicBezTo>
                    <a:cubicBezTo>
                      <a:pt x="5225" y="2643"/>
                      <a:pt x="3805" y="2099"/>
                      <a:pt x="2682" y="1151"/>
                    </a:cubicBezTo>
                    <a:lnTo>
                      <a:pt x="2797" y="418"/>
                    </a:lnTo>
                    <a:cubicBezTo>
                      <a:pt x="2213" y="242"/>
                      <a:pt x="1315" y="1"/>
                      <a:pt x="704"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147" name="Google Shape;1147;p163"/>
              <p:cNvSpPr/>
              <p:nvPr/>
            </p:nvSpPr>
            <p:spPr>
              <a:xfrm>
                <a:off x="7474460" y="1619764"/>
                <a:ext cx="120713" cy="264202"/>
              </a:xfrm>
              <a:custGeom>
                <a:avLst/>
                <a:gdLst/>
                <a:ahLst/>
                <a:cxnLst/>
                <a:rect l="l" t="t" r="r" b="b"/>
                <a:pathLst>
                  <a:path w="4240" h="9280" extrusionOk="0">
                    <a:moveTo>
                      <a:pt x="4239" y="0"/>
                    </a:moveTo>
                    <a:cubicBezTo>
                      <a:pt x="2841" y="2108"/>
                      <a:pt x="779" y="7057"/>
                      <a:pt x="0" y="8981"/>
                    </a:cubicBezTo>
                    <a:cubicBezTo>
                      <a:pt x="298" y="9050"/>
                      <a:pt x="573" y="9142"/>
                      <a:pt x="848" y="9279"/>
                    </a:cubicBezTo>
                    <a:cubicBezTo>
                      <a:pt x="2612" y="5041"/>
                      <a:pt x="4239" y="0"/>
                      <a:pt x="423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nvGrpSpPr>
              <p:cNvPr id="1148" name="Google Shape;1148;p163"/>
              <p:cNvGrpSpPr/>
              <p:nvPr/>
            </p:nvGrpSpPr>
            <p:grpSpPr>
              <a:xfrm>
                <a:off x="7258538" y="2052890"/>
                <a:ext cx="294869" cy="580973"/>
                <a:chOff x="3454938" y="1923315"/>
                <a:chExt cx="294869" cy="580973"/>
              </a:xfrm>
            </p:grpSpPr>
            <p:sp>
              <p:nvSpPr>
                <p:cNvPr id="1149" name="Google Shape;1149;p163"/>
                <p:cNvSpPr/>
                <p:nvPr/>
              </p:nvSpPr>
              <p:spPr>
                <a:xfrm>
                  <a:off x="3649991" y="1923315"/>
                  <a:ext cx="99816" cy="47089"/>
                </a:xfrm>
                <a:custGeom>
                  <a:avLst/>
                  <a:gdLst/>
                  <a:ahLst/>
                  <a:cxnLst/>
                  <a:rect l="l" t="t" r="r" b="b"/>
                  <a:pathLst>
                    <a:path w="3506" h="1654" extrusionOk="0">
                      <a:moveTo>
                        <a:pt x="95" y="0"/>
                      </a:moveTo>
                      <a:cubicBezTo>
                        <a:pt x="49" y="0"/>
                        <a:pt x="23" y="8"/>
                        <a:pt x="23" y="23"/>
                      </a:cubicBezTo>
                      <a:cubicBezTo>
                        <a:pt x="0" y="69"/>
                        <a:pt x="206" y="138"/>
                        <a:pt x="527" y="275"/>
                      </a:cubicBezTo>
                      <a:cubicBezTo>
                        <a:pt x="848" y="413"/>
                        <a:pt x="1283" y="596"/>
                        <a:pt x="1764" y="825"/>
                      </a:cubicBezTo>
                      <a:cubicBezTo>
                        <a:pt x="2246" y="1054"/>
                        <a:pt x="2658" y="1260"/>
                        <a:pt x="2979" y="1421"/>
                      </a:cubicBezTo>
                      <a:cubicBezTo>
                        <a:pt x="3246" y="1565"/>
                        <a:pt x="3421" y="1653"/>
                        <a:pt x="3487" y="1653"/>
                      </a:cubicBezTo>
                      <a:cubicBezTo>
                        <a:pt x="3495" y="1653"/>
                        <a:pt x="3501" y="1652"/>
                        <a:pt x="3506" y="1650"/>
                      </a:cubicBezTo>
                      <a:cubicBezTo>
                        <a:pt x="3506" y="1627"/>
                        <a:pt x="3368" y="1467"/>
                        <a:pt x="3070" y="1237"/>
                      </a:cubicBezTo>
                      <a:cubicBezTo>
                        <a:pt x="2314" y="733"/>
                        <a:pt x="1467" y="344"/>
                        <a:pt x="596" y="92"/>
                      </a:cubicBezTo>
                      <a:cubicBezTo>
                        <a:pt x="367" y="31"/>
                        <a:pt x="189" y="0"/>
                        <a:pt x="9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150" name="Google Shape;1150;p163"/>
                <p:cNvSpPr/>
                <p:nvPr/>
              </p:nvSpPr>
              <p:spPr>
                <a:xfrm>
                  <a:off x="3668241" y="1973338"/>
                  <a:ext cx="67218" cy="31943"/>
                </a:xfrm>
                <a:custGeom>
                  <a:avLst/>
                  <a:gdLst/>
                  <a:ahLst/>
                  <a:cxnLst/>
                  <a:rect l="l" t="t" r="r" b="b"/>
                  <a:pathLst>
                    <a:path w="2361" h="1122" extrusionOk="0">
                      <a:moveTo>
                        <a:pt x="53" y="0"/>
                      </a:moveTo>
                      <a:cubicBezTo>
                        <a:pt x="38" y="0"/>
                        <a:pt x="28" y="3"/>
                        <a:pt x="24" y="7"/>
                      </a:cubicBezTo>
                      <a:cubicBezTo>
                        <a:pt x="1" y="76"/>
                        <a:pt x="505" y="374"/>
                        <a:pt x="1123" y="672"/>
                      </a:cubicBezTo>
                      <a:cubicBezTo>
                        <a:pt x="1655" y="947"/>
                        <a:pt x="2119" y="1121"/>
                        <a:pt x="2268" y="1121"/>
                      </a:cubicBezTo>
                      <a:cubicBezTo>
                        <a:pt x="2292" y="1121"/>
                        <a:pt x="2308" y="1117"/>
                        <a:pt x="2315" y="1107"/>
                      </a:cubicBezTo>
                      <a:cubicBezTo>
                        <a:pt x="2361" y="1061"/>
                        <a:pt x="1857" y="741"/>
                        <a:pt x="1238" y="443"/>
                      </a:cubicBezTo>
                      <a:cubicBezTo>
                        <a:pt x="662" y="175"/>
                        <a:pt x="179" y="0"/>
                        <a:pt x="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151" name="Google Shape;1151;p163"/>
                <p:cNvSpPr/>
                <p:nvPr/>
              </p:nvSpPr>
              <p:spPr>
                <a:xfrm>
                  <a:off x="3620638" y="1995061"/>
                  <a:ext cx="99816" cy="47061"/>
                </a:xfrm>
                <a:custGeom>
                  <a:avLst/>
                  <a:gdLst/>
                  <a:ahLst/>
                  <a:cxnLst/>
                  <a:rect l="l" t="t" r="r" b="b"/>
                  <a:pathLst>
                    <a:path w="3506" h="1653" extrusionOk="0">
                      <a:moveTo>
                        <a:pt x="72" y="0"/>
                      </a:moveTo>
                      <a:cubicBezTo>
                        <a:pt x="26" y="0"/>
                        <a:pt x="0" y="8"/>
                        <a:pt x="0" y="23"/>
                      </a:cubicBezTo>
                      <a:cubicBezTo>
                        <a:pt x="0" y="46"/>
                        <a:pt x="184" y="138"/>
                        <a:pt x="504" y="275"/>
                      </a:cubicBezTo>
                      <a:cubicBezTo>
                        <a:pt x="825" y="413"/>
                        <a:pt x="1260" y="596"/>
                        <a:pt x="1742" y="825"/>
                      </a:cubicBezTo>
                      <a:cubicBezTo>
                        <a:pt x="2223" y="1054"/>
                        <a:pt x="2658" y="1261"/>
                        <a:pt x="2956" y="1421"/>
                      </a:cubicBezTo>
                      <a:cubicBezTo>
                        <a:pt x="3249" y="1547"/>
                        <a:pt x="3427" y="1653"/>
                        <a:pt x="3473" y="1653"/>
                      </a:cubicBezTo>
                      <a:cubicBezTo>
                        <a:pt x="3478" y="1653"/>
                        <a:pt x="3481" y="1652"/>
                        <a:pt x="3483" y="1650"/>
                      </a:cubicBezTo>
                      <a:cubicBezTo>
                        <a:pt x="3506" y="1627"/>
                        <a:pt x="3345" y="1444"/>
                        <a:pt x="3070" y="1238"/>
                      </a:cubicBezTo>
                      <a:cubicBezTo>
                        <a:pt x="2681" y="986"/>
                        <a:pt x="2291" y="756"/>
                        <a:pt x="1856" y="573"/>
                      </a:cubicBezTo>
                      <a:cubicBezTo>
                        <a:pt x="1444" y="390"/>
                        <a:pt x="1008" y="207"/>
                        <a:pt x="573" y="92"/>
                      </a:cubicBezTo>
                      <a:cubicBezTo>
                        <a:pt x="344" y="31"/>
                        <a:pt x="166" y="0"/>
                        <a:pt x="7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152" name="Google Shape;1152;p163"/>
                <p:cNvSpPr/>
                <p:nvPr/>
              </p:nvSpPr>
              <p:spPr>
                <a:xfrm>
                  <a:off x="3638233" y="2044885"/>
                  <a:ext cx="67218" cy="32114"/>
                </a:xfrm>
                <a:custGeom>
                  <a:avLst/>
                  <a:gdLst/>
                  <a:ahLst/>
                  <a:cxnLst/>
                  <a:rect l="l" t="t" r="r" b="b"/>
                  <a:pathLst>
                    <a:path w="2361" h="1128" extrusionOk="0">
                      <a:moveTo>
                        <a:pt x="86" y="0"/>
                      </a:moveTo>
                      <a:cubicBezTo>
                        <a:pt x="64" y="0"/>
                        <a:pt x="50" y="5"/>
                        <a:pt x="47" y="15"/>
                      </a:cubicBezTo>
                      <a:cubicBezTo>
                        <a:pt x="1" y="83"/>
                        <a:pt x="505" y="381"/>
                        <a:pt x="1124" y="679"/>
                      </a:cubicBezTo>
                      <a:cubicBezTo>
                        <a:pt x="1681" y="938"/>
                        <a:pt x="2152" y="1128"/>
                        <a:pt x="2296" y="1128"/>
                      </a:cubicBezTo>
                      <a:cubicBezTo>
                        <a:pt x="2318" y="1128"/>
                        <a:pt x="2332" y="1123"/>
                        <a:pt x="2338" y="1114"/>
                      </a:cubicBezTo>
                      <a:cubicBezTo>
                        <a:pt x="2361" y="1046"/>
                        <a:pt x="1880" y="748"/>
                        <a:pt x="1238" y="450"/>
                      </a:cubicBezTo>
                      <a:cubicBezTo>
                        <a:pt x="707" y="174"/>
                        <a:pt x="226" y="0"/>
                        <a:pt x="8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153" name="Google Shape;1153;p163"/>
                <p:cNvSpPr/>
                <p:nvPr/>
              </p:nvSpPr>
              <p:spPr>
                <a:xfrm>
                  <a:off x="3592594" y="2068772"/>
                  <a:ext cx="99816" cy="47289"/>
                </a:xfrm>
                <a:custGeom>
                  <a:avLst/>
                  <a:gdLst/>
                  <a:ahLst/>
                  <a:cxnLst/>
                  <a:rect l="l" t="t" r="r" b="b"/>
                  <a:pathLst>
                    <a:path w="3506" h="1661" extrusionOk="0">
                      <a:moveTo>
                        <a:pt x="95" y="0"/>
                      </a:moveTo>
                      <a:cubicBezTo>
                        <a:pt x="48" y="0"/>
                        <a:pt x="23" y="8"/>
                        <a:pt x="23" y="23"/>
                      </a:cubicBezTo>
                      <a:cubicBezTo>
                        <a:pt x="0" y="69"/>
                        <a:pt x="206" y="161"/>
                        <a:pt x="527" y="275"/>
                      </a:cubicBezTo>
                      <a:cubicBezTo>
                        <a:pt x="848" y="413"/>
                        <a:pt x="1283" y="596"/>
                        <a:pt x="1764" y="825"/>
                      </a:cubicBezTo>
                      <a:cubicBezTo>
                        <a:pt x="2245" y="1054"/>
                        <a:pt x="2658" y="1261"/>
                        <a:pt x="2979" y="1421"/>
                      </a:cubicBezTo>
                      <a:cubicBezTo>
                        <a:pt x="3231" y="1557"/>
                        <a:pt x="3402" y="1660"/>
                        <a:pt x="3461" y="1660"/>
                      </a:cubicBezTo>
                      <a:cubicBezTo>
                        <a:pt x="3472" y="1660"/>
                        <a:pt x="3479" y="1657"/>
                        <a:pt x="3483" y="1650"/>
                      </a:cubicBezTo>
                      <a:cubicBezTo>
                        <a:pt x="3505" y="1627"/>
                        <a:pt x="3368" y="1467"/>
                        <a:pt x="3070" y="1261"/>
                      </a:cubicBezTo>
                      <a:cubicBezTo>
                        <a:pt x="2681" y="1009"/>
                        <a:pt x="2291" y="779"/>
                        <a:pt x="1879" y="596"/>
                      </a:cubicBezTo>
                      <a:cubicBezTo>
                        <a:pt x="1466" y="390"/>
                        <a:pt x="1031" y="230"/>
                        <a:pt x="596" y="92"/>
                      </a:cubicBezTo>
                      <a:cubicBezTo>
                        <a:pt x="367" y="31"/>
                        <a:pt x="188" y="0"/>
                        <a:pt x="9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154" name="Google Shape;1154;p163"/>
                <p:cNvSpPr/>
                <p:nvPr/>
              </p:nvSpPr>
              <p:spPr>
                <a:xfrm>
                  <a:off x="3610844" y="2119251"/>
                  <a:ext cx="67218" cy="31943"/>
                </a:xfrm>
                <a:custGeom>
                  <a:avLst/>
                  <a:gdLst/>
                  <a:ahLst/>
                  <a:cxnLst/>
                  <a:rect l="l" t="t" r="r" b="b"/>
                  <a:pathLst>
                    <a:path w="2361" h="1122" extrusionOk="0">
                      <a:moveTo>
                        <a:pt x="71" y="0"/>
                      </a:moveTo>
                      <a:cubicBezTo>
                        <a:pt x="46" y="0"/>
                        <a:pt x="30" y="5"/>
                        <a:pt x="23" y="14"/>
                      </a:cubicBezTo>
                      <a:cubicBezTo>
                        <a:pt x="1" y="83"/>
                        <a:pt x="505" y="358"/>
                        <a:pt x="1123" y="679"/>
                      </a:cubicBezTo>
                      <a:cubicBezTo>
                        <a:pt x="1678" y="946"/>
                        <a:pt x="2160" y="1121"/>
                        <a:pt x="2286" y="1121"/>
                      </a:cubicBezTo>
                      <a:cubicBezTo>
                        <a:pt x="2300" y="1121"/>
                        <a:pt x="2310" y="1119"/>
                        <a:pt x="2315" y="1114"/>
                      </a:cubicBezTo>
                      <a:cubicBezTo>
                        <a:pt x="2360" y="1045"/>
                        <a:pt x="1856" y="725"/>
                        <a:pt x="1238" y="427"/>
                      </a:cubicBezTo>
                      <a:cubicBezTo>
                        <a:pt x="687" y="171"/>
                        <a:pt x="221" y="0"/>
                        <a:pt x="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155" name="Google Shape;1155;p163"/>
                <p:cNvSpPr/>
                <p:nvPr/>
              </p:nvSpPr>
              <p:spPr>
                <a:xfrm>
                  <a:off x="3563241" y="2140945"/>
                  <a:ext cx="99816" cy="47317"/>
                </a:xfrm>
                <a:custGeom>
                  <a:avLst/>
                  <a:gdLst/>
                  <a:ahLst/>
                  <a:cxnLst/>
                  <a:rect l="l" t="t" r="r" b="b"/>
                  <a:pathLst>
                    <a:path w="3506" h="1662" extrusionOk="0">
                      <a:moveTo>
                        <a:pt x="37" y="0"/>
                      </a:moveTo>
                      <a:cubicBezTo>
                        <a:pt x="13" y="0"/>
                        <a:pt x="0" y="3"/>
                        <a:pt x="0" y="9"/>
                      </a:cubicBezTo>
                      <a:cubicBezTo>
                        <a:pt x="0" y="54"/>
                        <a:pt x="183" y="146"/>
                        <a:pt x="504" y="283"/>
                      </a:cubicBezTo>
                      <a:cubicBezTo>
                        <a:pt x="825" y="421"/>
                        <a:pt x="1260" y="604"/>
                        <a:pt x="1741" y="833"/>
                      </a:cubicBezTo>
                      <a:cubicBezTo>
                        <a:pt x="2222" y="1062"/>
                        <a:pt x="2635" y="1269"/>
                        <a:pt x="2956" y="1429"/>
                      </a:cubicBezTo>
                      <a:cubicBezTo>
                        <a:pt x="3249" y="1555"/>
                        <a:pt x="3427" y="1661"/>
                        <a:pt x="3473" y="1661"/>
                      </a:cubicBezTo>
                      <a:cubicBezTo>
                        <a:pt x="3477" y="1661"/>
                        <a:pt x="3481" y="1660"/>
                        <a:pt x="3483" y="1658"/>
                      </a:cubicBezTo>
                      <a:cubicBezTo>
                        <a:pt x="3505" y="1612"/>
                        <a:pt x="3345" y="1452"/>
                        <a:pt x="3070" y="1246"/>
                      </a:cubicBezTo>
                      <a:cubicBezTo>
                        <a:pt x="2291" y="742"/>
                        <a:pt x="1443" y="352"/>
                        <a:pt x="573" y="100"/>
                      </a:cubicBezTo>
                      <a:cubicBezTo>
                        <a:pt x="310" y="30"/>
                        <a:pt x="115" y="0"/>
                        <a:pt x="3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156" name="Google Shape;1156;p163"/>
                <p:cNvSpPr/>
                <p:nvPr/>
              </p:nvSpPr>
              <p:spPr>
                <a:xfrm>
                  <a:off x="3580836" y="2190371"/>
                  <a:ext cx="67218" cy="32114"/>
                </a:xfrm>
                <a:custGeom>
                  <a:avLst/>
                  <a:gdLst/>
                  <a:ahLst/>
                  <a:cxnLst/>
                  <a:rect l="l" t="t" r="r" b="b"/>
                  <a:pathLst>
                    <a:path w="2361" h="1128" extrusionOk="0">
                      <a:moveTo>
                        <a:pt x="81" y="1"/>
                      </a:moveTo>
                      <a:cubicBezTo>
                        <a:pt x="61" y="1"/>
                        <a:pt x="49" y="5"/>
                        <a:pt x="46" y="14"/>
                      </a:cubicBezTo>
                      <a:cubicBezTo>
                        <a:pt x="1" y="83"/>
                        <a:pt x="505" y="380"/>
                        <a:pt x="1123" y="678"/>
                      </a:cubicBezTo>
                      <a:cubicBezTo>
                        <a:pt x="1655" y="954"/>
                        <a:pt x="2136" y="1128"/>
                        <a:pt x="2275" y="1128"/>
                      </a:cubicBezTo>
                      <a:cubicBezTo>
                        <a:pt x="2298" y="1128"/>
                        <a:pt x="2311" y="1123"/>
                        <a:pt x="2315" y="1114"/>
                      </a:cubicBezTo>
                      <a:cubicBezTo>
                        <a:pt x="2361" y="1068"/>
                        <a:pt x="1879" y="747"/>
                        <a:pt x="1238" y="449"/>
                      </a:cubicBezTo>
                      <a:cubicBezTo>
                        <a:pt x="700" y="190"/>
                        <a:pt x="214" y="1"/>
                        <a:pt x="8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157" name="Google Shape;1157;p163"/>
                <p:cNvSpPr/>
                <p:nvPr/>
              </p:nvSpPr>
              <p:spPr>
                <a:xfrm>
                  <a:off x="3542343" y="2205090"/>
                  <a:ext cx="99844" cy="47089"/>
                </a:xfrm>
                <a:custGeom>
                  <a:avLst/>
                  <a:gdLst/>
                  <a:ahLst/>
                  <a:cxnLst/>
                  <a:rect l="l" t="t" r="r" b="b"/>
                  <a:pathLst>
                    <a:path w="3507" h="1654" extrusionOk="0">
                      <a:moveTo>
                        <a:pt x="83" y="1"/>
                      </a:moveTo>
                      <a:cubicBezTo>
                        <a:pt x="37" y="1"/>
                        <a:pt x="9" y="9"/>
                        <a:pt x="1" y="24"/>
                      </a:cubicBezTo>
                      <a:cubicBezTo>
                        <a:pt x="1" y="70"/>
                        <a:pt x="184" y="138"/>
                        <a:pt x="505" y="276"/>
                      </a:cubicBezTo>
                      <a:cubicBezTo>
                        <a:pt x="826" y="413"/>
                        <a:pt x="1284" y="597"/>
                        <a:pt x="1742" y="826"/>
                      </a:cubicBezTo>
                      <a:cubicBezTo>
                        <a:pt x="2223" y="1055"/>
                        <a:pt x="2659" y="1261"/>
                        <a:pt x="2956" y="1421"/>
                      </a:cubicBezTo>
                      <a:cubicBezTo>
                        <a:pt x="3244" y="1565"/>
                        <a:pt x="3422" y="1654"/>
                        <a:pt x="3471" y="1654"/>
                      </a:cubicBezTo>
                      <a:cubicBezTo>
                        <a:pt x="3477" y="1654"/>
                        <a:pt x="3481" y="1653"/>
                        <a:pt x="3483" y="1650"/>
                      </a:cubicBezTo>
                      <a:cubicBezTo>
                        <a:pt x="3506" y="1628"/>
                        <a:pt x="3369" y="1444"/>
                        <a:pt x="3071" y="1261"/>
                      </a:cubicBezTo>
                      <a:cubicBezTo>
                        <a:pt x="2682" y="986"/>
                        <a:pt x="2292" y="780"/>
                        <a:pt x="1880" y="574"/>
                      </a:cubicBezTo>
                      <a:cubicBezTo>
                        <a:pt x="1444" y="390"/>
                        <a:pt x="1032" y="230"/>
                        <a:pt x="574" y="93"/>
                      </a:cubicBezTo>
                      <a:cubicBezTo>
                        <a:pt x="345" y="31"/>
                        <a:pt x="177" y="1"/>
                        <a:pt x="83"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158" name="Google Shape;1158;p163"/>
                <p:cNvSpPr/>
                <p:nvPr/>
              </p:nvSpPr>
              <p:spPr>
                <a:xfrm>
                  <a:off x="3559967" y="2254942"/>
                  <a:ext cx="67218" cy="32143"/>
                </a:xfrm>
                <a:custGeom>
                  <a:avLst/>
                  <a:gdLst/>
                  <a:ahLst/>
                  <a:cxnLst/>
                  <a:rect l="l" t="t" r="r" b="b"/>
                  <a:pathLst>
                    <a:path w="2361" h="1129" extrusionOk="0">
                      <a:moveTo>
                        <a:pt x="81" y="1"/>
                      </a:moveTo>
                      <a:cubicBezTo>
                        <a:pt x="61" y="1"/>
                        <a:pt x="49" y="5"/>
                        <a:pt x="46" y="14"/>
                      </a:cubicBezTo>
                      <a:cubicBezTo>
                        <a:pt x="1" y="83"/>
                        <a:pt x="505" y="381"/>
                        <a:pt x="1146" y="678"/>
                      </a:cubicBezTo>
                      <a:cubicBezTo>
                        <a:pt x="1678" y="954"/>
                        <a:pt x="2141" y="1128"/>
                        <a:pt x="2291" y="1128"/>
                      </a:cubicBezTo>
                      <a:cubicBezTo>
                        <a:pt x="2315" y="1128"/>
                        <a:pt x="2331" y="1123"/>
                        <a:pt x="2337" y="1114"/>
                      </a:cubicBezTo>
                      <a:cubicBezTo>
                        <a:pt x="2360" y="1068"/>
                        <a:pt x="1879" y="747"/>
                        <a:pt x="1238" y="449"/>
                      </a:cubicBezTo>
                      <a:cubicBezTo>
                        <a:pt x="700" y="190"/>
                        <a:pt x="214" y="1"/>
                        <a:pt x="8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159" name="Google Shape;1159;p163"/>
                <p:cNvSpPr/>
                <p:nvPr/>
              </p:nvSpPr>
              <p:spPr>
                <a:xfrm>
                  <a:off x="3512335" y="2276609"/>
                  <a:ext cx="100499" cy="47317"/>
                </a:xfrm>
                <a:custGeom>
                  <a:avLst/>
                  <a:gdLst/>
                  <a:ahLst/>
                  <a:cxnLst/>
                  <a:rect l="l" t="t" r="r" b="b"/>
                  <a:pathLst>
                    <a:path w="3530" h="1662" extrusionOk="0">
                      <a:moveTo>
                        <a:pt x="61" y="1"/>
                      </a:moveTo>
                      <a:cubicBezTo>
                        <a:pt x="37" y="1"/>
                        <a:pt x="24" y="4"/>
                        <a:pt x="24" y="9"/>
                      </a:cubicBezTo>
                      <a:cubicBezTo>
                        <a:pt x="1" y="55"/>
                        <a:pt x="207" y="147"/>
                        <a:pt x="528" y="284"/>
                      </a:cubicBezTo>
                      <a:cubicBezTo>
                        <a:pt x="849" y="422"/>
                        <a:pt x="1284" y="605"/>
                        <a:pt x="1765" y="834"/>
                      </a:cubicBezTo>
                      <a:cubicBezTo>
                        <a:pt x="2246" y="1063"/>
                        <a:pt x="2659" y="1269"/>
                        <a:pt x="2979" y="1430"/>
                      </a:cubicBezTo>
                      <a:cubicBezTo>
                        <a:pt x="3252" y="1555"/>
                        <a:pt x="3428" y="1662"/>
                        <a:pt x="3491" y="1662"/>
                      </a:cubicBezTo>
                      <a:cubicBezTo>
                        <a:pt x="3497" y="1662"/>
                        <a:pt x="3502" y="1661"/>
                        <a:pt x="3506" y="1659"/>
                      </a:cubicBezTo>
                      <a:cubicBezTo>
                        <a:pt x="3529" y="1636"/>
                        <a:pt x="3369" y="1475"/>
                        <a:pt x="3071" y="1246"/>
                      </a:cubicBezTo>
                      <a:cubicBezTo>
                        <a:pt x="2705" y="994"/>
                        <a:pt x="2292" y="765"/>
                        <a:pt x="1880" y="582"/>
                      </a:cubicBezTo>
                      <a:cubicBezTo>
                        <a:pt x="1467" y="399"/>
                        <a:pt x="1032" y="215"/>
                        <a:pt x="597" y="101"/>
                      </a:cubicBezTo>
                      <a:cubicBezTo>
                        <a:pt x="334" y="31"/>
                        <a:pt x="138" y="1"/>
                        <a:pt x="6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160" name="Google Shape;1160;p163"/>
                <p:cNvSpPr/>
                <p:nvPr/>
              </p:nvSpPr>
              <p:spPr>
                <a:xfrm>
                  <a:off x="3530613" y="2326660"/>
                  <a:ext cx="67218" cy="32143"/>
                </a:xfrm>
                <a:custGeom>
                  <a:avLst/>
                  <a:gdLst/>
                  <a:ahLst/>
                  <a:cxnLst/>
                  <a:rect l="l" t="t" r="r" b="b"/>
                  <a:pathLst>
                    <a:path w="2361" h="1129" extrusionOk="0">
                      <a:moveTo>
                        <a:pt x="71" y="1"/>
                      </a:moveTo>
                      <a:cubicBezTo>
                        <a:pt x="46" y="1"/>
                        <a:pt x="30" y="6"/>
                        <a:pt x="23" y="15"/>
                      </a:cubicBezTo>
                      <a:cubicBezTo>
                        <a:pt x="0" y="84"/>
                        <a:pt x="505" y="382"/>
                        <a:pt x="1123" y="680"/>
                      </a:cubicBezTo>
                      <a:cubicBezTo>
                        <a:pt x="1661" y="939"/>
                        <a:pt x="2129" y="1128"/>
                        <a:pt x="2273" y="1128"/>
                      </a:cubicBezTo>
                      <a:cubicBezTo>
                        <a:pt x="2294" y="1128"/>
                        <a:pt x="2309" y="1124"/>
                        <a:pt x="2315" y="1115"/>
                      </a:cubicBezTo>
                      <a:cubicBezTo>
                        <a:pt x="2360" y="1046"/>
                        <a:pt x="1856" y="726"/>
                        <a:pt x="1238" y="428"/>
                      </a:cubicBezTo>
                      <a:cubicBezTo>
                        <a:pt x="687" y="172"/>
                        <a:pt x="221" y="1"/>
                        <a:pt x="7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161" name="Google Shape;1161;p163"/>
                <p:cNvSpPr/>
                <p:nvPr/>
              </p:nvSpPr>
              <p:spPr>
                <a:xfrm>
                  <a:off x="3484946" y="2350576"/>
                  <a:ext cx="99844" cy="47260"/>
                </a:xfrm>
                <a:custGeom>
                  <a:avLst/>
                  <a:gdLst/>
                  <a:ahLst/>
                  <a:cxnLst/>
                  <a:rect l="l" t="t" r="r" b="b"/>
                  <a:pathLst>
                    <a:path w="3507" h="1660" extrusionOk="0">
                      <a:moveTo>
                        <a:pt x="76" y="1"/>
                      </a:moveTo>
                      <a:cubicBezTo>
                        <a:pt x="34" y="1"/>
                        <a:pt x="8" y="8"/>
                        <a:pt x="1" y="23"/>
                      </a:cubicBezTo>
                      <a:cubicBezTo>
                        <a:pt x="1" y="69"/>
                        <a:pt x="184" y="138"/>
                        <a:pt x="505" y="275"/>
                      </a:cubicBezTo>
                      <a:cubicBezTo>
                        <a:pt x="826" y="412"/>
                        <a:pt x="1261" y="596"/>
                        <a:pt x="1742" y="825"/>
                      </a:cubicBezTo>
                      <a:cubicBezTo>
                        <a:pt x="2223" y="1054"/>
                        <a:pt x="2658" y="1283"/>
                        <a:pt x="2956" y="1421"/>
                      </a:cubicBezTo>
                      <a:cubicBezTo>
                        <a:pt x="3229" y="1557"/>
                        <a:pt x="3402" y="1660"/>
                        <a:pt x="3462" y="1660"/>
                      </a:cubicBezTo>
                      <a:cubicBezTo>
                        <a:pt x="3473" y="1660"/>
                        <a:pt x="3480" y="1657"/>
                        <a:pt x="3483" y="1650"/>
                      </a:cubicBezTo>
                      <a:cubicBezTo>
                        <a:pt x="3506" y="1627"/>
                        <a:pt x="3346" y="1466"/>
                        <a:pt x="3071" y="1260"/>
                      </a:cubicBezTo>
                      <a:cubicBezTo>
                        <a:pt x="2681" y="1008"/>
                        <a:pt x="2292" y="779"/>
                        <a:pt x="1857" y="596"/>
                      </a:cubicBezTo>
                      <a:cubicBezTo>
                        <a:pt x="1444" y="390"/>
                        <a:pt x="1009" y="229"/>
                        <a:pt x="573" y="115"/>
                      </a:cubicBezTo>
                      <a:cubicBezTo>
                        <a:pt x="339" y="36"/>
                        <a:pt x="168" y="1"/>
                        <a:pt x="7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162" name="Google Shape;1162;p163"/>
                <p:cNvSpPr/>
                <p:nvPr/>
              </p:nvSpPr>
              <p:spPr>
                <a:xfrm>
                  <a:off x="3502570" y="2401026"/>
                  <a:ext cx="67218" cy="31943"/>
                </a:xfrm>
                <a:custGeom>
                  <a:avLst/>
                  <a:gdLst/>
                  <a:ahLst/>
                  <a:cxnLst/>
                  <a:rect l="l" t="t" r="r" b="b"/>
                  <a:pathLst>
                    <a:path w="2361" h="1122" extrusionOk="0">
                      <a:moveTo>
                        <a:pt x="86" y="1"/>
                      </a:moveTo>
                      <a:cubicBezTo>
                        <a:pt x="63" y="1"/>
                        <a:pt x="49" y="5"/>
                        <a:pt x="46" y="15"/>
                      </a:cubicBezTo>
                      <a:cubicBezTo>
                        <a:pt x="0" y="61"/>
                        <a:pt x="504" y="359"/>
                        <a:pt x="1123" y="680"/>
                      </a:cubicBezTo>
                      <a:cubicBezTo>
                        <a:pt x="1699" y="947"/>
                        <a:pt x="2182" y="1122"/>
                        <a:pt x="2308" y="1122"/>
                      </a:cubicBezTo>
                      <a:cubicBezTo>
                        <a:pt x="2323" y="1122"/>
                        <a:pt x="2333" y="1120"/>
                        <a:pt x="2337" y="1115"/>
                      </a:cubicBezTo>
                      <a:cubicBezTo>
                        <a:pt x="2360" y="1046"/>
                        <a:pt x="1879" y="725"/>
                        <a:pt x="1238" y="428"/>
                      </a:cubicBezTo>
                      <a:cubicBezTo>
                        <a:pt x="707" y="172"/>
                        <a:pt x="226" y="1"/>
                        <a:pt x="86"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163" name="Google Shape;1163;p163"/>
                <p:cNvSpPr/>
                <p:nvPr/>
              </p:nvSpPr>
              <p:spPr>
                <a:xfrm>
                  <a:off x="3454938" y="2422322"/>
                  <a:ext cx="99844" cy="47089"/>
                </a:xfrm>
                <a:custGeom>
                  <a:avLst/>
                  <a:gdLst/>
                  <a:ahLst/>
                  <a:cxnLst/>
                  <a:rect l="l" t="t" r="r" b="b"/>
                  <a:pathLst>
                    <a:path w="3507" h="1654" extrusionOk="0">
                      <a:moveTo>
                        <a:pt x="96" y="0"/>
                      </a:moveTo>
                      <a:cubicBezTo>
                        <a:pt x="49" y="0"/>
                        <a:pt x="24" y="8"/>
                        <a:pt x="24" y="23"/>
                      </a:cubicBezTo>
                      <a:cubicBezTo>
                        <a:pt x="1" y="69"/>
                        <a:pt x="207" y="138"/>
                        <a:pt x="528" y="275"/>
                      </a:cubicBezTo>
                      <a:cubicBezTo>
                        <a:pt x="848" y="413"/>
                        <a:pt x="1284" y="596"/>
                        <a:pt x="1765" y="825"/>
                      </a:cubicBezTo>
                      <a:cubicBezTo>
                        <a:pt x="2246" y="1054"/>
                        <a:pt x="2658" y="1260"/>
                        <a:pt x="2979" y="1421"/>
                      </a:cubicBezTo>
                      <a:cubicBezTo>
                        <a:pt x="3247" y="1565"/>
                        <a:pt x="3422" y="1653"/>
                        <a:pt x="3471" y="1653"/>
                      </a:cubicBezTo>
                      <a:cubicBezTo>
                        <a:pt x="3477" y="1653"/>
                        <a:pt x="3481" y="1652"/>
                        <a:pt x="3483" y="1650"/>
                      </a:cubicBezTo>
                      <a:cubicBezTo>
                        <a:pt x="3506" y="1627"/>
                        <a:pt x="3369" y="1467"/>
                        <a:pt x="3071" y="1238"/>
                      </a:cubicBezTo>
                      <a:cubicBezTo>
                        <a:pt x="2315" y="733"/>
                        <a:pt x="1467" y="344"/>
                        <a:pt x="596" y="92"/>
                      </a:cubicBezTo>
                      <a:cubicBezTo>
                        <a:pt x="367" y="31"/>
                        <a:pt x="189" y="0"/>
                        <a:pt x="9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164" name="Google Shape;1164;p163"/>
                <p:cNvSpPr/>
                <p:nvPr/>
              </p:nvSpPr>
              <p:spPr>
                <a:xfrm>
                  <a:off x="3473216" y="2472345"/>
                  <a:ext cx="67218" cy="31943"/>
                </a:xfrm>
                <a:custGeom>
                  <a:avLst/>
                  <a:gdLst/>
                  <a:ahLst/>
                  <a:cxnLst/>
                  <a:rect l="l" t="t" r="r" b="b"/>
                  <a:pathLst>
                    <a:path w="2361" h="1122" extrusionOk="0">
                      <a:moveTo>
                        <a:pt x="69" y="1"/>
                      </a:moveTo>
                      <a:cubicBezTo>
                        <a:pt x="56" y="1"/>
                        <a:pt x="48" y="3"/>
                        <a:pt x="46" y="7"/>
                      </a:cubicBezTo>
                      <a:cubicBezTo>
                        <a:pt x="0" y="76"/>
                        <a:pt x="504" y="374"/>
                        <a:pt x="1123" y="672"/>
                      </a:cubicBezTo>
                      <a:cubicBezTo>
                        <a:pt x="1674" y="947"/>
                        <a:pt x="2141" y="1122"/>
                        <a:pt x="2290" y="1122"/>
                      </a:cubicBezTo>
                      <a:cubicBezTo>
                        <a:pt x="2315" y="1122"/>
                        <a:pt x="2331" y="1117"/>
                        <a:pt x="2337" y="1107"/>
                      </a:cubicBezTo>
                      <a:cubicBezTo>
                        <a:pt x="2360" y="1061"/>
                        <a:pt x="1879" y="741"/>
                        <a:pt x="1238" y="443"/>
                      </a:cubicBezTo>
                      <a:cubicBezTo>
                        <a:pt x="682" y="176"/>
                        <a:pt x="183" y="1"/>
                        <a:pt x="6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grpSp>
        <p:grpSp>
          <p:nvGrpSpPr>
            <p:cNvPr id="1165" name="Google Shape;1165;p163"/>
            <p:cNvGrpSpPr/>
            <p:nvPr/>
          </p:nvGrpSpPr>
          <p:grpSpPr>
            <a:xfrm>
              <a:off x="7253408" y="403294"/>
              <a:ext cx="309215" cy="272430"/>
              <a:chOff x="3890683" y="1390057"/>
              <a:chExt cx="309215" cy="272430"/>
            </a:xfrm>
          </p:grpSpPr>
          <p:sp>
            <p:nvSpPr>
              <p:cNvPr id="1166" name="Google Shape;1166;p163"/>
              <p:cNvSpPr/>
              <p:nvPr/>
            </p:nvSpPr>
            <p:spPr>
              <a:xfrm>
                <a:off x="3987227" y="1415168"/>
                <a:ext cx="212671" cy="247319"/>
              </a:xfrm>
              <a:custGeom>
                <a:avLst/>
                <a:gdLst/>
                <a:ahLst/>
                <a:cxnLst/>
                <a:rect l="l" t="t" r="r" b="b"/>
                <a:pathLst>
                  <a:path w="7470" h="8687" extrusionOk="0">
                    <a:moveTo>
                      <a:pt x="4422" y="0"/>
                    </a:moveTo>
                    <a:lnTo>
                      <a:pt x="0" y="8409"/>
                    </a:lnTo>
                    <a:cubicBezTo>
                      <a:pt x="557" y="8594"/>
                      <a:pt x="1134" y="8686"/>
                      <a:pt x="1708" y="8686"/>
                    </a:cubicBezTo>
                    <a:cubicBezTo>
                      <a:pt x="2763" y="8686"/>
                      <a:pt x="3807" y="8376"/>
                      <a:pt x="4697" y="7767"/>
                    </a:cubicBezTo>
                    <a:cubicBezTo>
                      <a:pt x="7011" y="6232"/>
                      <a:pt x="7470" y="1994"/>
                      <a:pt x="44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167" name="Google Shape;1167;p163"/>
              <p:cNvSpPr/>
              <p:nvPr/>
            </p:nvSpPr>
            <p:spPr>
              <a:xfrm>
                <a:off x="3949390" y="1396890"/>
                <a:ext cx="163759" cy="257682"/>
              </a:xfrm>
              <a:custGeom>
                <a:avLst/>
                <a:gdLst/>
                <a:ahLst/>
                <a:cxnLst/>
                <a:rect l="l" t="t" r="r" b="b"/>
                <a:pathLst>
                  <a:path w="5752" h="9051" extrusionOk="0">
                    <a:moveTo>
                      <a:pt x="4377" y="1"/>
                    </a:moveTo>
                    <a:lnTo>
                      <a:pt x="1" y="8363"/>
                    </a:lnTo>
                    <a:cubicBezTo>
                      <a:pt x="413" y="8661"/>
                      <a:pt x="848" y="8890"/>
                      <a:pt x="1329" y="9051"/>
                    </a:cubicBezTo>
                    <a:lnTo>
                      <a:pt x="5751" y="642"/>
                    </a:lnTo>
                    <a:cubicBezTo>
                      <a:pt x="5568" y="528"/>
                      <a:pt x="5385" y="413"/>
                      <a:pt x="5201" y="322"/>
                    </a:cubicBezTo>
                    <a:cubicBezTo>
                      <a:pt x="4926" y="207"/>
                      <a:pt x="4674" y="92"/>
                      <a:pt x="437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168" name="Google Shape;1168;p163"/>
              <p:cNvSpPr/>
              <p:nvPr/>
            </p:nvSpPr>
            <p:spPr>
              <a:xfrm>
                <a:off x="3890683" y="1390057"/>
                <a:ext cx="183318" cy="244956"/>
              </a:xfrm>
              <a:custGeom>
                <a:avLst/>
                <a:gdLst/>
                <a:ahLst/>
                <a:cxnLst/>
                <a:rect l="l" t="t" r="r" b="b"/>
                <a:pathLst>
                  <a:path w="6439" h="8604" extrusionOk="0">
                    <a:moveTo>
                      <a:pt x="4938" y="1"/>
                    </a:moveTo>
                    <a:cubicBezTo>
                      <a:pt x="2517" y="1"/>
                      <a:pt x="351" y="1846"/>
                      <a:pt x="161" y="4434"/>
                    </a:cubicBezTo>
                    <a:cubicBezTo>
                      <a:pt x="1" y="6060"/>
                      <a:pt x="734" y="7641"/>
                      <a:pt x="2063" y="8603"/>
                    </a:cubicBezTo>
                    <a:lnTo>
                      <a:pt x="6439" y="241"/>
                    </a:lnTo>
                    <a:cubicBezTo>
                      <a:pt x="5938" y="78"/>
                      <a:pt x="5433" y="1"/>
                      <a:pt x="49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gr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6"/>
        <p:cNvGrpSpPr/>
        <p:nvPr/>
      </p:nvGrpSpPr>
      <p:grpSpPr>
        <a:xfrm>
          <a:off x="0" y="0"/>
          <a:ext cx="0" cy="0"/>
          <a:chOff x="0" y="0"/>
          <a:chExt cx="0" cy="0"/>
        </a:xfrm>
      </p:grpSpPr>
      <p:sp>
        <p:nvSpPr>
          <p:cNvPr id="57" name="Google Shape;57;p64"/>
          <p:cNvSpPr txBox="1">
            <a:spLocks noGrp="1"/>
          </p:cNvSpPr>
          <p:nvPr>
            <p:ph type="dt" idx="10"/>
          </p:nvPr>
        </p:nvSpPr>
        <p:spPr>
          <a:xfrm>
            <a:off x="1257300" y="9534527"/>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8" name="Google Shape;58;p64"/>
          <p:cNvSpPr txBox="1">
            <a:spLocks noGrp="1"/>
          </p:cNvSpPr>
          <p:nvPr>
            <p:ph type="ftr" idx="11"/>
          </p:nvPr>
        </p:nvSpPr>
        <p:spPr>
          <a:xfrm>
            <a:off x="6057900" y="9534527"/>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64"/>
          <p:cNvSpPr txBox="1">
            <a:spLocks noGrp="1"/>
          </p:cNvSpPr>
          <p:nvPr>
            <p:ph type="sldNum" idx="12"/>
          </p:nvPr>
        </p:nvSpPr>
        <p:spPr>
          <a:xfrm>
            <a:off x="12915900" y="9534527"/>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1169"/>
        <p:cNvGrpSpPr/>
        <p:nvPr/>
      </p:nvGrpSpPr>
      <p:grpSpPr>
        <a:xfrm>
          <a:off x="0" y="0"/>
          <a:ext cx="0" cy="0"/>
          <a:chOff x="0" y="0"/>
          <a:chExt cx="0" cy="0"/>
        </a:xfrm>
      </p:grpSpPr>
      <p:sp>
        <p:nvSpPr>
          <p:cNvPr id="1170" name="Google Shape;1170;p164"/>
          <p:cNvSpPr/>
          <p:nvPr/>
        </p:nvSpPr>
        <p:spPr>
          <a:xfrm>
            <a:off x="0" y="8255000"/>
            <a:ext cx="18288000" cy="2032200"/>
          </a:xfrm>
          <a:prstGeom prst="rect">
            <a:avLst/>
          </a:prstGeom>
          <a:solidFill>
            <a:srgbClr val="AAF1F1"/>
          </a:solidFill>
          <a:ln>
            <a:noFill/>
          </a:ln>
        </p:spPr>
        <p:txBody>
          <a:bodyPr spcFirstLastPara="1" wrap="square" lIns="182850" tIns="182850" rIns="182850" bIns="182850"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nvGrpSpPr>
          <p:cNvPr id="1171" name="Google Shape;1171;p164"/>
          <p:cNvGrpSpPr/>
          <p:nvPr/>
        </p:nvGrpSpPr>
        <p:grpSpPr>
          <a:xfrm>
            <a:off x="579575" y="393316"/>
            <a:ext cx="17128855" cy="1982310"/>
            <a:chOff x="289787" y="120457"/>
            <a:chExt cx="8564428" cy="991155"/>
          </a:xfrm>
        </p:grpSpPr>
        <p:grpSp>
          <p:nvGrpSpPr>
            <p:cNvPr id="1172" name="Google Shape;1172;p164"/>
            <p:cNvGrpSpPr/>
            <p:nvPr/>
          </p:nvGrpSpPr>
          <p:grpSpPr>
            <a:xfrm>
              <a:off x="7966382" y="248524"/>
              <a:ext cx="887833" cy="797749"/>
              <a:chOff x="7489365" y="509782"/>
              <a:chExt cx="887833" cy="797749"/>
            </a:xfrm>
          </p:grpSpPr>
          <p:sp>
            <p:nvSpPr>
              <p:cNvPr id="1173" name="Google Shape;1173;p164"/>
              <p:cNvSpPr/>
              <p:nvPr/>
            </p:nvSpPr>
            <p:spPr>
              <a:xfrm rot="-4474676" flipH="1">
                <a:off x="7474692" y="574888"/>
                <a:ext cx="266334" cy="172370"/>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164"/>
              <p:cNvSpPr/>
              <p:nvPr/>
            </p:nvSpPr>
            <p:spPr>
              <a:xfrm rot="3394681" flipH="1">
                <a:off x="8122893" y="1017214"/>
                <a:ext cx="178026" cy="27859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75" name="Google Shape;1175;p164"/>
              <p:cNvGrpSpPr/>
              <p:nvPr/>
            </p:nvGrpSpPr>
            <p:grpSpPr>
              <a:xfrm rot="925227">
                <a:off x="7850885" y="737370"/>
                <a:ext cx="309215" cy="272430"/>
                <a:chOff x="3890683" y="1390057"/>
                <a:chExt cx="309215" cy="272430"/>
              </a:xfrm>
            </p:grpSpPr>
            <p:sp>
              <p:nvSpPr>
                <p:cNvPr id="1176" name="Google Shape;1176;p164"/>
                <p:cNvSpPr/>
                <p:nvPr/>
              </p:nvSpPr>
              <p:spPr>
                <a:xfrm>
                  <a:off x="3987227" y="1415168"/>
                  <a:ext cx="212671" cy="247319"/>
                </a:xfrm>
                <a:custGeom>
                  <a:avLst/>
                  <a:gdLst/>
                  <a:ahLst/>
                  <a:cxnLst/>
                  <a:rect l="l" t="t" r="r" b="b"/>
                  <a:pathLst>
                    <a:path w="7470" h="8687" extrusionOk="0">
                      <a:moveTo>
                        <a:pt x="4422" y="0"/>
                      </a:moveTo>
                      <a:lnTo>
                        <a:pt x="0" y="8409"/>
                      </a:lnTo>
                      <a:cubicBezTo>
                        <a:pt x="557" y="8594"/>
                        <a:pt x="1134" y="8686"/>
                        <a:pt x="1708" y="8686"/>
                      </a:cubicBezTo>
                      <a:cubicBezTo>
                        <a:pt x="2763" y="8686"/>
                        <a:pt x="3807" y="8376"/>
                        <a:pt x="4697" y="7767"/>
                      </a:cubicBezTo>
                      <a:cubicBezTo>
                        <a:pt x="7011" y="6232"/>
                        <a:pt x="7470" y="1994"/>
                        <a:pt x="44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177" name="Google Shape;1177;p164"/>
                <p:cNvSpPr/>
                <p:nvPr/>
              </p:nvSpPr>
              <p:spPr>
                <a:xfrm>
                  <a:off x="3949390" y="1396890"/>
                  <a:ext cx="163759" cy="257682"/>
                </a:xfrm>
                <a:custGeom>
                  <a:avLst/>
                  <a:gdLst/>
                  <a:ahLst/>
                  <a:cxnLst/>
                  <a:rect l="l" t="t" r="r" b="b"/>
                  <a:pathLst>
                    <a:path w="5752" h="9051" extrusionOk="0">
                      <a:moveTo>
                        <a:pt x="4377" y="1"/>
                      </a:moveTo>
                      <a:lnTo>
                        <a:pt x="1" y="8363"/>
                      </a:lnTo>
                      <a:cubicBezTo>
                        <a:pt x="413" y="8661"/>
                        <a:pt x="848" y="8890"/>
                        <a:pt x="1329" y="9051"/>
                      </a:cubicBezTo>
                      <a:lnTo>
                        <a:pt x="5751" y="642"/>
                      </a:lnTo>
                      <a:cubicBezTo>
                        <a:pt x="5568" y="528"/>
                        <a:pt x="5385" y="413"/>
                        <a:pt x="5201" y="322"/>
                      </a:cubicBezTo>
                      <a:cubicBezTo>
                        <a:pt x="4926" y="207"/>
                        <a:pt x="4674" y="92"/>
                        <a:pt x="437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178" name="Google Shape;1178;p164"/>
                <p:cNvSpPr/>
                <p:nvPr/>
              </p:nvSpPr>
              <p:spPr>
                <a:xfrm>
                  <a:off x="3890683" y="1390057"/>
                  <a:ext cx="183318" cy="244956"/>
                </a:xfrm>
                <a:custGeom>
                  <a:avLst/>
                  <a:gdLst/>
                  <a:ahLst/>
                  <a:cxnLst/>
                  <a:rect l="l" t="t" r="r" b="b"/>
                  <a:pathLst>
                    <a:path w="6439" h="8604" extrusionOk="0">
                      <a:moveTo>
                        <a:pt x="4938" y="1"/>
                      </a:moveTo>
                      <a:cubicBezTo>
                        <a:pt x="2517" y="1"/>
                        <a:pt x="351" y="1846"/>
                        <a:pt x="161" y="4434"/>
                      </a:cubicBezTo>
                      <a:cubicBezTo>
                        <a:pt x="1" y="6060"/>
                        <a:pt x="734" y="7641"/>
                        <a:pt x="2063" y="8603"/>
                      </a:cubicBezTo>
                      <a:lnTo>
                        <a:pt x="6439" y="241"/>
                      </a:lnTo>
                      <a:cubicBezTo>
                        <a:pt x="5938" y="78"/>
                        <a:pt x="5433" y="1"/>
                        <a:pt x="49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grpSp>
        <p:grpSp>
          <p:nvGrpSpPr>
            <p:cNvPr id="1179" name="Google Shape;1179;p164"/>
            <p:cNvGrpSpPr/>
            <p:nvPr/>
          </p:nvGrpSpPr>
          <p:grpSpPr>
            <a:xfrm rot="-2700000">
              <a:off x="302477" y="398070"/>
              <a:ext cx="965776" cy="435929"/>
              <a:chOff x="900403" y="784126"/>
              <a:chExt cx="965785" cy="435934"/>
            </a:xfrm>
          </p:grpSpPr>
          <p:sp>
            <p:nvSpPr>
              <p:cNvPr id="1180" name="Google Shape;1180;p164"/>
              <p:cNvSpPr/>
              <p:nvPr/>
            </p:nvSpPr>
            <p:spPr>
              <a:xfrm rot="956724">
                <a:off x="1228693" y="822106"/>
                <a:ext cx="309152" cy="233165"/>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181" name="Google Shape;1181;p164"/>
              <p:cNvSpPr/>
              <p:nvPr/>
            </p:nvSpPr>
            <p:spPr>
              <a:xfrm rot="10029471" flipH="1">
                <a:off x="1584057" y="944166"/>
                <a:ext cx="266301" cy="17240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2" name="Google Shape;1182;p164"/>
              <p:cNvSpPr/>
              <p:nvPr/>
            </p:nvSpPr>
            <p:spPr>
              <a:xfrm rot="-10029471">
                <a:off x="916232" y="1020216"/>
                <a:ext cx="266301" cy="17240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1183"/>
        <p:cNvGrpSpPr/>
        <p:nvPr/>
      </p:nvGrpSpPr>
      <p:grpSpPr>
        <a:xfrm>
          <a:off x="0" y="0"/>
          <a:ext cx="0" cy="0"/>
          <a:chOff x="0" y="0"/>
          <a:chExt cx="0" cy="0"/>
        </a:xfrm>
      </p:grpSpPr>
      <p:grpSp>
        <p:nvGrpSpPr>
          <p:cNvPr id="1184" name="Google Shape;1184;p165"/>
          <p:cNvGrpSpPr/>
          <p:nvPr/>
        </p:nvGrpSpPr>
        <p:grpSpPr>
          <a:xfrm flipH="1">
            <a:off x="650803" y="486561"/>
            <a:ext cx="16986400" cy="9313877"/>
            <a:chOff x="342228" y="310413"/>
            <a:chExt cx="8493200" cy="4656938"/>
          </a:xfrm>
        </p:grpSpPr>
        <p:grpSp>
          <p:nvGrpSpPr>
            <p:cNvPr id="1185" name="Google Shape;1185;p165"/>
            <p:cNvGrpSpPr/>
            <p:nvPr/>
          </p:nvGrpSpPr>
          <p:grpSpPr>
            <a:xfrm>
              <a:off x="7068466" y="310413"/>
              <a:ext cx="1766962" cy="1663821"/>
              <a:chOff x="7220866" y="310413"/>
              <a:chExt cx="1766962" cy="1663821"/>
            </a:xfrm>
          </p:grpSpPr>
          <p:grpSp>
            <p:nvGrpSpPr>
              <p:cNvPr id="1186" name="Google Shape;1186;p165"/>
              <p:cNvGrpSpPr/>
              <p:nvPr/>
            </p:nvGrpSpPr>
            <p:grpSpPr>
              <a:xfrm>
                <a:off x="7855428" y="310413"/>
                <a:ext cx="1132400" cy="1124818"/>
                <a:chOff x="2399528" y="668550"/>
                <a:chExt cx="1132400" cy="1124818"/>
              </a:xfrm>
            </p:grpSpPr>
            <p:sp>
              <p:nvSpPr>
                <p:cNvPr id="1187" name="Google Shape;1187;p165"/>
                <p:cNvSpPr/>
                <p:nvPr/>
              </p:nvSpPr>
              <p:spPr>
                <a:xfrm>
                  <a:off x="2520187" y="668550"/>
                  <a:ext cx="68527" cy="64371"/>
                </a:xfrm>
                <a:custGeom>
                  <a:avLst/>
                  <a:gdLst/>
                  <a:ahLst/>
                  <a:cxnLst/>
                  <a:rect l="l" t="t" r="r" b="b"/>
                  <a:pathLst>
                    <a:path w="2407" h="2261" extrusionOk="0">
                      <a:moveTo>
                        <a:pt x="924" y="1"/>
                      </a:moveTo>
                      <a:cubicBezTo>
                        <a:pt x="594" y="1"/>
                        <a:pt x="316" y="73"/>
                        <a:pt x="230" y="174"/>
                      </a:cubicBezTo>
                      <a:cubicBezTo>
                        <a:pt x="70" y="357"/>
                        <a:pt x="1" y="1961"/>
                        <a:pt x="253" y="2076"/>
                      </a:cubicBezTo>
                      <a:cubicBezTo>
                        <a:pt x="596" y="2204"/>
                        <a:pt x="904" y="2261"/>
                        <a:pt x="1172" y="2261"/>
                      </a:cubicBezTo>
                      <a:cubicBezTo>
                        <a:pt x="1960" y="2261"/>
                        <a:pt x="2407" y="1769"/>
                        <a:pt x="2407" y="1136"/>
                      </a:cubicBezTo>
                      <a:cubicBezTo>
                        <a:pt x="2407" y="274"/>
                        <a:pt x="1567" y="1"/>
                        <a:pt x="924"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188" name="Google Shape;1188;p165"/>
                <p:cNvSpPr/>
                <p:nvPr/>
              </p:nvSpPr>
              <p:spPr>
                <a:xfrm>
                  <a:off x="2575648" y="1086074"/>
                  <a:ext cx="186564" cy="140841"/>
                </a:xfrm>
                <a:custGeom>
                  <a:avLst/>
                  <a:gdLst/>
                  <a:ahLst/>
                  <a:cxnLst/>
                  <a:rect l="l" t="t" r="r" b="b"/>
                  <a:pathLst>
                    <a:path w="6553" h="4947" extrusionOk="0">
                      <a:moveTo>
                        <a:pt x="3277" y="1"/>
                      </a:moveTo>
                      <a:cubicBezTo>
                        <a:pt x="2807" y="1"/>
                        <a:pt x="2337" y="12"/>
                        <a:pt x="1879" y="35"/>
                      </a:cubicBezTo>
                      <a:cubicBezTo>
                        <a:pt x="825" y="81"/>
                        <a:pt x="161" y="356"/>
                        <a:pt x="92" y="1639"/>
                      </a:cubicBezTo>
                      <a:cubicBezTo>
                        <a:pt x="0" y="2738"/>
                        <a:pt x="321" y="3976"/>
                        <a:pt x="1306" y="4526"/>
                      </a:cubicBezTo>
                      <a:cubicBezTo>
                        <a:pt x="1827" y="4806"/>
                        <a:pt x="2419" y="4947"/>
                        <a:pt x="3019" y="4947"/>
                      </a:cubicBezTo>
                      <a:cubicBezTo>
                        <a:pt x="3105" y="4947"/>
                        <a:pt x="3191" y="4944"/>
                        <a:pt x="3277" y="4938"/>
                      </a:cubicBezTo>
                      <a:cubicBezTo>
                        <a:pt x="3363" y="4944"/>
                        <a:pt x="3448" y="4947"/>
                        <a:pt x="3534" y="4947"/>
                      </a:cubicBezTo>
                      <a:cubicBezTo>
                        <a:pt x="4134" y="4947"/>
                        <a:pt x="4726" y="4806"/>
                        <a:pt x="5247" y="4526"/>
                      </a:cubicBezTo>
                      <a:cubicBezTo>
                        <a:pt x="6232" y="3976"/>
                        <a:pt x="6553" y="2738"/>
                        <a:pt x="6484" y="1639"/>
                      </a:cubicBezTo>
                      <a:cubicBezTo>
                        <a:pt x="6393" y="356"/>
                        <a:pt x="5728" y="81"/>
                        <a:pt x="4674" y="35"/>
                      </a:cubicBezTo>
                      <a:cubicBezTo>
                        <a:pt x="4216" y="12"/>
                        <a:pt x="3746" y="1"/>
                        <a:pt x="3277"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189" name="Google Shape;1189;p165"/>
                <p:cNvSpPr/>
                <p:nvPr/>
              </p:nvSpPr>
              <p:spPr>
                <a:xfrm>
                  <a:off x="2640874" y="1225353"/>
                  <a:ext cx="891054" cy="558382"/>
                </a:xfrm>
                <a:custGeom>
                  <a:avLst/>
                  <a:gdLst/>
                  <a:ahLst/>
                  <a:cxnLst/>
                  <a:rect l="l" t="t" r="r" b="b"/>
                  <a:pathLst>
                    <a:path w="31298" h="19613" extrusionOk="0">
                      <a:moveTo>
                        <a:pt x="161" y="0"/>
                      </a:moveTo>
                      <a:lnTo>
                        <a:pt x="161" y="0"/>
                      </a:lnTo>
                      <a:cubicBezTo>
                        <a:pt x="0" y="1970"/>
                        <a:pt x="688" y="3918"/>
                        <a:pt x="2040" y="5361"/>
                      </a:cubicBezTo>
                      <a:cubicBezTo>
                        <a:pt x="3744" y="7102"/>
                        <a:pt x="6048" y="8066"/>
                        <a:pt x="8426" y="8066"/>
                      </a:cubicBezTo>
                      <a:cubicBezTo>
                        <a:pt x="9022" y="8066"/>
                        <a:pt x="9622" y="8005"/>
                        <a:pt x="10219" y="7882"/>
                      </a:cubicBezTo>
                      <a:cubicBezTo>
                        <a:pt x="11662" y="7561"/>
                        <a:pt x="13083" y="7148"/>
                        <a:pt x="14457" y="6644"/>
                      </a:cubicBezTo>
                      <a:cubicBezTo>
                        <a:pt x="16680" y="5911"/>
                        <a:pt x="18765" y="5224"/>
                        <a:pt x="21331" y="5155"/>
                      </a:cubicBezTo>
                      <a:cubicBezTo>
                        <a:pt x="21456" y="5150"/>
                        <a:pt x="21581" y="5147"/>
                        <a:pt x="21705" y="5147"/>
                      </a:cubicBezTo>
                      <a:cubicBezTo>
                        <a:pt x="24251" y="5147"/>
                        <a:pt x="26683" y="6256"/>
                        <a:pt x="28365" y="8157"/>
                      </a:cubicBezTo>
                      <a:cubicBezTo>
                        <a:pt x="29648" y="9692"/>
                        <a:pt x="30220" y="11662"/>
                        <a:pt x="29991" y="13655"/>
                      </a:cubicBezTo>
                      <a:cubicBezTo>
                        <a:pt x="29831" y="15511"/>
                        <a:pt x="28640" y="17115"/>
                        <a:pt x="26921" y="17848"/>
                      </a:cubicBezTo>
                      <a:cubicBezTo>
                        <a:pt x="26008" y="18246"/>
                        <a:pt x="25034" y="18447"/>
                        <a:pt x="24065" y="18447"/>
                      </a:cubicBezTo>
                      <a:cubicBezTo>
                        <a:pt x="23139" y="18447"/>
                        <a:pt x="22216" y="18263"/>
                        <a:pt x="21354" y="17894"/>
                      </a:cubicBezTo>
                      <a:cubicBezTo>
                        <a:pt x="21239" y="18100"/>
                        <a:pt x="21125" y="18306"/>
                        <a:pt x="20987" y="18490"/>
                      </a:cubicBezTo>
                      <a:cubicBezTo>
                        <a:pt x="20896" y="18627"/>
                        <a:pt x="20804" y="18742"/>
                        <a:pt x="20712" y="18856"/>
                      </a:cubicBezTo>
                      <a:cubicBezTo>
                        <a:pt x="21789" y="19337"/>
                        <a:pt x="22958" y="19589"/>
                        <a:pt x="24149" y="19612"/>
                      </a:cubicBezTo>
                      <a:cubicBezTo>
                        <a:pt x="25226" y="19612"/>
                        <a:pt x="26326" y="19360"/>
                        <a:pt x="27311" y="18925"/>
                      </a:cubicBezTo>
                      <a:cubicBezTo>
                        <a:pt x="29396" y="18008"/>
                        <a:pt x="30839" y="16038"/>
                        <a:pt x="31045" y="13770"/>
                      </a:cubicBezTo>
                      <a:cubicBezTo>
                        <a:pt x="31297" y="11456"/>
                        <a:pt x="30610" y="9142"/>
                        <a:pt x="29121" y="7378"/>
                      </a:cubicBezTo>
                      <a:cubicBezTo>
                        <a:pt x="27234" y="5206"/>
                        <a:pt x="24529" y="3979"/>
                        <a:pt x="21688" y="3979"/>
                      </a:cubicBezTo>
                      <a:cubicBezTo>
                        <a:pt x="21561" y="3979"/>
                        <a:pt x="21435" y="3982"/>
                        <a:pt x="21308" y="3987"/>
                      </a:cubicBezTo>
                      <a:cubicBezTo>
                        <a:pt x="18582" y="4055"/>
                        <a:pt x="16428" y="4766"/>
                        <a:pt x="14160" y="5522"/>
                      </a:cubicBezTo>
                      <a:cubicBezTo>
                        <a:pt x="12808" y="6003"/>
                        <a:pt x="11410" y="6415"/>
                        <a:pt x="10013" y="6736"/>
                      </a:cubicBezTo>
                      <a:cubicBezTo>
                        <a:pt x="9481" y="6847"/>
                        <a:pt x="8947" y="6901"/>
                        <a:pt x="8417" y="6901"/>
                      </a:cubicBezTo>
                      <a:cubicBezTo>
                        <a:pt x="6321" y="6901"/>
                        <a:pt x="4295" y="6055"/>
                        <a:pt x="2796" y="4537"/>
                      </a:cubicBezTo>
                      <a:cubicBezTo>
                        <a:pt x="1650" y="3322"/>
                        <a:pt x="1077" y="1696"/>
                        <a:pt x="1215" y="46"/>
                      </a:cubicBezTo>
                      <a:lnTo>
                        <a:pt x="986" y="46"/>
                      </a:lnTo>
                      <a:cubicBezTo>
                        <a:pt x="711" y="46"/>
                        <a:pt x="436" y="46"/>
                        <a:pt x="161"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190" name="Google Shape;1190;p165"/>
                <p:cNvSpPr/>
                <p:nvPr/>
              </p:nvSpPr>
              <p:spPr>
                <a:xfrm>
                  <a:off x="3023037" y="1560284"/>
                  <a:ext cx="261041" cy="233084"/>
                </a:xfrm>
                <a:custGeom>
                  <a:avLst/>
                  <a:gdLst/>
                  <a:ahLst/>
                  <a:cxnLst/>
                  <a:rect l="l" t="t" r="r" b="b"/>
                  <a:pathLst>
                    <a:path w="9169" h="8187" extrusionOk="0">
                      <a:moveTo>
                        <a:pt x="4558" y="0"/>
                      </a:moveTo>
                      <a:cubicBezTo>
                        <a:pt x="2790" y="0"/>
                        <a:pt x="902" y="944"/>
                        <a:pt x="462" y="3564"/>
                      </a:cubicBezTo>
                      <a:cubicBezTo>
                        <a:pt x="1" y="6328"/>
                        <a:pt x="2341" y="8187"/>
                        <a:pt x="4610" y="8187"/>
                      </a:cubicBezTo>
                      <a:cubicBezTo>
                        <a:pt x="5725" y="8187"/>
                        <a:pt x="6824" y="7738"/>
                        <a:pt x="7564" y="6726"/>
                      </a:cubicBezTo>
                      <a:cubicBezTo>
                        <a:pt x="9168" y="4526"/>
                        <a:pt x="7908" y="494"/>
                        <a:pt x="5319" y="58"/>
                      </a:cubicBezTo>
                      <a:cubicBezTo>
                        <a:pt x="5071" y="20"/>
                        <a:pt x="4816" y="0"/>
                        <a:pt x="455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191" name="Google Shape;1191;p165"/>
                <p:cNvSpPr/>
                <p:nvPr/>
              </p:nvSpPr>
              <p:spPr>
                <a:xfrm>
                  <a:off x="3046041" y="1606947"/>
                  <a:ext cx="176713" cy="145026"/>
                </a:xfrm>
                <a:custGeom>
                  <a:avLst/>
                  <a:gdLst/>
                  <a:ahLst/>
                  <a:cxnLst/>
                  <a:rect l="l" t="t" r="r" b="b"/>
                  <a:pathLst>
                    <a:path w="6207" h="5094" extrusionOk="0">
                      <a:moveTo>
                        <a:pt x="3570" y="1"/>
                      </a:moveTo>
                      <a:cubicBezTo>
                        <a:pt x="1801" y="1"/>
                        <a:pt x="0" y="1718"/>
                        <a:pt x="1578" y="3964"/>
                      </a:cubicBezTo>
                      <a:cubicBezTo>
                        <a:pt x="2110" y="4687"/>
                        <a:pt x="3194" y="5094"/>
                        <a:pt x="3970" y="5094"/>
                      </a:cubicBezTo>
                      <a:cubicBezTo>
                        <a:pt x="4030" y="5094"/>
                        <a:pt x="4088" y="5091"/>
                        <a:pt x="4144" y="5087"/>
                      </a:cubicBezTo>
                      <a:cubicBezTo>
                        <a:pt x="5267" y="4949"/>
                        <a:pt x="6206" y="3414"/>
                        <a:pt x="6000" y="2200"/>
                      </a:cubicBezTo>
                      <a:cubicBezTo>
                        <a:pt x="5722" y="643"/>
                        <a:pt x="4652" y="1"/>
                        <a:pt x="3570"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192" name="Google Shape;1192;p165"/>
                <p:cNvSpPr/>
                <p:nvPr/>
              </p:nvSpPr>
              <p:spPr>
                <a:xfrm>
                  <a:off x="2749148" y="670514"/>
                  <a:ext cx="68527" cy="64456"/>
                </a:xfrm>
                <a:custGeom>
                  <a:avLst/>
                  <a:gdLst/>
                  <a:ahLst/>
                  <a:cxnLst/>
                  <a:rect l="l" t="t" r="r" b="b"/>
                  <a:pathLst>
                    <a:path w="2407" h="2264" extrusionOk="0">
                      <a:moveTo>
                        <a:pt x="1483" y="1"/>
                      </a:moveTo>
                      <a:cubicBezTo>
                        <a:pt x="840" y="1"/>
                        <a:pt x="1" y="274"/>
                        <a:pt x="1" y="1136"/>
                      </a:cubicBezTo>
                      <a:cubicBezTo>
                        <a:pt x="1" y="1782"/>
                        <a:pt x="442" y="2264"/>
                        <a:pt x="1222" y="2264"/>
                      </a:cubicBezTo>
                      <a:cubicBezTo>
                        <a:pt x="1493" y="2264"/>
                        <a:pt x="1805" y="2206"/>
                        <a:pt x="2154" y="2076"/>
                      </a:cubicBezTo>
                      <a:cubicBezTo>
                        <a:pt x="2406" y="1961"/>
                        <a:pt x="2315" y="357"/>
                        <a:pt x="2177" y="174"/>
                      </a:cubicBezTo>
                      <a:cubicBezTo>
                        <a:pt x="2092" y="73"/>
                        <a:pt x="1813" y="1"/>
                        <a:pt x="148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193" name="Google Shape;1193;p165"/>
                <p:cNvSpPr/>
                <p:nvPr/>
              </p:nvSpPr>
              <p:spPr>
                <a:xfrm>
                  <a:off x="2399528" y="684579"/>
                  <a:ext cx="181354" cy="460531"/>
                </a:xfrm>
                <a:custGeom>
                  <a:avLst/>
                  <a:gdLst/>
                  <a:ahLst/>
                  <a:cxnLst/>
                  <a:rect l="l" t="t" r="r" b="b"/>
                  <a:pathLst>
                    <a:path w="6370" h="16176" extrusionOk="0">
                      <a:moveTo>
                        <a:pt x="4330" y="1"/>
                      </a:moveTo>
                      <a:cubicBezTo>
                        <a:pt x="3070" y="161"/>
                        <a:pt x="1283" y="482"/>
                        <a:pt x="756" y="1971"/>
                      </a:cubicBezTo>
                      <a:cubicBezTo>
                        <a:pt x="481" y="2819"/>
                        <a:pt x="321" y="3712"/>
                        <a:pt x="252" y="4606"/>
                      </a:cubicBezTo>
                      <a:cubicBezTo>
                        <a:pt x="69" y="6370"/>
                        <a:pt x="0" y="8111"/>
                        <a:pt x="0" y="9875"/>
                      </a:cubicBezTo>
                      <a:cubicBezTo>
                        <a:pt x="0" y="11548"/>
                        <a:pt x="92" y="13518"/>
                        <a:pt x="1283" y="14756"/>
                      </a:cubicBezTo>
                      <a:cubicBezTo>
                        <a:pt x="2039" y="15580"/>
                        <a:pt x="4583" y="16039"/>
                        <a:pt x="6232" y="16176"/>
                      </a:cubicBezTo>
                      <a:lnTo>
                        <a:pt x="6232" y="15741"/>
                      </a:lnTo>
                      <a:cubicBezTo>
                        <a:pt x="6232" y="15489"/>
                        <a:pt x="6278" y="15260"/>
                        <a:pt x="6370" y="15030"/>
                      </a:cubicBezTo>
                      <a:cubicBezTo>
                        <a:pt x="4720" y="14893"/>
                        <a:pt x="2475" y="14412"/>
                        <a:pt x="2016" y="13931"/>
                      </a:cubicBezTo>
                      <a:lnTo>
                        <a:pt x="2039" y="13908"/>
                      </a:lnTo>
                      <a:cubicBezTo>
                        <a:pt x="1237" y="13083"/>
                        <a:pt x="1192" y="11548"/>
                        <a:pt x="1169" y="10402"/>
                      </a:cubicBezTo>
                      <a:cubicBezTo>
                        <a:pt x="1100" y="8867"/>
                        <a:pt x="1123" y="7355"/>
                        <a:pt x="1237" y="5843"/>
                      </a:cubicBezTo>
                      <a:cubicBezTo>
                        <a:pt x="1329" y="4720"/>
                        <a:pt x="1375" y="3460"/>
                        <a:pt x="1764" y="2406"/>
                      </a:cubicBezTo>
                      <a:cubicBezTo>
                        <a:pt x="2035" y="1657"/>
                        <a:pt x="3119" y="1154"/>
                        <a:pt x="4071" y="1154"/>
                      </a:cubicBezTo>
                      <a:cubicBezTo>
                        <a:pt x="4167" y="1154"/>
                        <a:pt x="4261" y="1159"/>
                        <a:pt x="4353" y="1169"/>
                      </a:cubicBezTo>
                      <a:cubicBezTo>
                        <a:pt x="4330" y="917"/>
                        <a:pt x="4330" y="665"/>
                        <a:pt x="4330" y="390"/>
                      </a:cubicBezTo>
                      <a:lnTo>
                        <a:pt x="4330" y="230"/>
                      </a:lnTo>
                      <a:cubicBezTo>
                        <a:pt x="4330" y="207"/>
                        <a:pt x="4330" y="184"/>
                        <a:pt x="4330" y="161"/>
                      </a:cubicBezTo>
                      <a:lnTo>
                        <a:pt x="4330" y="115"/>
                      </a:lnTo>
                      <a:lnTo>
                        <a:pt x="4330" y="1"/>
                      </a:ln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194" name="Google Shape;1194;p165"/>
                <p:cNvSpPr/>
                <p:nvPr/>
              </p:nvSpPr>
              <p:spPr>
                <a:xfrm>
                  <a:off x="2755668" y="686544"/>
                  <a:ext cx="182037" cy="461186"/>
                </a:xfrm>
                <a:custGeom>
                  <a:avLst/>
                  <a:gdLst/>
                  <a:ahLst/>
                  <a:cxnLst/>
                  <a:rect l="l" t="t" r="r" b="b"/>
                  <a:pathLst>
                    <a:path w="6394" h="16199" extrusionOk="0">
                      <a:moveTo>
                        <a:pt x="2040" y="0"/>
                      </a:moveTo>
                      <a:cubicBezTo>
                        <a:pt x="2040" y="69"/>
                        <a:pt x="2040" y="138"/>
                        <a:pt x="2063" y="184"/>
                      </a:cubicBezTo>
                      <a:cubicBezTo>
                        <a:pt x="2063" y="207"/>
                        <a:pt x="2063" y="207"/>
                        <a:pt x="2063" y="229"/>
                      </a:cubicBezTo>
                      <a:lnTo>
                        <a:pt x="2063" y="413"/>
                      </a:lnTo>
                      <a:cubicBezTo>
                        <a:pt x="2086" y="665"/>
                        <a:pt x="2063" y="917"/>
                        <a:pt x="2040" y="1192"/>
                      </a:cubicBezTo>
                      <a:cubicBezTo>
                        <a:pt x="2147" y="1177"/>
                        <a:pt x="2258" y="1170"/>
                        <a:pt x="2370" y="1170"/>
                      </a:cubicBezTo>
                      <a:cubicBezTo>
                        <a:pt x="3310" y="1170"/>
                        <a:pt x="4363" y="1669"/>
                        <a:pt x="4629" y="2406"/>
                      </a:cubicBezTo>
                      <a:cubicBezTo>
                        <a:pt x="5018" y="3460"/>
                        <a:pt x="5064" y="4720"/>
                        <a:pt x="5156" y="5843"/>
                      </a:cubicBezTo>
                      <a:cubicBezTo>
                        <a:pt x="5270" y="7355"/>
                        <a:pt x="5293" y="8890"/>
                        <a:pt x="5248" y="10402"/>
                      </a:cubicBezTo>
                      <a:cubicBezTo>
                        <a:pt x="5202" y="11548"/>
                        <a:pt x="5156" y="13083"/>
                        <a:pt x="4354" y="13908"/>
                      </a:cubicBezTo>
                      <a:lnTo>
                        <a:pt x="4354" y="13930"/>
                      </a:lnTo>
                      <a:cubicBezTo>
                        <a:pt x="3896" y="14434"/>
                        <a:pt x="1650" y="14893"/>
                        <a:pt x="1" y="15053"/>
                      </a:cubicBezTo>
                      <a:cubicBezTo>
                        <a:pt x="92" y="15259"/>
                        <a:pt x="138" y="15511"/>
                        <a:pt x="138" y="15740"/>
                      </a:cubicBezTo>
                      <a:cubicBezTo>
                        <a:pt x="161" y="15901"/>
                        <a:pt x="161" y="16038"/>
                        <a:pt x="138" y="16199"/>
                      </a:cubicBezTo>
                      <a:cubicBezTo>
                        <a:pt x="1788" y="16038"/>
                        <a:pt x="4331" y="15580"/>
                        <a:pt x="5087" y="14755"/>
                      </a:cubicBezTo>
                      <a:cubicBezTo>
                        <a:pt x="6279" y="13518"/>
                        <a:pt x="6370" y="11548"/>
                        <a:pt x="6370" y="9898"/>
                      </a:cubicBezTo>
                      <a:cubicBezTo>
                        <a:pt x="6393" y="8134"/>
                        <a:pt x="6301" y="6370"/>
                        <a:pt x="6118" y="4628"/>
                      </a:cubicBezTo>
                      <a:cubicBezTo>
                        <a:pt x="6049" y="3712"/>
                        <a:pt x="5889" y="2841"/>
                        <a:pt x="5637" y="1971"/>
                      </a:cubicBezTo>
                      <a:cubicBezTo>
                        <a:pt x="5087" y="504"/>
                        <a:pt x="3300" y="161"/>
                        <a:pt x="204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grpSp>
            <p:nvGrpSpPr>
              <p:cNvPr id="1195" name="Google Shape;1195;p165"/>
              <p:cNvGrpSpPr/>
              <p:nvPr/>
            </p:nvGrpSpPr>
            <p:grpSpPr>
              <a:xfrm>
                <a:off x="8248754" y="1693176"/>
                <a:ext cx="345743" cy="281058"/>
                <a:chOff x="4045279" y="974526"/>
                <a:chExt cx="345743" cy="281058"/>
              </a:xfrm>
            </p:grpSpPr>
            <p:sp>
              <p:nvSpPr>
                <p:cNvPr id="1196" name="Google Shape;1196;p165"/>
                <p:cNvSpPr/>
                <p:nvPr/>
              </p:nvSpPr>
              <p:spPr>
                <a:xfrm>
                  <a:off x="4045279" y="974526"/>
                  <a:ext cx="212671" cy="195390"/>
                </a:xfrm>
                <a:custGeom>
                  <a:avLst/>
                  <a:gdLst/>
                  <a:ahLst/>
                  <a:cxnLst/>
                  <a:rect l="l" t="t" r="r" b="b"/>
                  <a:pathLst>
                    <a:path w="7470" h="6863" extrusionOk="0">
                      <a:moveTo>
                        <a:pt x="2982" y="1"/>
                      </a:moveTo>
                      <a:cubicBezTo>
                        <a:pt x="1529" y="1"/>
                        <a:pt x="802" y="1593"/>
                        <a:pt x="802" y="1593"/>
                      </a:cubicBezTo>
                      <a:cubicBezTo>
                        <a:pt x="1" y="3174"/>
                        <a:pt x="1994" y="5144"/>
                        <a:pt x="3873" y="6863"/>
                      </a:cubicBezTo>
                      <a:cubicBezTo>
                        <a:pt x="4377" y="5648"/>
                        <a:pt x="5476" y="3701"/>
                        <a:pt x="7470" y="2739"/>
                      </a:cubicBezTo>
                      <a:cubicBezTo>
                        <a:pt x="6484" y="1914"/>
                        <a:pt x="5453" y="1135"/>
                        <a:pt x="4377" y="447"/>
                      </a:cubicBezTo>
                      <a:cubicBezTo>
                        <a:pt x="3854" y="126"/>
                        <a:pt x="3389" y="1"/>
                        <a:pt x="2982"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197" name="Google Shape;1197;p165"/>
                <p:cNvSpPr/>
                <p:nvPr/>
              </p:nvSpPr>
              <p:spPr>
                <a:xfrm>
                  <a:off x="4155518" y="1052479"/>
                  <a:ext cx="235504" cy="203105"/>
                </a:xfrm>
                <a:custGeom>
                  <a:avLst/>
                  <a:gdLst/>
                  <a:ahLst/>
                  <a:cxnLst/>
                  <a:rect l="l" t="t" r="r" b="b"/>
                  <a:pathLst>
                    <a:path w="8272" h="7134" extrusionOk="0">
                      <a:moveTo>
                        <a:pt x="3598" y="1"/>
                      </a:moveTo>
                      <a:cubicBezTo>
                        <a:pt x="1604" y="963"/>
                        <a:pt x="505" y="2910"/>
                        <a:pt x="1" y="4125"/>
                      </a:cubicBezTo>
                      <a:lnTo>
                        <a:pt x="596" y="4675"/>
                      </a:lnTo>
                      <a:cubicBezTo>
                        <a:pt x="2662" y="6525"/>
                        <a:pt x="3933" y="7133"/>
                        <a:pt x="4820" y="7133"/>
                      </a:cubicBezTo>
                      <a:cubicBezTo>
                        <a:pt x="5438" y="7133"/>
                        <a:pt x="5870" y="6838"/>
                        <a:pt x="6255" y="6462"/>
                      </a:cubicBezTo>
                      <a:cubicBezTo>
                        <a:pt x="8272" y="4514"/>
                        <a:pt x="6393" y="2475"/>
                        <a:pt x="4033" y="367"/>
                      </a:cubicBezTo>
                      <a:cubicBezTo>
                        <a:pt x="3941" y="276"/>
                        <a:pt x="3781" y="161"/>
                        <a:pt x="359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sp>
            <p:nvSpPr>
              <p:cNvPr id="1198" name="Google Shape;1198;p165"/>
              <p:cNvSpPr/>
              <p:nvPr/>
            </p:nvSpPr>
            <p:spPr>
              <a:xfrm rot="1122035">
                <a:off x="7250084" y="422905"/>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199" name="Google Shape;1199;p165"/>
              <p:cNvSpPr/>
              <p:nvPr/>
            </p:nvSpPr>
            <p:spPr>
              <a:xfrm rot="621898" flipH="1">
                <a:off x="7427251" y="895386"/>
                <a:ext cx="266329" cy="172376"/>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165"/>
              <p:cNvSpPr/>
              <p:nvPr/>
            </p:nvSpPr>
            <p:spPr>
              <a:xfrm rot="-1471198" flipH="1">
                <a:off x="8618273" y="528419"/>
                <a:ext cx="266325" cy="172391"/>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165"/>
              <p:cNvSpPr/>
              <p:nvPr/>
            </p:nvSpPr>
            <p:spPr>
              <a:xfrm rot="-7304935" flipH="1">
                <a:off x="8085133" y="1354816"/>
                <a:ext cx="266305" cy="172403"/>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02" name="Google Shape;1202;p165"/>
            <p:cNvGrpSpPr/>
            <p:nvPr/>
          </p:nvGrpSpPr>
          <p:grpSpPr>
            <a:xfrm>
              <a:off x="342228" y="3696822"/>
              <a:ext cx="1717128" cy="1270529"/>
              <a:chOff x="7109428" y="197972"/>
              <a:chExt cx="1717128" cy="1270529"/>
            </a:xfrm>
          </p:grpSpPr>
          <p:sp>
            <p:nvSpPr>
              <p:cNvPr id="1203" name="Google Shape;1203;p165"/>
              <p:cNvSpPr/>
              <p:nvPr/>
            </p:nvSpPr>
            <p:spPr>
              <a:xfrm rot="1122035">
                <a:off x="7138646" y="851555"/>
                <a:ext cx="309144" cy="233158"/>
              </a:xfrm>
              <a:custGeom>
                <a:avLst/>
                <a:gdLst/>
                <a:ahLst/>
                <a:cxnLst/>
                <a:rect l="l" t="t" r="r" b="b"/>
                <a:pathLst>
                  <a:path w="39411" h="29724" extrusionOk="0">
                    <a:moveTo>
                      <a:pt x="29588" y="1"/>
                    </a:moveTo>
                    <a:cubicBezTo>
                      <a:pt x="26032" y="1"/>
                      <a:pt x="22390" y="1886"/>
                      <a:pt x="20600" y="5896"/>
                    </a:cubicBezTo>
                    <a:cubicBezTo>
                      <a:pt x="18544" y="2545"/>
                      <a:pt x="15626" y="1160"/>
                      <a:pt x="12750" y="1160"/>
                    </a:cubicBezTo>
                    <a:cubicBezTo>
                      <a:pt x="6266" y="1160"/>
                      <a:pt x="0" y="8198"/>
                      <a:pt x="4333" y="15610"/>
                    </a:cubicBezTo>
                    <a:cubicBezTo>
                      <a:pt x="7770" y="22575"/>
                      <a:pt x="18423" y="29517"/>
                      <a:pt x="20577" y="29724"/>
                    </a:cubicBezTo>
                    <a:cubicBezTo>
                      <a:pt x="29008" y="26654"/>
                      <a:pt x="39410" y="17283"/>
                      <a:pt x="38654" y="7591"/>
                    </a:cubicBezTo>
                    <a:cubicBezTo>
                      <a:pt x="37920" y="2664"/>
                      <a:pt x="33814" y="1"/>
                      <a:pt x="29588"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204" name="Google Shape;1204;p165"/>
              <p:cNvSpPr/>
              <p:nvPr/>
            </p:nvSpPr>
            <p:spPr>
              <a:xfrm rot="10604852" flipH="1">
                <a:off x="7563923" y="1288715"/>
                <a:ext cx="266331" cy="172370"/>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165"/>
              <p:cNvSpPr/>
              <p:nvPr/>
            </p:nvSpPr>
            <p:spPr>
              <a:xfrm rot="4740224" flipH="1">
                <a:off x="7125174" y="258933"/>
                <a:ext cx="266321" cy="172393"/>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165"/>
              <p:cNvSpPr/>
              <p:nvPr/>
            </p:nvSpPr>
            <p:spPr>
              <a:xfrm rot="-8099754" flipH="1">
                <a:off x="8538305" y="973408"/>
                <a:ext cx="266300" cy="172400"/>
              </a:xfrm>
              <a:custGeom>
                <a:avLst/>
                <a:gdLst/>
                <a:ahLst/>
                <a:cxnLst/>
                <a:rect l="l" t="t" r="r" b="b"/>
                <a:pathLst>
                  <a:path w="5387" h="3487" extrusionOk="0">
                    <a:moveTo>
                      <a:pt x="133" y="14"/>
                    </a:moveTo>
                    <a:cubicBezTo>
                      <a:pt x="714" y="205"/>
                      <a:pt x="5075" y="3029"/>
                      <a:pt x="5366" y="3403"/>
                    </a:cubicBezTo>
                    <a:cubicBezTo>
                      <a:pt x="5657" y="3777"/>
                      <a:pt x="2750" y="2822"/>
                      <a:pt x="1878" y="2257"/>
                    </a:cubicBezTo>
                    <a:cubicBezTo>
                      <a:pt x="1006" y="1692"/>
                      <a:pt x="-448" y="-177"/>
                      <a:pt x="133" y="14"/>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07" name="Google Shape;1207;p165"/>
              <p:cNvGrpSpPr/>
              <p:nvPr/>
            </p:nvGrpSpPr>
            <p:grpSpPr>
              <a:xfrm>
                <a:off x="8237833" y="339919"/>
                <a:ext cx="309215" cy="272430"/>
                <a:chOff x="3890683" y="1390057"/>
                <a:chExt cx="309215" cy="272430"/>
              </a:xfrm>
            </p:grpSpPr>
            <p:sp>
              <p:nvSpPr>
                <p:cNvPr id="1208" name="Google Shape;1208;p165"/>
                <p:cNvSpPr/>
                <p:nvPr/>
              </p:nvSpPr>
              <p:spPr>
                <a:xfrm>
                  <a:off x="3987227" y="1415168"/>
                  <a:ext cx="212671" cy="247319"/>
                </a:xfrm>
                <a:custGeom>
                  <a:avLst/>
                  <a:gdLst/>
                  <a:ahLst/>
                  <a:cxnLst/>
                  <a:rect l="l" t="t" r="r" b="b"/>
                  <a:pathLst>
                    <a:path w="7470" h="8687" extrusionOk="0">
                      <a:moveTo>
                        <a:pt x="4422" y="0"/>
                      </a:moveTo>
                      <a:lnTo>
                        <a:pt x="0" y="8409"/>
                      </a:lnTo>
                      <a:cubicBezTo>
                        <a:pt x="557" y="8594"/>
                        <a:pt x="1134" y="8686"/>
                        <a:pt x="1708" y="8686"/>
                      </a:cubicBezTo>
                      <a:cubicBezTo>
                        <a:pt x="2763" y="8686"/>
                        <a:pt x="3807" y="8376"/>
                        <a:pt x="4697" y="7767"/>
                      </a:cubicBezTo>
                      <a:cubicBezTo>
                        <a:pt x="7011" y="6232"/>
                        <a:pt x="7470" y="1994"/>
                        <a:pt x="4422"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209" name="Google Shape;1209;p165"/>
                <p:cNvSpPr/>
                <p:nvPr/>
              </p:nvSpPr>
              <p:spPr>
                <a:xfrm>
                  <a:off x="3949390" y="1396890"/>
                  <a:ext cx="163759" cy="257682"/>
                </a:xfrm>
                <a:custGeom>
                  <a:avLst/>
                  <a:gdLst/>
                  <a:ahLst/>
                  <a:cxnLst/>
                  <a:rect l="l" t="t" r="r" b="b"/>
                  <a:pathLst>
                    <a:path w="5752" h="9051" extrusionOk="0">
                      <a:moveTo>
                        <a:pt x="4377" y="1"/>
                      </a:moveTo>
                      <a:lnTo>
                        <a:pt x="1" y="8363"/>
                      </a:lnTo>
                      <a:cubicBezTo>
                        <a:pt x="413" y="8661"/>
                        <a:pt x="848" y="8890"/>
                        <a:pt x="1329" y="9051"/>
                      </a:cubicBezTo>
                      <a:lnTo>
                        <a:pt x="5751" y="642"/>
                      </a:lnTo>
                      <a:cubicBezTo>
                        <a:pt x="5568" y="528"/>
                        <a:pt x="5385" y="413"/>
                        <a:pt x="5201" y="322"/>
                      </a:cubicBezTo>
                      <a:cubicBezTo>
                        <a:pt x="4926" y="207"/>
                        <a:pt x="4674" y="92"/>
                        <a:pt x="437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210" name="Google Shape;1210;p165"/>
                <p:cNvSpPr/>
                <p:nvPr/>
              </p:nvSpPr>
              <p:spPr>
                <a:xfrm>
                  <a:off x="3890683" y="1390057"/>
                  <a:ext cx="183318" cy="244956"/>
                </a:xfrm>
                <a:custGeom>
                  <a:avLst/>
                  <a:gdLst/>
                  <a:ahLst/>
                  <a:cxnLst/>
                  <a:rect l="l" t="t" r="r" b="b"/>
                  <a:pathLst>
                    <a:path w="6439" h="8604" extrusionOk="0">
                      <a:moveTo>
                        <a:pt x="4938" y="1"/>
                      </a:moveTo>
                      <a:cubicBezTo>
                        <a:pt x="2517" y="1"/>
                        <a:pt x="351" y="1846"/>
                        <a:pt x="161" y="4434"/>
                      </a:cubicBezTo>
                      <a:cubicBezTo>
                        <a:pt x="1" y="6060"/>
                        <a:pt x="734" y="7641"/>
                        <a:pt x="2063" y="8603"/>
                      </a:cubicBezTo>
                      <a:lnTo>
                        <a:pt x="6439" y="241"/>
                      </a:lnTo>
                      <a:cubicBezTo>
                        <a:pt x="5938" y="78"/>
                        <a:pt x="5433" y="1"/>
                        <a:pt x="4938" y="1"/>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grpSp>
            <p:nvGrpSpPr>
              <p:cNvPr id="1211" name="Google Shape;1211;p165"/>
              <p:cNvGrpSpPr/>
              <p:nvPr/>
            </p:nvGrpSpPr>
            <p:grpSpPr>
              <a:xfrm flipH="1">
                <a:off x="7617675" y="339921"/>
                <a:ext cx="757996" cy="1065817"/>
                <a:chOff x="1580225" y="1798159"/>
                <a:chExt cx="757996" cy="1065817"/>
              </a:xfrm>
            </p:grpSpPr>
            <p:sp>
              <p:nvSpPr>
                <p:cNvPr id="1212" name="Google Shape;1212;p165"/>
                <p:cNvSpPr/>
                <p:nvPr/>
              </p:nvSpPr>
              <p:spPr>
                <a:xfrm>
                  <a:off x="2115359" y="1798159"/>
                  <a:ext cx="211931" cy="136087"/>
                </a:xfrm>
                <a:custGeom>
                  <a:avLst/>
                  <a:gdLst/>
                  <a:ahLst/>
                  <a:cxnLst/>
                  <a:rect l="l" t="t" r="r" b="b"/>
                  <a:pathLst>
                    <a:path w="7444" h="4780" extrusionOk="0">
                      <a:moveTo>
                        <a:pt x="1734" y="0"/>
                      </a:moveTo>
                      <a:cubicBezTo>
                        <a:pt x="1412" y="0"/>
                        <a:pt x="1104" y="52"/>
                        <a:pt x="825" y="172"/>
                      </a:cubicBezTo>
                      <a:cubicBezTo>
                        <a:pt x="504" y="310"/>
                        <a:pt x="0" y="310"/>
                        <a:pt x="0" y="1134"/>
                      </a:cubicBezTo>
                      <a:cubicBezTo>
                        <a:pt x="573" y="1845"/>
                        <a:pt x="1558" y="2624"/>
                        <a:pt x="3185" y="3426"/>
                      </a:cubicBezTo>
                      <a:cubicBezTo>
                        <a:pt x="4353" y="4021"/>
                        <a:pt x="5568" y="4480"/>
                        <a:pt x="6851" y="4777"/>
                      </a:cubicBezTo>
                      <a:cubicBezTo>
                        <a:pt x="6857" y="4779"/>
                        <a:pt x="6864" y="4780"/>
                        <a:pt x="6871" y="4780"/>
                      </a:cubicBezTo>
                      <a:cubicBezTo>
                        <a:pt x="7062" y="4780"/>
                        <a:pt x="7444" y="4189"/>
                        <a:pt x="7378" y="3769"/>
                      </a:cubicBezTo>
                      <a:cubicBezTo>
                        <a:pt x="7332" y="3426"/>
                        <a:pt x="7194" y="3105"/>
                        <a:pt x="7011" y="2830"/>
                      </a:cubicBezTo>
                      <a:cubicBezTo>
                        <a:pt x="6530" y="2211"/>
                        <a:pt x="5934" y="1684"/>
                        <a:pt x="5247" y="1272"/>
                      </a:cubicBezTo>
                      <a:cubicBezTo>
                        <a:pt x="4360" y="729"/>
                        <a:pt x="2944" y="0"/>
                        <a:pt x="1734"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213" name="Google Shape;1213;p165"/>
                <p:cNvSpPr/>
                <p:nvPr/>
              </p:nvSpPr>
              <p:spPr>
                <a:xfrm>
                  <a:off x="2089681" y="1826115"/>
                  <a:ext cx="225710" cy="179389"/>
                </a:xfrm>
                <a:custGeom>
                  <a:avLst/>
                  <a:gdLst/>
                  <a:ahLst/>
                  <a:cxnLst/>
                  <a:rect l="l" t="t" r="r" b="b"/>
                  <a:pathLst>
                    <a:path w="7928" h="6301" extrusionOk="0">
                      <a:moveTo>
                        <a:pt x="1100" y="0"/>
                      </a:moveTo>
                      <a:cubicBezTo>
                        <a:pt x="825" y="504"/>
                        <a:pt x="596" y="1031"/>
                        <a:pt x="413" y="1581"/>
                      </a:cubicBezTo>
                      <a:cubicBezTo>
                        <a:pt x="207" y="2108"/>
                        <a:pt x="92" y="2612"/>
                        <a:pt x="0" y="2910"/>
                      </a:cubicBezTo>
                      <a:cubicBezTo>
                        <a:pt x="665" y="3827"/>
                        <a:pt x="2292" y="5430"/>
                        <a:pt x="5934" y="6301"/>
                      </a:cubicBezTo>
                      <a:cubicBezTo>
                        <a:pt x="6416" y="5934"/>
                        <a:pt x="6805" y="5499"/>
                        <a:pt x="7126" y="4995"/>
                      </a:cubicBezTo>
                      <a:cubicBezTo>
                        <a:pt x="7424" y="4560"/>
                        <a:pt x="7699" y="4102"/>
                        <a:pt x="7928" y="3620"/>
                      </a:cubicBezTo>
                      <a:cubicBezTo>
                        <a:pt x="6668" y="3323"/>
                        <a:pt x="5430" y="2864"/>
                        <a:pt x="4262" y="2292"/>
                      </a:cubicBezTo>
                      <a:cubicBezTo>
                        <a:pt x="2635" y="1467"/>
                        <a:pt x="1673" y="688"/>
                        <a:pt x="11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214" name="Google Shape;1214;p165"/>
                <p:cNvSpPr/>
                <p:nvPr/>
              </p:nvSpPr>
              <p:spPr>
                <a:xfrm>
                  <a:off x="1995585" y="1865633"/>
                  <a:ext cx="342636" cy="209368"/>
                </a:xfrm>
                <a:custGeom>
                  <a:avLst/>
                  <a:gdLst/>
                  <a:ahLst/>
                  <a:cxnLst/>
                  <a:rect l="l" t="t" r="r" b="b"/>
                  <a:pathLst>
                    <a:path w="12035" h="7354" extrusionOk="0">
                      <a:moveTo>
                        <a:pt x="2693" y="1"/>
                      </a:moveTo>
                      <a:cubicBezTo>
                        <a:pt x="1172" y="1"/>
                        <a:pt x="0" y="1148"/>
                        <a:pt x="1129" y="2897"/>
                      </a:cubicBezTo>
                      <a:cubicBezTo>
                        <a:pt x="1220" y="3034"/>
                        <a:pt x="1335" y="3195"/>
                        <a:pt x="1450" y="3332"/>
                      </a:cubicBezTo>
                      <a:cubicBezTo>
                        <a:pt x="2733" y="4959"/>
                        <a:pt x="5047" y="6127"/>
                        <a:pt x="6902" y="6746"/>
                      </a:cubicBezTo>
                      <a:cubicBezTo>
                        <a:pt x="7590" y="6998"/>
                        <a:pt x="8300" y="7181"/>
                        <a:pt x="9010" y="7319"/>
                      </a:cubicBezTo>
                      <a:cubicBezTo>
                        <a:pt x="9179" y="7341"/>
                        <a:pt x="9346" y="7353"/>
                        <a:pt x="9510" y="7353"/>
                      </a:cubicBezTo>
                      <a:cubicBezTo>
                        <a:pt x="10354" y="7353"/>
                        <a:pt x="11131" y="7036"/>
                        <a:pt x="11668" y="6173"/>
                      </a:cubicBezTo>
                      <a:cubicBezTo>
                        <a:pt x="12035" y="5555"/>
                        <a:pt x="11920" y="4501"/>
                        <a:pt x="10431" y="3607"/>
                      </a:cubicBezTo>
                      <a:cubicBezTo>
                        <a:pt x="10110" y="4111"/>
                        <a:pt x="9721" y="4546"/>
                        <a:pt x="9239" y="4890"/>
                      </a:cubicBezTo>
                      <a:cubicBezTo>
                        <a:pt x="5597" y="4019"/>
                        <a:pt x="3970" y="2439"/>
                        <a:pt x="3305" y="1522"/>
                      </a:cubicBezTo>
                      <a:cubicBezTo>
                        <a:pt x="3397" y="1201"/>
                        <a:pt x="3534" y="720"/>
                        <a:pt x="3718" y="170"/>
                      </a:cubicBezTo>
                      <a:cubicBezTo>
                        <a:pt x="3373" y="55"/>
                        <a:pt x="3025" y="1"/>
                        <a:pt x="2693"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215" name="Google Shape;1215;p165"/>
                <p:cNvSpPr/>
                <p:nvPr/>
              </p:nvSpPr>
              <p:spPr>
                <a:xfrm>
                  <a:off x="1580225" y="1961152"/>
                  <a:ext cx="671892" cy="902812"/>
                </a:xfrm>
                <a:custGeom>
                  <a:avLst/>
                  <a:gdLst/>
                  <a:ahLst/>
                  <a:cxnLst/>
                  <a:rect l="l" t="t" r="r" b="b"/>
                  <a:pathLst>
                    <a:path w="23600" h="31711" extrusionOk="0">
                      <a:moveTo>
                        <a:pt x="16039" y="0"/>
                      </a:moveTo>
                      <a:cubicBezTo>
                        <a:pt x="14297" y="3070"/>
                        <a:pt x="6095" y="17596"/>
                        <a:pt x="3094" y="23095"/>
                      </a:cubicBezTo>
                      <a:cubicBezTo>
                        <a:pt x="2200" y="24744"/>
                        <a:pt x="1" y="28295"/>
                        <a:pt x="3781" y="30793"/>
                      </a:cubicBezTo>
                      <a:cubicBezTo>
                        <a:pt x="3781" y="30793"/>
                        <a:pt x="4913" y="31710"/>
                        <a:pt x="6478" y="31710"/>
                      </a:cubicBezTo>
                      <a:cubicBezTo>
                        <a:pt x="7982" y="31710"/>
                        <a:pt x="9887" y="30863"/>
                        <a:pt x="11571" y="27539"/>
                      </a:cubicBezTo>
                      <a:cubicBezTo>
                        <a:pt x="12396" y="25913"/>
                        <a:pt x="21354" y="8386"/>
                        <a:pt x="23599" y="3964"/>
                      </a:cubicBezTo>
                      <a:cubicBezTo>
                        <a:pt x="22889" y="3826"/>
                        <a:pt x="22156" y="3643"/>
                        <a:pt x="21469" y="3391"/>
                      </a:cubicBezTo>
                      <a:cubicBezTo>
                        <a:pt x="19636" y="2795"/>
                        <a:pt x="17322" y="1604"/>
                        <a:pt x="16039" y="0"/>
                      </a:cubicBezTo>
                      <a:close/>
                    </a:path>
                  </a:pathLst>
                </a:custGeom>
                <a:solidFill>
                  <a:schemeClr val="dk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216" name="Google Shape;1216;p165"/>
                <p:cNvSpPr/>
                <p:nvPr/>
              </p:nvSpPr>
              <p:spPr>
                <a:xfrm>
                  <a:off x="1821572" y="2325123"/>
                  <a:ext cx="235504" cy="146393"/>
                </a:xfrm>
                <a:custGeom>
                  <a:avLst/>
                  <a:gdLst/>
                  <a:ahLst/>
                  <a:cxnLst/>
                  <a:rect l="l" t="t" r="r" b="b"/>
                  <a:pathLst>
                    <a:path w="8272" h="5142" extrusionOk="0">
                      <a:moveTo>
                        <a:pt x="367" y="1"/>
                      </a:moveTo>
                      <a:cubicBezTo>
                        <a:pt x="230" y="207"/>
                        <a:pt x="115" y="436"/>
                        <a:pt x="1" y="665"/>
                      </a:cubicBezTo>
                      <a:cubicBezTo>
                        <a:pt x="70" y="917"/>
                        <a:pt x="207" y="1146"/>
                        <a:pt x="367" y="1352"/>
                      </a:cubicBezTo>
                      <a:cubicBezTo>
                        <a:pt x="1307" y="2567"/>
                        <a:pt x="3781" y="4445"/>
                        <a:pt x="7218" y="5087"/>
                      </a:cubicBezTo>
                      <a:cubicBezTo>
                        <a:pt x="7402" y="5120"/>
                        <a:pt x="7599" y="5142"/>
                        <a:pt x="7799" y="5142"/>
                      </a:cubicBezTo>
                      <a:cubicBezTo>
                        <a:pt x="7872" y="5142"/>
                        <a:pt x="7946" y="5139"/>
                        <a:pt x="8020" y="5133"/>
                      </a:cubicBezTo>
                      <a:cubicBezTo>
                        <a:pt x="8111" y="4949"/>
                        <a:pt x="8203" y="4789"/>
                        <a:pt x="8272" y="4629"/>
                      </a:cubicBezTo>
                      <a:cubicBezTo>
                        <a:pt x="7722" y="3827"/>
                        <a:pt x="7035" y="3116"/>
                        <a:pt x="6233" y="2567"/>
                      </a:cubicBezTo>
                      <a:cubicBezTo>
                        <a:pt x="3277" y="642"/>
                        <a:pt x="1444" y="92"/>
                        <a:pt x="367"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217" name="Google Shape;1217;p165"/>
                <p:cNvSpPr/>
                <p:nvPr/>
              </p:nvSpPr>
              <p:spPr>
                <a:xfrm>
                  <a:off x="1580225" y="2344028"/>
                  <a:ext cx="469670" cy="519948"/>
                </a:xfrm>
                <a:custGeom>
                  <a:avLst/>
                  <a:gdLst/>
                  <a:ahLst/>
                  <a:cxnLst/>
                  <a:rect l="l" t="t" r="r" b="b"/>
                  <a:pathLst>
                    <a:path w="16497" h="18263" extrusionOk="0">
                      <a:moveTo>
                        <a:pt x="8455" y="1"/>
                      </a:moveTo>
                      <a:cubicBezTo>
                        <a:pt x="6347" y="3781"/>
                        <a:pt x="4308" y="7447"/>
                        <a:pt x="3094" y="9647"/>
                      </a:cubicBezTo>
                      <a:cubicBezTo>
                        <a:pt x="2200" y="11296"/>
                        <a:pt x="1" y="14870"/>
                        <a:pt x="3781" y="17345"/>
                      </a:cubicBezTo>
                      <a:cubicBezTo>
                        <a:pt x="3781" y="17345"/>
                        <a:pt x="4919" y="18262"/>
                        <a:pt x="6490" y="18262"/>
                      </a:cubicBezTo>
                      <a:cubicBezTo>
                        <a:pt x="8000" y="18262"/>
                        <a:pt x="9910" y="17415"/>
                        <a:pt x="11594" y="14091"/>
                      </a:cubicBezTo>
                      <a:lnTo>
                        <a:pt x="16497" y="4446"/>
                      </a:lnTo>
                      <a:lnTo>
                        <a:pt x="16497" y="4446"/>
                      </a:lnTo>
                      <a:cubicBezTo>
                        <a:pt x="16383" y="4455"/>
                        <a:pt x="16269" y="4461"/>
                        <a:pt x="16157" y="4461"/>
                      </a:cubicBezTo>
                      <a:cubicBezTo>
                        <a:pt x="15998" y="4461"/>
                        <a:pt x="15843" y="4450"/>
                        <a:pt x="15695" y="4423"/>
                      </a:cubicBezTo>
                      <a:cubicBezTo>
                        <a:pt x="12258" y="3781"/>
                        <a:pt x="9784" y="1903"/>
                        <a:pt x="8844" y="688"/>
                      </a:cubicBezTo>
                      <a:cubicBezTo>
                        <a:pt x="8684" y="482"/>
                        <a:pt x="8547" y="230"/>
                        <a:pt x="8455"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grpSp>
        </p:grpSp>
      </p:gr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Title and three columns ">
  <p:cSld name="Title and three columns ">
    <p:spTree>
      <p:nvGrpSpPr>
        <p:cNvPr id="1" name="Shape 1218"/>
        <p:cNvGrpSpPr/>
        <p:nvPr/>
      </p:nvGrpSpPr>
      <p:grpSpPr>
        <a:xfrm>
          <a:off x="0" y="0"/>
          <a:ext cx="0" cy="0"/>
          <a:chOff x="0" y="0"/>
          <a:chExt cx="0" cy="0"/>
        </a:xfrm>
      </p:grpSpPr>
      <p:sp>
        <p:nvSpPr>
          <p:cNvPr id="1219" name="Google Shape;1219;p166"/>
          <p:cNvSpPr/>
          <p:nvPr/>
        </p:nvSpPr>
        <p:spPr>
          <a:xfrm rot="-5400000">
            <a:off x="5809322" y="-2246238"/>
            <a:ext cx="6724416" cy="18342060"/>
          </a:xfrm>
          <a:custGeom>
            <a:avLst/>
            <a:gdLst/>
            <a:ahLst/>
            <a:cxnLst/>
            <a:rect l="l" t="t" r="r" b="b"/>
            <a:pathLst>
              <a:path w="15099" h="17234" extrusionOk="0">
                <a:moveTo>
                  <a:pt x="0" y="0"/>
                </a:moveTo>
                <a:lnTo>
                  <a:pt x="0" y="17197"/>
                </a:lnTo>
                <a:lnTo>
                  <a:pt x="13915" y="17234"/>
                </a:lnTo>
                <a:cubicBezTo>
                  <a:pt x="13915" y="17234"/>
                  <a:pt x="14995" y="15688"/>
                  <a:pt x="15049" y="12266"/>
                </a:cubicBezTo>
                <a:cubicBezTo>
                  <a:pt x="15098" y="6564"/>
                  <a:pt x="11816" y="0"/>
                  <a:pt x="11816" y="0"/>
                </a:cubicBezTo>
                <a:close/>
              </a:path>
            </a:pathLst>
          </a:custGeom>
          <a:solidFill>
            <a:schemeClr val="lt2"/>
          </a:solidFill>
          <a:ln>
            <a:noFill/>
          </a:ln>
        </p:spPr>
        <p:txBody>
          <a:bodyPr spcFirstLastPara="1" wrap="square" lIns="182850" tIns="182850" rIns="182850" bIns="182850" anchor="ctr" anchorCtr="0">
            <a:noAutofit/>
          </a:bodyPr>
          <a:lstStyle/>
          <a:p>
            <a:pPr marL="0" marR="0" lvl="0" indent="0" algn="l" rtl="0">
              <a:spcBef>
                <a:spcPts val="0"/>
              </a:spcBef>
              <a:spcAft>
                <a:spcPts val="0"/>
              </a:spcAft>
              <a:buClr>
                <a:schemeClr val="dk1"/>
              </a:buClr>
              <a:buSzPts val="2700"/>
              <a:buFont typeface="Arial"/>
              <a:buNone/>
            </a:pPr>
            <a:endParaRPr sz="2700">
              <a:solidFill>
                <a:schemeClr val="dk1"/>
              </a:solidFill>
              <a:latin typeface="Arial"/>
              <a:ea typeface="Arial"/>
              <a:cs typeface="Arial"/>
              <a:sym typeface="Arial"/>
            </a:endParaRPr>
          </a:p>
        </p:txBody>
      </p:sp>
      <p:sp>
        <p:nvSpPr>
          <p:cNvPr id="1220" name="Google Shape;1220;p166"/>
          <p:cNvSpPr txBox="1">
            <a:spLocks noGrp="1"/>
          </p:cNvSpPr>
          <p:nvPr>
            <p:ph type="title"/>
          </p:nvPr>
        </p:nvSpPr>
        <p:spPr>
          <a:xfrm>
            <a:off x="1440000" y="1080000"/>
            <a:ext cx="15408000" cy="9552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0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221" name="Google Shape;1221;p166"/>
          <p:cNvSpPr txBox="1">
            <a:spLocks noGrp="1"/>
          </p:cNvSpPr>
          <p:nvPr>
            <p:ph type="subTitle" idx="1"/>
          </p:nvPr>
        </p:nvSpPr>
        <p:spPr>
          <a:xfrm>
            <a:off x="2014152" y="6275000"/>
            <a:ext cx="3719400" cy="1397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2100"/>
              <a:buNone/>
              <a:defRPr sz="4200"/>
            </a:lvl2pPr>
            <a:lvl3pPr lvl="2" algn="l">
              <a:lnSpc>
                <a:spcPct val="100000"/>
              </a:lnSpc>
              <a:spcBef>
                <a:spcPts val="0"/>
              </a:spcBef>
              <a:spcAft>
                <a:spcPts val="0"/>
              </a:spcAft>
              <a:buSzPts val="2100"/>
              <a:buNone/>
              <a:defRPr sz="4200"/>
            </a:lvl3pPr>
            <a:lvl4pPr lvl="3" algn="l">
              <a:lnSpc>
                <a:spcPct val="100000"/>
              </a:lnSpc>
              <a:spcBef>
                <a:spcPts val="0"/>
              </a:spcBef>
              <a:spcAft>
                <a:spcPts val="0"/>
              </a:spcAft>
              <a:buSzPts val="2100"/>
              <a:buNone/>
              <a:defRPr sz="4200"/>
            </a:lvl4pPr>
            <a:lvl5pPr lvl="4" algn="l">
              <a:lnSpc>
                <a:spcPct val="100000"/>
              </a:lnSpc>
              <a:spcBef>
                <a:spcPts val="0"/>
              </a:spcBef>
              <a:spcAft>
                <a:spcPts val="0"/>
              </a:spcAft>
              <a:buSzPts val="2100"/>
              <a:buNone/>
              <a:defRPr sz="4200"/>
            </a:lvl5pPr>
            <a:lvl6pPr lvl="5" algn="l">
              <a:lnSpc>
                <a:spcPct val="100000"/>
              </a:lnSpc>
              <a:spcBef>
                <a:spcPts val="0"/>
              </a:spcBef>
              <a:spcAft>
                <a:spcPts val="0"/>
              </a:spcAft>
              <a:buSzPts val="2100"/>
              <a:buNone/>
              <a:defRPr sz="4200"/>
            </a:lvl6pPr>
            <a:lvl7pPr lvl="6" algn="l">
              <a:lnSpc>
                <a:spcPct val="100000"/>
              </a:lnSpc>
              <a:spcBef>
                <a:spcPts val="0"/>
              </a:spcBef>
              <a:spcAft>
                <a:spcPts val="0"/>
              </a:spcAft>
              <a:buSzPts val="2100"/>
              <a:buNone/>
              <a:defRPr sz="4200"/>
            </a:lvl7pPr>
            <a:lvl8pPr lvl="7" algn="l">
              <a:lnSpc>
                <a:spcPct val="100000"/>
              </a:lnSpc>
              <a:spcBef>
                <a:spcPts val="0"/>
              </a:spcBef>
              <a:spcAft>
                <a:spcPts val="0"/>
              </a:spcAft>
              <a:buSzPts val="2100"/>
              <a:buNone/>
              <a:defRPr sz="4200"/>
            </a:lvl8pPr>
            <a:lvl9pPr lvl="8" algn="l">
              <a:lnSpc>
                <a:spcPct val="100000"/>
              </a:lnSpc>
              <a:spcBef>
                <a:spcPts val="0"/>
              </a:spcBef>
              <a:spcAft>
                <a:spcPts val="0"/>
              </a:spcAft>
              <a:buSzPts val="2100"/>
              <a:buNone/>
              <a:defRPr sz="4200"/>
            </a:lvl9pPr>
          </a:lstStyle>
          <a:p>
            <a:endParaRPr/>
          </a:p>
        </p:txBody>
      </p:sp>
      <p:sp>
        <p:nvSpPr>
          <p:cNvPr id="1222" name="Google Shape;1222;p166"/>
          <p:cNvSpPr txBox="1">
            <a:spLocks noGrp="1"/>
          </p:cNvSpPr>
          <p:nvPr>
            <p:ph type="title" idx="2"/>
          </p:nvPr>
        </p:nvSpPr>
        <p:spPr>
          <a:xfrm>
            <a:off x="2014151" y="5416001"/>
            <a:ext cx="3719400" cy="765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800"/>
              <a:buNone/>
              <a:defRPr sz="4800"/>
            </a:lvl1pPr>
            <a:lvl2pPr lvl="1" algn="l">
              <a:lnSpc>
                <a:spcPct val="100000"/>
              </a:lnSpc>
              <a:spcBef>
                <a:spcPts val="0"/>
              </a:spcBef>
              <a:spcAft>
                <a:spcPts val="0"/>
              </a:spcAft>
              <a:buSzPts val="2800"/>
              <a:buFont typeface="Patrick Hand"/>
              <a:buNone/>
              <a:defRPr>
                <a:latin typeface="Patrick Hand"/>
                <a:ea typeface="Patrick Hand"/>
                <a:cs typeface="Patrick Hand"/>
                <a:sym typeface="Patrick Hand"/>
              </a:defRPr>
            </a:lvl2pPr>
            <a:lvl3pPr lvl="2" algn="l">
              <a:lnSpc>
                <a:spcPct val="100000"/>
              </a:lnSpc>
              <a:spcBef>
                <a:spcPts val="0"/>
              </a:spcBef>
              <a:spcAft>
                <a:spcPts val="0"/>
              </a:spcAft>
              <a:buSzPts val="2800"/>
              <a:buFont typeface="Patrick Hand"/>
              <a:buNone/>
              <a:defRPr>
                <a:latin typeface="Patrick Hand"/>
                <a:ea typeface="Patrick Hand"/>
                <a:cs typeface="Patrick Hand"/>
                <a:sym typeface="Patrick Hand"/>
              </a:defRPr>
            </a:lvl3pPr>
            <a:lvl4pPr lvl="3" algn="l">
              <a:lnSpc>
                <a:spcPct val="100000"/>
              </a:lnSpc>
              <a:spcBef>
                <a:spcPts val="0"/>
              </a:spcBef>
              <a:spcAft>
                <a:spcPts val="0"/>
              </a:spcAft>
              <a:buSzPts val="2800"/>
              <a:buFont typeface="Patrick Hand"/>
              <a:buNone/>
              <a:defRPr>
                <a:latin typeface="Patrick Hand"/>
                <a:ea typeface="Patrick Hand"/>
                <a:cs typeface="Patrick Hand"/>
                <a:sym typeface="Patrick Hand"/>
              </a:defRPr>
            </a:lvl4pPr>
            <a:lvl5pPr lvl="4" algn="l">
              <a:lnSpc>
                <a:spcPct val="100000"/>
              </a:lnSpc>
              <a:spcBef>
                <a:spcPts val="0"/>
              </a:spcBef>
              <a:spcAft>
                <a:spcPts val="0"/>
              </a:spcAft>
              <a:buSzPts val="2800"/>
              <a:buFont typeface="Patrick Hand"/>
              <a:buNone/>
              <a:defRPr>
                <a:latin typeface="Patrick Hand"/>
                <a:ea typeface="Patrick Hand"/>
                <a:cs typeface="Patrick Hand"/>
                <a:sym typeface="Patrick Hand"/>
              </a:defRPr>
            </a:lvl5pPr>
            <a:lvl6pPr lvl="5" algn="l">
              <a:lnSpc>
                <a:spcPct val="100000"/>
              </a:lnSpc>
              <a:spcBef>
                <a:spcPts val="0"/>
              </a:spcBef>
              <a:spcAft>
                <a:spcPts val="0"/>
              </a:spcAft>
              <a:buSzPts val="2800"/>
              <a:buFont typeface="Patrick Hand"/>
              <a:buNone/>
              <a:defRPr>
                <a:latin typeface="Patrick Hand"/>
                <a:ea typeface="Patrick Hand"/>
                <a:cs typeface="Patrick Hand"/>
                <a:sym typeface="Patrick Hand"/>
              </a:defRPr>
            </a:lvl6pPr>
            <a:lvl7pPr lvl="6" algn="l">
              <a:lnSpc>
                <a:spcPct val="100000"/>
              </a:lnSpc>
              <a:spcBef>
                <a:spcPts val="0"/>
              </a:spcBef>
              <a:spcAft>
                <a:spcPts val="0"/>
              </a:spcAft>
              <a:buSzPts val="2800"/>
              <a:buFont typeface="Patrick Hand"/>
              <a:buNone/>
              <a:defRPr>
                <a:latin typeface="Patrick Hand"/>
                <a:ea typeface="Patrick Hand"/>
                <a:cs typeface="Patrick Hand"/>
                <a:sym typeface="Patrick Hand"/>
              </a:defRPr>
            </a:lvl7pPr>
            <a:lvl8pPr lvl="7" algn="l">
              <a:lnSpc>
                <a:spcPct val="100000"/>
              </a:lnSpc>
              <a:spcBef>
                <a:spcPts val="0"/>
              </a:spcBef>
              <a:spcAft>
                <a:spcPts val="0"/>
              </a:spcAft>
              <a:buSzPts val="2800"/>
              <a:buFont typeface="Patrick Hand"/>
              <a:buNone/>
              <a:defRPr>
                <a:latin typeface="Patrick Hand"/>
                <a:ea typeface="Patrick Hand"/>
                <a:cs typeface="Patrick Hand"/>
                <a:sym typeface="Patrick Hand"/>
              </a:defRPr>
            </a:lvl8pPr>
            <a:lvl9pPr lvl="8" algn="l">
              <a:lnSpc>
                <a:spcPct val="100000"/>
              </a:lnSpc>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1223" name="Google Shape;1223;p166"/>
          <p:cNvSpPr txBox="1">
            <a:spLocks noGrp="1"/>
          </p:cNvSpPr>
          <p:nvPr>
            <p:ph type="subTitle" idx="3"/>
          </p:nvPr>
        </p:nvSpPr>
        <p:spPr>
          <a:xfrm>
            <a:off x="12628362" y="6275000"/>
            <a:ext cx="3719400" cy="1397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2100"/>
              <a:buNone/>
              <a:defRPr sz="4200"/>
            </a:lvl2pPr>
            <a:lvl3pPr lvl="2" algn="l">
              <a:lnSpc>
                <a:spcPct val="100000"/>
              </a:lnSpc>
              <a:spcBef>
                <a:spcPts val="0"/>
              </a:spcBef>
              <a:spcAft>
                <a:spcPts val="0"/>
              </a:spcAft>
              <a:buSzPts val="2100"/>
              <a:buNone/>
              <a:defRPr sz="4200"/>
            </a:lvl3pPr>
            <a:lvl4pPr lvl="3" algn="l">
              <a:lnSpc>
                <a:spcPct val="100000"/>
              </a:lnSpc>
              <a:spcBef>
                <a:spcPts val="0"/>
              </a:spcBef>
              <a:spcAft>
                <a:spcPts val="0"/>
              </a:spcAft>
              <a:buSzPts val="2100"/>
              <a:buNone/>
              <a:defRPr sz="4200"/>
            </a:lvl4pPr>
            <a:lvl5pPr lvl="4" algn="l">
              <a:lnSpc>
                <a:spcPct val="100000"/>
              </a:lnSpc>
              <a:spcBef>
                <a:spcPts val="0"/>
              </a:spcBef>
              <a:spcAft>
                <a:spcPts val="0"/>
              </a:spcAft>
              <a:buSzPts val="2100"/>
              <a:buNone/>
              <a:defRPr sz="4200"/>
            </a:lvl5pPr>
            <a:lvl6pPr lvl="5" algn="l">
              <a:lnSpc>
                <a:spcPct val="100000"/>
              </a:lnSpc>
              <a:spcBef>
                <a:spcPts val="0"/>
              </a:spcBef>
              <a:spcAft>
                <a:spcPts val="0"/>
              </a:spcAft>
              <a:buSzPts val="2100"/>
              <a:buNone/>
              <a:defRPr sz="4200"/>
            </a:lvl6pPr>
            <a:lvl7pPr lvl="6" algn="l">
              <a:lnSpc>
                <a:spcPct val="100000"/>
              </a:lnSpc>
              <a:spcBef>
                <a:spcPts val="0"/>
              </a:spcBef>
              <a:spcAft>
                <a:spcPts val="0"/>
              </a:spcAft>
              <a:buSzPts val="2100"/>
              <a:buNone/>
              <a:defRPr sz="4200"/>
            </a:lvl7pPr>
            <a:lvl8pPr lvl="7" algn="l">
              <a:lnSpc>
                <a:spcPct val="100000"/>
              </a:lnSpc>
              <a:spcBef>
                <a:spcPts val="0"/>
              </a:spcBef>
              <a:spcAft>
                <a:spcPts val="0"/>
              </a:spcAft>
              <a:buSzPts val="2100"/>
              <a:buNone/>
              <a:defRPr sz="4200"/>
            </a:lvl8pPr>
            <a:lvl9pPr lvl="8" algn="l">
              <a:lnSpc>
                <a:spcPct val="100000"/>
              </a:lnSpc>
              <a:spcBef>
                <a:spcPts val="0"/>
              </a:spcBef>
              <a:spcAft>
                <a:spcPts val="0"/>
              </a:spcAft>
              <a:buSzPts val="2100"/>
              <a:buNone/>
              <a:defRPr sz="4200"/>
            </a:lvl9pPr>
          </a:lstStyle>
          <a:p>
            <a:endParaRPr/>
          </a:p>
        </p:txBody>
      </p:sp>
      <p:sp>
        <p:nvSpPr>
          <p:cNvPr id="1224" name="Google Shape;1224;p166"/>
          <p:cNvSpPr txBox="1">
            <a:spLocks noGrp="1"/>
          </p:cNvSpPr>
          <p:nvPr>
            <p:ph type="title" idx="4"/>
          </p:nvPr>
        </p:nvSpPr>
        <p:spPr>
          <a:xfrm>
            <a:off x="12628352" y="5416001"/>
            <a:ext cx="3719400" cy="765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800"/>
              <a:buNone/>
              <a:defRPr sz="4800"/>
            </a:lvl1pPr>
            <a:lvl2pPr lvl="1" algn="l">
              <a:lnSpc>
                <a:spcPct val="100000"/>
              </a:lnSpc>
              <a:spcBef>
                <a:spcPts val="0"/>
              </a:spcBef>
              <a:spcAft>
                <a:spcPts val="0"/>
              </a:spcAft>
              <a:buSzPts val="2800"/>
              <a:buFont typeface="Patrick Hand"/>
              <a:buNone/>
              <a:defRPr>
                <a:latin typeface="Patrick Hand"/>
                <a:ea typeface="Patrick Hand"/>
                <a:cs typeface="Patrick Hand"/>
                <a:sym typeface="Patrick Hand"/>
              </a:defRPr>
            </a:lvl2pPr>
            <a:lvl3pPr lvl="2" algn="l">
              <a:lnSpc>
                <a:spcPct val="100000"/>
              </a:lnSpc>
              <a:spcBef>
                <a:spcPts val="0"/>
              </a:spcBef>
              <a:spcAft>
                <a:spcPts val="0"/>
              </a:spcAft>
              <a:buSzPts val="2800"/>
              <a:buFont typeface="Patrick Hand"/>
              <a:buNone/>
              <a:defRPr>
                <a:latin typeface="Patrick Hand"/>
                <a:ea typeface="Patrick Hand"/>
                <a:cs typeface="Patrick Hand"/>
                <a:sym typeface="Patrick Hand"/>
              </a:defRPr>
            </a:lvl3pPr>
            <a:lvl4pPr lvl="3" algn="l">
              <a:lnSpc>
                <a:spcPct val="100000"/>
              </a:lnSpc>
              <a:spcBef>
                <a:spcPts val="0"/>
              </a:spcBef>
              <a:spcAft>
                <a:spcPts val="0"/>
              </a:spcAft>
              <a:buSzPts val="2800"/>
              <a:buFont typeface="Patrick Hand"/>
              <a:buNone/>
              <a:defRPr>
                <a:latin typeface="Patrick Hand"/>
                <a:ea typeface="Patrick Hand"/>
                <a:cs typeface="Patrick Hand"/>
                <a:sym typeface="Patrick Hand"/>
              </a:defRPr>
            </a:lvl4pPr>
            <a:lvl5pPr lvl="4" algn="l">
              <a:lnSpc>
                <a:spcPct val="100000"/>
              </a:lnSpc>
              <a:spcBef>
                <a:spcPts val="0"/>
              </a:spcBef>
              <a:spcAft>
                <a:spcPts val="0"/>
              </a:spcAft>
              <a:buSzPts val="2800"/>
              <a:buFont typeface="Patrick Hand"/>
              <a:buNone/>
              <a:defRPr>
                <a:latin typeface="Patrick Hand"/>
                <a:ea typeface="Patrick Hand"/>
                <a:cs typeface="Patrick Hand"/>
                <a:sym typeface="Patrick Hand"/>
              </a:defRPr>
            </a:lvl5pPr>
            <a:lvl6pPr lvl="5" algn="l">
              <a:lnSpc>
                <a:spcPct val="100000"/>
              </a:lnSpc>
              <a:spcBef>
                <a:spcPts val="0"/>
              </a:spcBef>
              <a:spcAft>
                <a:spcPts val="0"/>
              </a:spcAft>
              <a:buSzPts val="2800"/>
              <a:buFont typeface="Patrick Hand"/>
              <a:buNone/>
              <a:defRPr>
                <a:latin typeface="Patrick Hand"/>
                <a:ea typeface="Patrick Hand"/>
                <a:cs typeface="Patrick Hand"/>
                <a:sym typeface="Patrick Hand"/>
              </a:defRPr>
            </a:lvl6pPr>
            <a:lvl7pPr lvl="6" algn="l">
              <a:lnSpc>
                <a:spcPct val="100000"/>
              </a:lnSpc>
              <a:spcBef>
                <a:spcPts val="0"/>
              </a:spcBef>
              <a:spcAft>
                <a:spcPts val="0"/>
              </a:spcAft>
              <a:buSzPts val="2800"/>
              <a:buFont typeface="Patrick Hand"/>
              <a:buNone/>
              <a:defRPr>
                <a:latin typeface="Patrick Hand"/>
                <a:ea typeface="Patrick Hand"/>
                <a:cs typeface="Patrick Hand"/>
                <a:sym typeface="Patrick Hand"/>
              </a:defRPr>
            </a:lvl7pPr>
            <a:lvl8pPr lvl="7" algn="l">
              <a:lnSpc>
                <a:spcPct val="100000"/>
              </a:lnSpc>
              <a:spcBef>
                <a:spcPts val="0"/>
              </a:spcBef>
              <a:spcAft>
                <a:spcPts val="0"/>
              </a:spcAft>
              <a:buSzPts val="2800"/>
              <a:buFont typeface="Patrick Hand"/>
              <a:buNone/>
              <a:defRPr>
                <a:latin typeface="Patrick Hand"/>
                <a:ea typeface="Patrick Hand"/>
                <a:cs typeface="Patrick Hand"/>
                <a:sym typeface="Patrick Hand"/>
              </a:defRPr>
            </a:lvl8pPr>
            <a:lvl9pPr lvl="8" algn="l">
              <a:lnSpc>
                <a:spcPct val="100000"/>
              </a:lnSpc>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
        <p:nvSpPr>
          <p:cNvPr id="1225" name="Google Shape;1225;p166"/>
          <p:cNvSpPr txBox="1">
            <a:spLocks noGrp="1"/>
          </p:cNvSpPr>
          <p:nvPr>
            <p:ph type="subTitle" idx="5"/>
          </p:nvPr>
        </p:nvSpPr>
        <p:spPr>
          <a:xfrm>
            <a:off x="7284306" y="6275000"/>
            <a:ext cx="3719400" cy="13974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2100"/>
              <a:buNone/>
              <a:defRPr sz="4200"/>
            </a:lvl2pPr>
            <a:lvl3pPr lvl="2" algn="l">
              <a:lnSpc>
                <a:spcPct val="100000"/>
              </a:lnSpc>
              <a:spcBef>
                <a:spcPts val="0"/>
              </a:spcBef>
              <a:spcAft>
                <a:spcPts val="0"/>
              </a:spcAft>
              <a:buSzPts val="2100"/>
              <a:buNone/>
              <a:defRPr sz="4200"/>
            </a:lvl3pPr>
            <a:lvl4pPr lvl="3" algn="l">
              <a:lnSpc>
                <a:spcPct val="100000"/>
              </a:lnSpc>
              <a:spcBef>
                <a:spcPts val="0"/>
              </a:spcBef>
              <a:spcAft>
                <a:spcPts val="0"/>
              </a:spcAft>
              <a:buSzPts val="2100"/>
              <a:buNone/>
              <a:defRPr sz="4200"/>
            </a:lvl4pPr>
            <a:lvl5pPr lvl="4" algn="l">
              <a:lnSpc>
                <a:spcPct val="100000"/>
              </a:lnSpc>
              <a:spcBef>
                <a:spcPts val="0"/>
              </a:spcBef>
              <a:spcAft>
                <a:spcPts val="0"/>
              </a:spcAft>
              <a:buSzPts val="2100"/>
              <a:buNone/>
              <a:defRPr sz="4200"/>
            </a:lvl5pPr>
            <a:lvl6pPr lvl="5" algn="l">
              <a:lnSpc>
                <a:spcPct val="100000"/>
              </a:lnSpc>
              <a:spcBef>
                <a:spcPts val="0"/>
              </a:spcBef>
              <a:spcAft>
                <a:spcPts val="0"/>
              </a:spcAft>
              <a:buSzPts val="2100"/>
              <a:buNone/>
              <a:defRPr sz="4200"/>
            </a:lvl6pPr>
            <a:lvl7pPr lvl="6" algn="l">
              <a:lnSpc>
                <a:spcPct val="100000"/>
              </a:lnSpc>
              <a:spcBef>
                <a:spcPts val="0"/>
              </a:spcBef>
              <a:spcAft>
                <a:spcPts val="0"/>
              </a:spcAft>
              <a:buSzPts val="2100"/>
              <a:buNone/>
              <a:defRPr sz="4200"/>
            </a:lvl7pPr>
            <a:lvl8pPr lvl="7" algn="l">
              <a:lnSpc>
                <a:spcPct val="100000"/>
              </a:lnSpc>
              <a:spcBef>
                <a:spcPts val="0"/>
              </a:spcBef>
              <a:spcAft>
                <a:spcPts val="0"/>
              </a:spcAft>
              <a:buSzPts val="2100"/>
              <a:buNone/>
              <a:defRPr sz="4200"/>
            </a:lvl8pPr>
            <a:lvl9pPr lvl="8" algn="l">
              <a:lnSpc>
                <a:spcPct val="100000"/>
              </a:lnSpc>
              <a:spcBef>
                <a:spcPts val="0"/>
              </a:spcBef>
              <a:spcAft>
                <a:spcPts val="0"/>
              </a:spcAft>
              <a:buSzPts val="2100"/>
              <a:buNone/>
              <a:defRPr sz="4200"/>
            </a:lvl9pPr>
          </a:lstStyle>
          <a:p>
            <a:endParaRPr/>
          </a:p>
        </p:txBody>
      </p:sp>
      <p:sp>
        <p:nvSpPr>
          <p:cNvPr id="1226" name="Google Shape;1226;p166"/>
          <p:cNvSpPr txBox="1">
            <a:spLocks noGrp="1"/>
          </p:cNvSpPr>
          <p:nvPr>
            <p:ph type="title" idx="6"/>
          </p:nvPr>
        </p:nvSpPr>
        <p:spPr>
          <a:xfrm>
            <a:off x="7284293" y="5416001"/>
            <a:ext cx="3719400" cy="7650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1800"/>
              <a:buNone/>
              <a:defRPr sz="4800"/>
            </a:lvl1pPr>
            <a:lvl2pPr lvl="1" algn="l">
              <a:lnSpc>
                <a:spcPct val="100000"/>
              </a:lnSpc>
              <a:spcBef>
                <a:spcPts val="0"/>
              </a:spcBef>
              <a:spcAft>
                <a:spcPts val="0"/>
              </a:spcAft>
              <a:buSzPts val="2800"/>
              <a:buFont typeface="Patrick Hand"/>
              <a:buNone/>
              <a:defRPr>
                <a:latin typeface="Patrick Hand"/>
                <a:ea typeface="Patrick Hand"/>
                <a:cs typeface="Patrick Hand"/>
                <a:sym typeface="Patrick Hand"/>
              </a:defRPr>
            </a:lvl2pPr>
            <a:lvl3pPr lvl="2" algn="l">
              <a:lnSpc>
                <a:spcPct val="100000"/>
              </a:lnSpc>
              <a:spcBef>
                <a:spcPts val="0"/>
              </a:spcBef>
              <a:spcAft>
                <a:spcPts val="0"/>
              </a:spcAft>
              <a:buSzPts val="2800"/>
              <a:buFont typeface="Patrick Hand"/>
              <a:buNone/>
              <a:defRPr>
                <a:latin typeface="Patrick Hand"/>
                <a:ea typeface="Patrick Hand"/>
                <a:cs typeface="Patrick Hand"/>
                <a:sym typeface="Patrick Hand"/>
              </a:defRPr>
            </a:lvl3pPr>
            <a:lvl4pPr lvl="3" algn="l">
              <a:lnSpc>
                <a:spcPct val="100000"/>
              </a:lnSpc>
              <a:spcBef>
                <a:spcPts val="0"/>
              </a:spcBef>
              <a:spcAft>
                <a:spcPts val="0"/>
              </a:spcAft>
              <a:buSzPts val="2800"/>
              <a:buFont typeface="Patrick Hand"/>
              <a:buNone/>
              <a:defRPr>
                <a:latin typeface="Patrick Hand"/>
                <a:ea typeface="Patrick Hand"/>
                <a:cs typeface="Patrick Hand"/>
                <a:sym typeface="Patrick Hand"/>
              </a:defRPr>
            </a:lvl4pPr>
            <a:lvl5pPr lvl="4" algn="l">
              <a:lnSpc>
                <a:spcPct val="100000"/>
              </a:lnSpc>
              <a:spcBef>
                <a:spcPts val="0"/>
              </a:spcBef>
              <a:spcAft>
                <a:spcPts val="0"/>
              </a:spcAft>
              <a:buSzPts val="2800"/>
              <a:buFont typeface="Patrick Hand"/>
              <a:buNone/>
              <a:defRPr>
                <a:latin typeface="Patrick Hand"/>
                <a:ea typeface="Patrick Hand"/>
                <a:cs typeface="Patrick Hand"/>
                <a:sym typeface="Patrick Hand"/>
              </a:defRPr>
            </a:lvl5pPr>
            <a:lvl6pPr lvl="5" algn="l">
              <a:lnSpc>
                <a:spcPct val="100000"/>
              </a:lnSpc>
              <a:spcBef>
                <a:spcPts val="0"/>
              </a:spcBef>
              <a:spcAft>
                <a:spcPts val="0"/>
              </a:spcAft>
              <a:buSzPts val="2800"/>
              <a:buFont typeface="Patrick Hand"/>
              <a:buNone/>
              <a:defRPr>
                <a:latin typeface="Patrick Hand"/>
                <a:ea typeface="Patrick Hand"/>
                <a:cs typeface="Patrick Hand"/>
                <a:sym typeface="Patrick Hand"/>
              </a:defRPr>
            </a:lvl6pPr>
            <a:lvl7pPr lvl="6" algn="l">
              <a:lnSpc>
                <a:spcPct val="100000"/>
              </a:lnSpc>
              <a:spcBef>
                <a:spcPts val="0"/>
              </a:spcBef>
              <a:spcAft>
                <a:spcPts val="0"/>
              </a:spcAft>
              <a:buSzPts val="2800"/>
              <a:buFont typeface="Patrick Hand"/>
              <a:buNone/>
              <a:defRPr>
                <a:latin typeface="Patrick Hand"/>
                <a:ea typeface="Patrick Hand"/>
                <a:cs typeface="Patrick Hand"/>
                <a:sym typeface="Patrick Hand"/>
              </a:defRPr>
            </a:lvl7pPr>
            <a:lvl8pPr lvl="7" algn="l">
              <a:lnSpc>
                <a:spcPct val="100000"/>
              </a:lnSpc>
              <a:spcBef>
                <a:spcPts val="0"/>
              </a:spcBef>
              <a:spcAft>
                <a:spcPts val="0"/>
              </a:spcAft>
              <a:buSzPts val="2800"/>
              <a:buFont typeface="Patrick Hand"/>
              <a:buNone/>
              <a:defRPr>
                <a:latin typeface="Patrick Hand"/>
                <a:ea typeface="Patrick Hand"/>
                <a:cs typeface="Patrick Hand"/>
                <a:sym typeface="Patrick Hand"/>
              </a:defRPr>
            </a:lvl8pPr>
            <a:lvl9pPr lvl="8" algn="l">
              <a:lnSpc>
                <a:spcPct val="100000"/>
              </a:lnSpc>
              <a:spcBef>
                <a:spcPts val="0"/>
              </a:spcBef>
              <a:spcAft>
                <a:spcPts val="0"/>
              </a:spcAft>
              <a:buSzPts val="2800"/>
              <a:buFont typeface="Patrick Hand"/>
              <a:buNone/>
              <a:defRPr>
                <a:latin typeface="Patrick Hand"/>
                <a:ea typeface="Patrick Hand"/>
                <a:cs typeface="Patrick Hand"/>
                <a:sym typeface="Patrick Hand"/>
              </a:defRPr>
            </a:lvl9pPr>
          </a:lstStyle>
          <a:p>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233"/>
        <p:cNvGrpSpPr/>
        <p:nvPr/>
      </p:nvGrpSpPr>
      <p:grpSpPr>
        <a:xfrm>
          <a:off x="0" y="0"/>
          <a:ext cx="0" cy="0"/>
          <a:chOff x="0" y="0"/>
          <a:chExt cx="0" cy="0"/>
        </a:xfrm>
      </p:grpSpPr>
      <p:sp>
        <p:nvSpPr>
          <p:cNvPr id="1234" name="Google Shape;1234;p47"/>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35" name="Google Shape;1235;p47"/>
          <p:cNvSpPr txBox="1">
            <a:spLocks noGrp="1"/>
          </p:cNvSpPr>
          <p:nvPr>
            <p:ph type="body" idx="1"/>
          </p:nvPr>
        </p:nvSpPr>
        <p:spPr>
          <a:xfrm>
            <a:off x="1257300" y="2738438"/>
            <a:ext cx="15773400" cy="652700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236" name="Google Shape;1236;p47"/>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7" name="Google Shape;1237;p47"/>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38" name="Google Shape;1238;p47"/>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239"/>
        <p:cNvGrpSpPr/>
        <p:nvPr/>
      </p:nvGrpSpPr>
      <p:grpSpPr>
        <a:xfrm>
          <a:off x="0" y="0"/>
          <a:ext cx="0" cy="0"/>
          <a:chOff x="0" y="0"/>
          <a:chExt cx="0" cy="0"/>
        </a:xfrm>
      </p:grpSpPr>
      <p:sp>
        <p:nvSpPr>
          <p:cNvPr id="1240" name="Google Shape;1240;p48"/>
          <p:cNvSpPr txBox="1">
            <a:spLocks noGrp="1"/>
          </p:cNvSpPr>
          <p:nvPr>
            <p:ph type="title"/>
          </p:nvPr>
        </p:nvSpPr>
        <p:spPr>
          <a:xfrm>
            <a:off x="1080000" y="722700"/>
            <a:ext cx="16128000" cy="1145400"/>
          </a:xfrm>
          <a:prstGeom prst="rect">
            <a:avLst/>
          </a:prstGeom>
          <a:noFill/>
          <a:ln>
            <a:noFill/>
          </a:ln>
        </p:spPr>
        <p:txBody>
          <a:bodyPr spcFirstLastPara="1" wrap="square" lIns="91425" tIns="91425" rIns="91425" bIns="91425" anchor="t" anchorCtr="0">
            <a:noAutofit/>
          </a:bodyPr>
          <a:lstStyle>
            <a:lvl1pPr lvl="0" algn="l">
              <a:lnSpc>
                <a:spcPct val="90000"/>
              </a:lnSpc>
              <a:spcBef>
                <a:spcPts val="0"/>
              </a:spcBef>
              <a:spcAft>
                <a:spcPts val="0"/>
              </a:spcAft>
              <a:buClr>
                <a:schemeClr val="dk1"/>
              </a:buClr>
              <a:buSzPts val="3500"/>
              <a:buFont typeface="Calibri"/>
              <a:buNone/>
              <a:defRPr/>
            </a:lvl1pPr>
            <a:lvl2pPr lvl="1">
              <a:spcBef>
                <a:spcPts val="0"/>
              </a:spcBef>
              <a:spcAft>
                <a:spcPts val="0"/>
              </a:spcAft>
              <a:buSzPts val="3500"/>
              <a:buNone/>
              <a:defRPr/>
            </a:lvl2pPr>
            <a:lvl3pPr lvl="2">
              <a:spcBef>
                <a:spcPts val="0"/>
              </a:spcBef>
              <a:spcAft>
                <a:spcPts val="0"/>
              </a:spcAft>
              <a:buSzPts val="3500"/>
              <a:buNone/>
              <a:defRPr/>
            </a:lvl3pPr>
            <a:lvl4pPr lvl="3">
              <a:spcBef>
                <a:spcPts val="0"/>
              </a:spcBef>
              <a:spcAft>
                <a:spcPts val="0"/>
              </a:spcAft>
              <a:buSzPts val="3500"/>
              <a:buNone/>
              <a:defRPr/>
            </a:lvl4pPr>
            <a:lvl5pPr lvl="4">
              <a:spcBef>
                <a:spcPts val="0"/>
              </a:spcBef>
              <a:spcAft>
                <a:spcPts val="0"/>
              </a:spcAft>
              <a:buSzPts val="3500"/>
              <a:buNone/>
              <a:defRPr/>
            </a:lvl5pPr>
            <a:lvl6pPr lvl="5">
              <a:spcBef>
                <a:spcPts val="0"/>
              </a:spcBef>
              <a:spcAft>
                <a:spcPts val="0"/>
              </a:spcAft>
              <a:buSzPts val="3500"/>
              <a:buNone/>
              <a:defRPr/>
            </a:lvl6pPr>
            <a:lvl7pPr lvl="6">
              <a:spcBef>
                <a:spcPts val="0"/>
              </a:spcBef>
              <a:spcAft>
                <a:spcPts val="0"/>
              </a:spcAft>
              <a:buSzPts val="3500"/>
              <a:buNone/>
              <a:defRPr/>
            </a:lvl7pPr>
            <a:lvl8pPr lvl="7">
              <a:spcBef>
                <a:spcPts val="0"/>
              </a:spcBef>
              <a:spcAft>
                <a:spcPts val="0"/>
              </a:spcAft>
              <a:buSzPts val="3500"/>
              <a:buNone/>
              <a:defRPr/>
            </a:lvl8pPr>
            <a:lvl9pPr lvl="8">
              <a:spcBef>
                <a:spcPts val="0"/>
              </a:spcBef>
              <a:spcAft>
                <a:spcPts val="0"/>
              </a:spcAft>
              <a:buSzPts val="3500"/>
              <a:buNone/>
              <a:defRPr/>
            </a:lvl9pPr>
          </a:lstStyle>
          <a:p>
            <a:endParaRPr/>
          </a:p>
        </p:txBody>
      </p:sp>
      <p:sp>
        <p:nvSpPr>
          <p:cNvPr id="1241" name="Google Shape;1241;p48"/>
          <p:cNvSpPr txBox="1">
            <a:spLocks noGrp="1"/>
          </p:cNvSpPr>
          <p:nvPr>
            <p:ph type="subTitle" idx="1"/>
          </p:nvPr>
        </p:nvSpPr>
        <p:spPr>
          <a:xfrm>
            <a:off x="10964276" y="3139250"/>
            <a:ext cx="3447600" cy="714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000"/>
              <a:buFont typeface="Open Sans"/>
              <a:buNone/>
              <a:defRPr sz="5000">
                <a:solidFill>
                  <a:schemeClr val="dk1"/>
                </a:solidFill>
                <a:latin typeface="Bebas Neue"/>
                <a:ea typeface="Bebas Neue"/>
                <a:cs typeface="Bebas Neue"/>
                <a:sym typeface="Bebas Neue"/>
              </a:defRPr>
            </a:lvl1pPr>
            <a:lvl2pPr lvl="1" algn="ctr">
              <a:lnSpc>
                <a:spcPct val="90000"/>
              </a:lnSpc>
              <a:spcBef>
                <a:spcPts val="3200"/>
              </a:spcBef>
              <a:spcAft>
                <a:spcPts val="0"/>
              </a:spcAft>
              <a:buClr>
                <a:schemeClr val="dk1"/>
              </a:buClr>
              <a:buSzPts val="1400"/>
              <a:buFont typeface="Open Sans"/>
              <a:buNone/>
              <a:defRPr b="1">
                <a:solidFill>
                  <a:schemeClr val="dk1"/>
                </a:solidFill>
                <a:latin typeface="Open Sans"/>
                <a:ea typeface="Open Sans"/>
                <a:cs typeface="Open Sans"/>
                <a:sym typeface="Open Sans"/>
              </a:defRPr>
            </a:lvl2pPr>
            <a:lvl3pPr lvl="2" algn="ctr">
              <a:lnSpc>
                <a:spcPct val="90000"/>
              </a:lnSpc>
              <a:spcBef>
                <a:spcPts val="3200"/>
              </a:spcBef>
              <a:spcAft>
                <a:spcPts val="0"/>
              </a:spcAft>
              <a:buClr>
                <a:schemeClr val="dk1"/>
              </a:buClr>
              <a:buSzPts val="1400"/>
              <a:buFont typeface="Open Sans"/>
              <a:buNone/>
              <a:defRPr b="1">
                <a:solidFill>
                  <a:schemeClr val="dk1"/>
                </a:solidFill>
                <a:latin typeface="Open Sans"/>
                <a:ea typeface="Open Sans"/>
                <a:cs typeface="Open Sans"/>
                <a:sym typeface="Open Sans"/>
              </a:defRPr>
            </a:lvl3pPr>
            <a:lvl4pPr lvl="3" algn="ctr">
              <a:lnSpc>
                <a:spcPct val="90000"/>
              </a:lnSpc>
              <a:spcBef>
                <a:spcPts val="3200"/>
              </a:spcBef>
              <a:spcAft>
                <a:spcPts val="0"/>
              </a:spcAft>
              <a:buClr>
                <a:schemeClr val="dk1"/>
              </a:buClr>
              <a:buSzPts val="1400"/>
              <a:buFont typeface="Open Sans"/>
              <a:buNone/>
              <a:defRPr b="1">
                <a:solidFill>
                  <a:schemeClr val="dk1"/>
                </a:solidFill>
                <a:latin typeface="Open Sans"/>
                <a:ea typeface="Open Sans"/>
                <a:cs typeface="Open Sans"/>
                <a:sym typeface="Open Sans"/>
              </a:defRPr>
            </a:lvl4pPr>
            <a:lvl5pPr lvl="4" algn="ctr">
              <a:lnSpc>
                <a:spcPct val="90000"/>
              </a:lnSpc>
              <a:spcBef>
                <a:spcPts val="3200"/>
              </a:spcBef>
              <a:spcAft>
                <a:spcPts val="0"/>
              </a:spcAft>
              <a:buClr>
                <a:schemeClr val="dk1"/>
              </a:buClr>
              <a:buSzPts val="1400"/>
              <a:buFont typeface="Open Sans"/>
              <a:buNone/>
              <a:defRPr b="1">
                <a:solidFill>
                  <a:schemeClr val="dk1"/>
                </a:solidFill>
                <a:latin typeface="Open Sans"/>
                <a:ea typeface="Open Sans"/>
                <a:cs typeface="Open Sans"/>
                <a:sym typeface="Open Sans"/>
              </a:defRPr>
            </a:lvl5pPr>
            <a:lvl6pPr lvl="5" algn="ctr">
              <a:lnSpc>
                <a:spcPct val="90000"/>
              </a:lnSpc>
              <a:spcBef>
                <a:spcPts val="3200"/>
              </a:spcBef>
              <a:spcAft>
                <a:spcPts val="0"/>
              </a:spcAft>
              <a:buClr>
                <a:schemeClr val="dk1"/>
              </a:buClr>
              <a:buSzPts val="1400"/>
              <a:buFont typeface="Open Sans"/>
              <a:buNone/>
              <a:defRPr b="1">
                <a:solidFill>
                  <a:schemeClr val="dk1"/>
                </a:solidFill>
                <a:latin typeface="Open Sans"/>
                <a:ea typeface="Open Sans"/>
                <a:cs typeface="Open Sans"/>
                <a:sym typeface="Open Sans"/>
              </a:defRPr>
            </a:lvl6pPr>
            <a:lvl7pPr lvl="6" algn="ctr">
              <a:lnSpc>
                <a:spcPct val="90000"/>
              </a:lnSpc>
              <a:spcBef>
                <a:spcPts val="3200"/>
              </a:spcBef>
              <a:spcAft>
                <a:spcPts val="0"/>
              </a:spcAft>
              <a:buClr>
                <a:schemeClr val="dk1"/>
              </a:buClr>
              <a:buSzPts val="1400"/>
              <a:buFont typeface="Open Sans"/>
              <a:buNone/>
              <a:defRPr b="1">
                <a:solidFill>
                  <a:schemeClr val="dk1"/>
                </a:solidFill>
                <a:latin typeface="Open Sans"/>
                <a:ea typeface="Open Sans"/>
                <a:cs typeface="Open Sans"/>
                <a:sym typeface="Open Sans"/>
              </a:defRPr>
            </a:lvl7pPr>
            <a:lvl8pPr lvl="7" algn="ctr">
              <a:lnSpc>
                <a:spcPct val="90000"/>
              </a:lnSpc>
              <a:spcBef>
                <a:spcPts val="3200"/>
              </a:spcBef>
              <a:spcAft>
                <a:spcPts val="0"/>
              </a:spcAft>
              <a:buClr>
                <a:schemeClr val="dk1"/>
              </a:buClr>
              <a:buSzPts val="1400"/>
              <a:buFont typeface="Open Sans"/>
              <a:buNone/>
              <a:defRPr b="1">
                <a:solidFill>
                  <a:schemeClr val="dk1"/>
                </a:solidFill>
                <a:latin typeface="Open Sans"/>
                <a:ea typeface="Open Sans"/>
                <a:cs typeface="Open Sans"/>
                <a:sym typeface="Open Sans"/>
              </a:defRPr>
            </a:lvl8pPr>
            <a:lvl9pPr lvl="8" algn="ctr">
              <a:lnSpc>
                <a:spcPct val="90000"/>
              </a:lnSpc>
              <a:spcBef>
                <a:spcPts val="3200"/>
              </a:spcBef>
              <a:spcAft>
                <a:spcPts val="3200"/>
              </a:spcAft>
              <a:buClr>
                <a:schemeClr val="dk1"/>
              </a:buClr>
              <a:buSzPts val="1400"/>
              <a:buFont typeface="Open Sans"/>
              <a:buNone/>
              <a:defRPr b="1">
                <a:solidFill>
                  <a:schemeClr val="dk1"/>
                </a:solidFill>
                <a:latin typeface="Open Sans"/>
                <a:ea typeface="Open Sans"/>
                <a:cs typeface="Open Sans"/>
                <a:sym typeface="Open Sans"/>
              </a:defRPr>
            </a:lvl9pPr>
          </a:lstStyle>
          <a:p>
            <a:endParaRPr/>
          </a:p>
        </p:txBody>
      </p:sp>
      <p:sp>
        <p:nvSpPr>
          <p:cNvPr id="1242" name="Google Shape;1242;p48"/>
          <p:cNvSpPr txBox="1">
            <a:spLocks noGrp="1"/>
          </p:cNvSpPr>
          <p:nvPr>
            <p:ph type="subTitle" idx="2"/>
          </p:nvPr>
        </p:nvSpPr>
        <p:spPr>
          <a:xfrm>
            <a:off x="10004576" y="3959501"/>
            <a:ext cx="5367000" cy="1237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400"/>
              <a:buNone/>
              <a:defRPr sz="2801"/>
            </a:lvl1pPr>
            <a:lvl2pPr lvl="1" algn="ctr">
              <a:lnSpc>
                <a:spcPct val="90000"/>
              </a:lnSpc>
              <a:spcBef>
                <a:spcPts val="0"/>
              </a:spcBef>
              <a:spcAft>
                <a:spcPts val="0"/>
              </a:spcAft>
              <a:buClr>
                <a:schemeClr val="dk1"/>
              </a:buClr>
              <a:buSzPts val="1400"/>
              <a:buNone/>
              <a:defRPr/>
            </a:lvl2pPr>
            <a:lvl3pPr lvl="2" algn="ctr">
              <a:lnSpc>
                <a:spcPct val="90000"/>
              </a:lnSpc>
              <a:spcBef>
                <a:spcPts val="3200"/>
              </a:spcBef>
              <a:spcAft>
                <a:spcPts val="0"/>
              </a:spcAft>
              <a:buClr>
                <a:schemeClr val="dk1"/>
              </a:buClr>
              <a:buSzPts val="1400"/>
              <a:buNone/>
              <a:defRPr/>
            </a:lvl3pPr>
            <a:lvl4pPr lvl="3" algn="ctr">
              <a:lnSpc>
                <a:spcPct val="90000"/>
              </a:lnSpc>
              <a:spcBef>
                <a:spcPts val="3200"/>
              </a:spcBef>
              <a:spcAft>
                <a:spcPts val="0"/>
              </a:spcAft>
              <a:buClr>
                <a:schemeClr val="dk1"/>
              </a:buClr>
              <a:buSzPts val="1400"/>
              <a:buNone/>
              <a:defRPr/>
            </a:lvl4pPr>
            <a:lvl5pPr lvl="4" algn="ctr">
              <a:lnSpc>
                <a:spcPct val="90000"/>
              </a:lnSpc>
              <a:spcBef>
                <a:spcPts val="3200"/>
              </a:spcBef>
              <a:spcAft>
                <a:spcPts val="0"/>
              </a:spcAft>
              <a:buClr>
                <a:schemeClr val="dk1"/>
              </a:buClr>
              <a:buSzPts val="1400"/>
              <a:buNone/>
              <a:defRPr/>
            </a:lvl5pPr>
            <a:lvl6pPr lvl="5" algn="ctr">
              <a:lnSpc>
                <a:spcPct val="90000"/>
              </a:lnSpc>
              <a:spcBef>
                <a:spcPts val="3200"/>
              </a:spcBef>
              <a:spcAft>
                <a:spcPts val="0"/>
              </a:spcAft>
              <a:buClr>
                <a:schemeClr val="dk1"/>
              </a:buClr>
              <a:buSzPts val="1400"/>
              <a:buNone/>
              <a:defRPr/>
            </a:lvl6pPr>
            <a:lvl7pPr lvl="6" algn="ctr">
              <a:lnSpc>
                <a:spcPct val="90000"/>
              </a:lnSpc>
              <a:spcBef>
                <a:spcPts val="3200"/>
              </a:spcBef>
              <a:spcAft>
                <a:spcPts val="0"/>
              </a:spcAft>
              <a:buClr>
                <a:schemeClr val="dk1"/>
              </a:buClr>
              <a:buSzPts val="1400"/>
              <a:buNone/>
              <a:defRPr/>
            </a:lvl7pPr>
            <a:lvl8pPr lvl="7" algn="ctr">
              <a:lnSpc>
                <a:spcPct val="90000"/>
              </a:lnSpc>
              <a:spcBef>
                <a:spcPts val="3200"/>
              </a:spcBef>
              <a:spcAft>
                <a:spcPts val="0"/>
              </a:spcAft>
              <a:buClr>
                <a:schemeClr val="dk1"/>
              </a:buClr>
              <a:buSzPts val="1400"/>
              <a:buNone/>
              <a:defRPr/>
            </a:lvl8pPr>
            <a:lvl9pPr lvl="8" algn="ctr">
              <a:lnSpc>
                <a:spcPct val="90000"/>
              </a:lnSpc>
              <a:spcBef>
                <a:spcPts val="3200"/>
              </a:spcBef>
              <a:spcAft>
                <a:spcPts val="3200"/>
              </a:spcAft>
              <a:buClr>
                <a:schemeClr val="dk1"/>
              </a:buClr>
              <a:buSzPts val="1400"/>
              <a:buNone/>
              <a:defRPr/>
            </a:lvl9pPr>
          </a:lstStyle>
          <a:p>
            <a:endParaRPr/>
          </a:p>
        </p:txBody>
      </p:sp>
      <p:sp>
        <p:nvSpPr>
          <p:cNvPr id="1243" name="Google Shape;1243;p48"/>
          <p:cNvSpPr txBox="1">
            <a:spLocks noGrp="1"/>
          </p:cNvSpPr>
          <p:nvPr>
            <p:ph type="subTitle" idx="3"/>
          </p:nvPr>
        </p:nvSpPr>
        <p:spPr>
          <a:xfrm>
            <a:off x="3876126" y="3139250"/>
            <a:ext cx="3447600" cy="7140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2000"/>
              <a:buFont typeface="Open Sans"/>
              <a:buNone/>
              <a:defRPr sz="5000">
                <a:solidFill>
                  <a:schemeClr val="dk1"/>
                </a:solidFill>
                <a:latin typeface="Bebas Neue"/>
                <a:ea typeface="Bebas Neue"/>
                <a:cs typeface="Bebas Neue"/>
                <a:sym typeface="Bebas Neue"/>
              </a:defRPr>
            </a:lvl1pPr>
            <a:lvl2pPr lvl="1" algn="ctr">
              <a:lnSpc>
                <a:spcPct val="90000"/>
              </a:lnSpc>
              <a:spcBef>
                <a:spcPts val="3200"/>
              </a:spcBef>
              <a:spcAft>
                <a:spcPts val="0"/>
              </a:spcAft>
              <a:buClr>
                <a:schemeClr val="dk1"/>
              </a:buClr>
              <a:buSzPts val="1400"/>
              <a:buFont typeface="Open Sans"/>
              <a:buNone/>
              <a:defRPr b="1">
                <a:solidFill>
                  <a:schemeClr val="dk1"/>
                </a:solidFill>
                <a:latin typeface="Open Sans"/>
                <a:ea typeface="Open Sans"/>
                <a:cs typeface="Open Sans"/>
                <a:sym typeface="Open Sans"/>
              </a:defRPr>
            </a:lvl2pPr>
            <a:lvl3pPr lvl="2" algn="ctr">
              <a:lnSpc>
                <a:spcPct val="90000"/>
              </a:lnSpc>
              <a:spcBef>
                <a:spcPts val="3200"/>
              </a:spcBef>
              <a:spcAft>
                <a:spcPts val="0"/>
              </a:spcAft>
              <a:buClr>
                <a:schemeClr val="dk1"/>
              </a:buClr>
              <a:buSzPts val="1400"/>
              <a:buFont typeface="Open Sans"/>
              <a:buNone/>
              <a:defRPr b="1">
                <a:solidFill>
                  <a:schemeClr val="dk1"/>
                </a:solidFill>
                <a:latin typeface="Open Sans"/>
                <a:ea typeface="Open Sans"/>
                <a:cs typeface="Open Sans"/>
                <a:sym typeface="Open Sans"/>
              </a:defRPr>
            </a:lvl3pPr>
            <a:lvl4pPr lvl="3" algn="ctr">
              <a:lnSpc>
                <a:spcPct val="90000"/>
              </a:lnSpc>
              <a:spcBef>
                <a:spcPts val="3200"/>
              </a:spcBef>
              <a:spcAft>
                <a:spcPts val="0"/>
              </a:spcAft>
              <a:buClr>
                <a:schemeClr val="dk1"/>
              </a:buClr>
              <a:buSzPts val="1400"/>
              <a:buFont typeface="Open Sans"/>
              <a:buNone/>
              <a:defRPr b="1">
                <a:solidFill>
                  <a:schemeClr val="dk1"/>
                </a:solidFill>
                <a:latin typeface="Open Sans"/>
                <a:ea typeface="Open Sans"/>
                <a:cs typeface="Open Sans"/>
                <a:sym typeface="Open Sans"/>
              </a:defRPr>
            </a:lvl4pPr>
            <a:lvl5pPr lvl="4" algn="ctr">
              <a:lnSpc>
                <a:spcPct val="90000"/>
              </a:lnSpc>
              <a:spcBef>
                <a:spcPts val="3200"/>
              </a:spcBef>
              <a:spcAft>
                <a:spcPts val="0"/>
              </a:spcAft>
              <a:buClr>
                <a:schemeClr val="dk1"/>
              </a:buClr>
              <a:buSzPts val="1400"/>
              <a:buFont typeface="Open Sans"/>
              <a:buNone/>
              <a:defRPr b="1">
                <a:solidFill>
                  <a:schemeClr val="dk1"/>
                </a:solidFill>
                <a:latin typeface="Open Sans"/>
                <a:ea typeface="Open Sans"/>
                <a:cs typeface="Open Sans"/>
                <a:sym typeface="Open Sans"/>
              </a:defRPr>
            </a:lvl5pPr>
            <a:lvl6pPr lvl="5" algn="ctr">
              <a:lnSpc>
                <a:spcPct val="90000"/>
              </a:lnSpc>
              <a:spcBef>
                <a:spcPts val="3200"/>
              </a:spcBef>
              <a:spcAft>
                <a:spcPts val="0"/>
              </a:spcAft>
              <a:buClr>
                <a:schemeClr val="dk1"/>
              </a:buClr>
              <a:buSzPts val="1400"/>
              <a:buFont typeface="Open Sans"/>
              <a:buNone/>
              <a:defRPr b="1">
                <a:solidFill>
                  <a:schemeClr val="dk1"/>
                </a:solidFill>
                <a:latin typeface="Open Sans"/>
                <a:ea typeface="Open Sans"/>
                <a:cs typeface="Open Sans"/>
                <a:sym typeface="Open Sans"/>
              </a:defRPr>
            </a:lvl6pPr>
            <a:lvl7pPr lvl="6" algn="ctr">
              <a:lnSpc>
                <a:spcPct val="90000"/>
              </a:lnSpc>
              <a:spcBef>
                <a:spcPts val="3200"/>
              </a:spcBef>
              <a:spcAft>
                <a:spcPts val="0"/>
              </a:spcAft>
              <a:buClr>
                <a:schemeClr val="dk1"/>
              </a:buClr>
              <a:buSzPts val="1400"/>
              <a:buFont typeface="Open Sans"/>
              <a:buNone/>
              <a:defRPr b="1">
                <a:solidFill>
                  <a:schemeClr val="dk1"/>
                </a:solidFill>
                <a:latin typeface="Open Sans"/>
                <a:ea typeface="Open Sans"/>
                <a:cs typeface="Open Sans"/>
                <a:sym typeface="Open Sans"/>
              </a:defRPr>
            </a:lvl7pPr>
            <a:lvl8pPr lvl="7" algn="ctr">
              <a:lnSpc>
                <a:spcPct val="90000"/>
              </a:lnSpc>
              <a:spcBef>
                <a:spcPts val="3200"/>
              </a:spcBef>
              <a:spcAft>
                <a:spcPts val="0"/>
              </a:spcAft>
              <a:buClr>
                <a:schemeClr val="dk1"/>
              </a:buClr>
              <a:buSzPts val="1400"/>
              <a:buFont typeface="Open Sans"/>
              <a:buNone/>
              <a:defRPr b="1">
                <a:solidFill>
                  <a:schemeClr val="dk1"/>
                </a:solidFill>
                <a:latin typeface="Open Sans"/>
                <a:ea typeface="Open Sans"/>
                <a:cs typeface="Open Sans"/>
                <a:sym typeface="Open Sans"/>
              </a:defRPr>
            </a:lvl8pPr>
            <a:lvl9pPr lvl="8" algn="ctr">
              <a:lnSpc>
                <a:spcPct val="90000"/>
              </a:lnSpc>
              <a:spcBef>
                <a:spcPts val="3200"/>
              </a:spcBef>
              <a:spcAft>
                <a:spcPts val="3200"/>
              </a:spcAft>
              <a:buClr>
                <a:schemeClr val="dk1"/>
              </a:buClr>
              <a:buSzPts val="1400"/>
              <a:buFont typeface="Open Sans"/>
              <a:buNone/>
              <a:defRPr b="1">
                <a:solidFill>
                  <a:schemeClr val="dk1"/>
                </a:solidFill>
                <a:latin typeface="Open Sans"/>
                <a:ea typeface="Open Sans"/>
                <a:cs typeface="Open Sans"/>
                <a:sym typeface="Open Sans"/>
              </a:defRPr>
            </a:lvl9pPr>
          </a:lstStyle>
          <a:p>
            <a:endParaRPr/>
          </a:p>
        </p:txBody>
      </p:sp>
      <p:sp>
        <p:nvSpPr>
          <p:cNvPr id="1244" name="Google Shape;1244;p48"/>
          <p:cNvSpPr txBox="1">
            <a:spLocks noGrp="1"/>
          </p:cNvSpPr>
          <p:nvPr>
            <p:ph type="subTitle" idx="4"/>
          </p:nvPr>
        </p:nvSpPr>
        <p:spPr>
          <a:xfrm>
            <a:off x="2916450" y="3959501"/>
            <a:ext cx="5367000" cy="1237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dk1"/>
              </a:buClr>
              <a:buSzPts val="1400"/>
              <a:buNone/>
              <a:defRPr sz="2801"/>
            </a:lvl1pPr>
            <a:lvl2pPr lvl="1" algn="ctr">
              <a:lnSpc>
                <a:spcPct val="90000"/>
              </a:lnSpc>
              <a:spcBef>
                <a:spcPts val="0"/>
              </a:spcBef>
              <a:spcAft>
                <a:spcPts val="0"/>
              </a:spcAft>
              <a:buClr>
                <a:schemeClr val="dk1"/>
              </a:buClr>
              <a:buSzPts val="1400"/>
              <a:buNone/>
              <a:defRPr/>
            </a:lvl2pPr>
            <a:lvl3pPr lvl="2" algn="ctr">
              <a:lnSpc>
                <a:spcPct val="90000"/>
              </a:lnSpc>
              <a:spcBef>
                <a:spcPts val="3200"/>
              </a:spcBef>
              <a:spcAft>
                <a:spcPts val="0"/>
              </a:spcAft>
              <a:buClr>
                <a:schemeClr val="dk1"/>
              </a:buClr>
              <a:buSzPts val="1400"/>
              <a:buNone/>
              <a:defRPr/>
            </a:lvl3pPr>
            <a:lvl4pPr lvl="3" algn="ctr">
              <a:lnSpc>
                <a:spcPct val="90000"/>
              </a:lnSpc>
              <a:spcBef>
                <a:spcPts val="3200"/>
              </a:spcBef>
              <a:spcAft>
                <a:spcPts val="0"/>
              </a:spcAft>
              <a:buClr>
                <a:schemeClr val="dk1"/>
              </a:buClr>
              <a:buSzPts val="1400"/>
              <a:buNone/>
              <a:defRPr/>
            </a:lvl4pPr>
            <a:lvl5pPr lvl="4" algn="ctr">
              <a:lnSpc>
                <a:spcPct val="90000"/>
              </a:lnSpc>
              <a:spcBef>
                <a:spcPts val="3200"/>
              </a:spcBef>
              <a:spcAft>
                <a:spcPts val="0"/>
              </a:spcAft>
              <a:buClr>
                <a:schemeClr val="dk1"/>
              </a:buClr>
              <a:buSzPts val="1400"/>
              <a:buNone/>
              <a:defRPr/>
            </a:lvl5pPr>
            <a:lvl6pPr lvl="5" algn="ctr">
              <a:lnSpc>
                <a:spcPct val="90000"/>
              </a:lnSpc>
              <a:spcBef>
                <a:spcPts val="3200"/>
              </a:spcBef>
              <a:spcAft>
                <a:spcPts val="0"/>
              </a:spcAft>
              <a:buClr>
                <a:schemeClr val="dk1"/>
              </a:buClr>
              <a:buSzPts val="1400"/>
              <a:buNone/>
              <a:defRPr/>
            </a:lvl6pPr>
            <a:lvl7pPr lvl="6" algn="ctr">
              <a:lnSpc>
                <a:spcPct val="90000"/>
              </a:lnSpc>
              <a:spcBef>
                <a:spcPts val="3200"/>
              </a:spcBef>
              <a:spcAft>
                <a:spcPts val="0"/>
              </a:spcAft>
              <a:buClr>
                <a:schemeClr val="dk1"/>
              </a:buClr>
              <a:buSzPts val="1400"/>
              <a:buNone/>
              <a:defRPr/>
            </a:lvl7pPr>
            <a:lvl8pPr lvl="7" algn="ctr">
              <a:lnSpc>
                <a:spcPct val="90000"/>
              </a:lnSpc>
              <a:spcBef>
                <a:spcPts val="3200"/>
              </a:spcBef>
              <a:spcAft>
                <a:spcPts val="0"/>
              </a:spcAft>
              <a:buClr>
                <a:schemeClr val="dk1"/>
              </a:buClr>
              <a:buSzPts val="1400"/>
              <a:buNone/>
              <a:defRPr/>
            </a:lvl8pPr>
            <a:lvl9pPr lvl="8" algn="ctr">
              <a:lnSpc>
                <a:spcPct val="90000"/>
              </a:lnSpc>
              <a:spcBef>
                <a:spcPts val="3200"/>
              </a:spcBef>
              <a:spcAft>
                <a:spcPts val="3200"/>
              </a:spcAft>
              <a:buClr>
                <a:schemeClr val="dk1"/>
              </a:buClr>
              <a:buSzPts val="1400"/>
              <a:buNone/>
              <a:defRPr/>
            </a:lvl9pPr>
          </a:lstStyle>
          <a:p>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45"/>
        <p:cNvGrpSpPr/>
        <p:nvPr/>
      </p:nvGrpSpPr>
      <p:grpSpPr>
        <a:xfrm>
          <a:off x="0" y="0"/>
          <a:ext cx="0" cy="0"/>
          <a:chOff x="0" y="0"/>
          <a:chExt cx="0" cy="0"/>
        </a:xfrm>
      </p:grpSpPr>
      <p:sp>
        <p:nvSpPr>
          <p:cNvPr id="1246" name="Google Shape;1246;p103"/>
          <p:cNvSpPr txBox="1">
            <a:spLocks noGrp="1"/>
          </p:cNvSpPr>
          <p:nvPr>
            <p:ph type="ctrTitle"/>
          </p:nvPr>
        </p:nvSpPr>
        <p:spPr>
          <a:xfrm>
            <a:off x="2286000" y="1683545"/>
            <a:ext cx="13716000" cy="35814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9000"/>
              <a:buFont typeface="Calibri"/>
              <a:buNone/>
              <a:defRPr sz="9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47" name="Google Shape;1247;p103"/>
          <p:cNvSpPr txBox="1">
            <a:spLocks noGrp="1"/>
          </p:cNvSpPr>
          <p:nvPr>
            <p:ph type="subTitle" idx="1"/>
          </p:nvPr>
        </p:nvSpPr>
        <p:spPr>
          <a:xfrm>
            <a:off x="2286000" y="5403057"/>
            <a:ext cx="13716000" cy="248364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500"/>
              </a:spcBef>
              <a:spcAft>
                <a:spcPts val="0"/>
              </a:spcAft>
              <a:buClr>
                <a:schemeClr val="dk1"/>
              </a:buClr>
              <a:buSzPts val="3600"/>
              <a:buNone/>
              <a:defRPr sz="3600"/>
            </a:lvl1pPr>
            <a:lvl2pPr lvl="1" algn="ctr">
              <a:lnSpc>
                <a:spcPct val="90000"/>
              </a:lnSpc>
              <a:spcBef>
                <a:spcPts val="750"/>
              </a:spcBef>
              <a:spcAft>
                <a:spcPts val="0"/>
              </a:spcAft>
              <a:buClr>
                <a:schemeClr val="dk1"/>
              </a:buClr>
              <a:buSzPts val="3000"/>
              <a:buNone/>
              <a:defRPr sz="3000"/>
            </a:lvl2pPr>
            <a:lvl3pPr lvl="2" algn="ctr">
              <a:lnSpc>
                <a:spcPct val="90000"/>
              </a:lnSpc>
              <a:spcBef>
                <a:spcPts val="750"/>
              </a:spcBef>
              <a:spcAft>
                <a:spcPts val="0"/>
              </a:spcAft>
              <a:buClr>
                <a:schemeClr val="dk1"/>
              </a:buClr>
              <a:buSzPts val="2700"/>
              <a:buNone/>
              <a:defRPr sz="2700"/>
            </a:lvl3pPr>
            <a:lvl4pPr lvl="3" algn="ctr">
              <a:lnSpc>
                <a:spcPct val="90000"/>
              </a:lnSpc>
              <a:spcBef>
                <a:spcPts val="750"/>
              </a:spcBef>
              <a:spcAft>
                <a:spcPts val="0"/>
              </a:spcAft>
              <a:buClr>
                <a:schemeClr val="dk1"/>
              </a:buClr>
              <a:buSzPts val="2400"/>
              <a:buNone/>
              <a:defRPr sz="2400"/>
            </a:lvl4pPr>
            <a:lvl5pPr lvl="4" algn="ctr">
              <a:lnSpc>
                <a:spcPct val="90000"/>
              </a:lnSpc>
              <a:spcBef>
                <a:spcPts val="750"/>
              </a:spcBef>
              <a:spcAft>
                <a:spcPts val="0"/>
              </a:spcAft>
              <a:buClr>
                <a:schemeClr val="dk1"/>
              </a:buClr>
              <a:buSzPts val="2400"/>
              <a:buNone/>
              <a:defRPr sz="2400"/>
            </a:lvl5pPr>
            <a:lvl6pPr lvl="5" algn="ctr">
              <a:lnSpc>
                <a:spcPct val="90000"/>
              </a:lnSpc>
              <a:spcBef>
                <a:spcPts val="750"/>
              </a:spcBef>
              <a:spcAft>
                <a:spcPts val="0"/>
              </a:spcAft>
              <a:buClr>
                <a:schemeClr val="dk1"/>
              </a:buClr>
              <a:buSzPts val="2400"/>
              <a:buNone/>
              <a:defRPr sz="2400"/>
            </a:lvl6pPr>
            <a:lvl7pPr lvl="6" algn="ctr">
              <a:lnSpc>
                <a:spcPct val="90000"/>
              </a:lnSpc>
              <a:spcBef>
                <a:spcPts val="750"/>
              </a:spcBef>
              <a:spcAft>
                <a:spcPts val="0"/>
              </a:spcAft>
              <a:buClr>
                <a:schemeClr val="dk1"/>
              </a:buClr>
              <a:buSzPts val="2400"/>
              <a:buNone/>
              <a:defRPr sz="2400"/>
            </a:lvl7pPr>
            <a:lvl8pPr lvl="7" algn="ctr">
              <a:lnSpc>
                <a:spcPct val="90000"/>
              </a:lnSpc>
              <a:spcBef>
                <a:spcPts val="750"/>
              </a:spcBef>
              <a:spcAft>
                <a:spcPts val="0"/>
              </a:spcAft>
              <a:buClr>
                <a:schemeClr val="dk1"/>
              </a:buClr>
              <a:buSzPts val="2400"/>
              <a:buNone/>
              <a:defRPr sz="2400"/>
            </a:lvl8pPr>
            <a:lvl9pPr lvl="8" algn="ctr">
              <a:lnSpc>
                <a:spcPct val="90000"/>
              </a:lnSpc>
              <a:spcBef>
                <a:spcPts val="750"/>
              </a:spcBef>
              <a:spcAft>
                <a:spcPts val="0"/>
              </a:spcAft>
              <a:buClr>
                <a:schemeClr val="dk1"/>
              </a:buClr>
              <a:buSzPts val="2400"/>
              <a:buNone/>
              <a:defRPr sz="2400"/>
            </a:lvl9pPr>
          </a:lstStyle>
          <a:p>
            <a:endParaRPr/>
          </a:p>
        </p:txBody>
      </p:sp>
      <p:sp>
        <p:nvSpPr>
          <p:cNvPr id="1248" name="Google Shape;1248;p103"/>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49" name="Google Shape;1249;p103"/>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0" name="Google Shape;1250;p103"/>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251"/>
        <p:cNvGrpSpPr/>
        <p:nvPr/>
      </p:nvGrpSpPr>
      <p:grpSpPr>
        <a:xfrm>
          <a:off x="0" y="0"/>
          <a:ext cx="0" cy="0"/>
          <a:chOff x="0" y="0"/>
          <a:chExt cx="0" cy="0"/>
        </a:xfrm>
      </p:grpSpPr>
      <p:sp>
        <p:nvSpPr>
          <p:cNvPr id="1252" name="Google Shape;1252;p104"/>
          <p:cNvSpPr txBox="1">
            <a:spLocks noGrp="1"/>
          </p:cNvSpPr>
          <p:nvPr>
            <p:ph type="title"/>
          </p:nvPr>
        </p:nvSpPr>
        <p:spPr>
          <a:xfrm>
            <a:off x="1247775" y="2564608"/>
            <a:ext cx="15773400" cy="4279106"/>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9000"/>
              <a:buFont typeface="Calibri"/>
              <a:buNone/>
              <a:defRPr sz="9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53" name="Google Shape;1253;p104"/>
          <p:cNvSpPr txBox="1">
            <a:spLocks noGrp="1"/>
          </p:cNvSpPr>
          <p:nvPr>
            <p:ph type="body" idx="1"/>
          </p:nvPr>
        </p:nvSpPr>
        <p:spPr>
          <a:xfrm>
            <a:off x="1247775" y="6884195"/>
            <a:ext cx="15773400" cy="2250281"/>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rgbClr val="888888"/>
              </a:buClr>
              <a:buSzPts val="3600"/>
              <a:buNone/>
              <a:defRPr sz="3600">
                <a:solidFill>
                  <a:srgbClr val="888888"/>
                </a:solidFill>
              </a:defRPr>
            </a:lvl1pPr>
            <a:lvl2pPr marL="914400" lvl="1" indent="-228600" algn="l">
              <a:lnSpc>
                <a:spcPct val="90000"/>
              </a:lnSpc>
              <a:spcBef>
                <a:spcPts val="750"/>
              </a:spcBef>
              <a:spcAft>
                <a:spcPts val="0"/>
              </a:spcAft>
              <a:buClr>
                <a:srgbClr val="888888"/>
              </a:buClr>
              <a:buSzPts val="3000"/>
              <a:buNone/>
              <a:defRPr sz="3000">
                <a:solidFill>
                  <a:srgbClr val="888888"/>
                </a:solidFill>
              </a:defRPr>
            </a:lvl2pPr>
            <a:lvl3pPr marL="1371600" lvl="2" indent="-228600" algn="l">
              <a:lnSpc>
                <a:spcPct val="90000"/>
              </a:lnSpc>
              <a:spcBef>
                <a:spcPts val="750"/>
              </a:spcBef>
              <a:spcAft>
                <a:spcPts val="0"/>
              </a:spcAft>
              <a:buClr>
                <a:srgbClr val="888888"/>
              </a:buClr>
              <a:buSzPts val="2700"/>
              <a:buNone/>
              <a:defRPr sz="2700">
                <a:solidFill>
                  <a:srgbClr val="888888"/>
                </a:solidFill>
              </a:defRPr>
            </a:lvl3pPr>
            <a:lvl4pPr marL="1828800" lvl="3" indent="-228600" algn="l">
              <a:lnSpc>
                <a:spcPct val="90000"/>
              </a:lnSpc>
              <a:spcBef>
                <a:spcPts val="750"/>
              </a:spcBef>
              <a:spcAft>
                <a:spcPts val="0"/>
              </a:spcAft>
              <a:buClr>
                <a:srgbClr val="888888"/>
              </a:buClr>
              <a:buSzPts val="2400"/>
              <a:buNone/>
              <a:defRPr sz="2400">
                <a:solidFill>
                  <a:srgbClr val="888888"/>
                </a:solidFill>
              </a:defRPr>
            </a:lvl4pPr>
            <a:lvl5pPr marL="2286000" lvl="4" indent="-228600" algn="l">
              <a:lnSpc>
                <a:spcPct val="90000"/>
              </a:lnSpc>
              <a:spcBef>
                <a:spcPts val="750"/>
              </a:spcBef>
              <a:spcAft>
                <a:spcPts val="0"/>
              </a:spcAft>
              <a:buClr>
                <a:srgbClr val="888888"/>
              </a:buClr>
              <a:buSzPts val="2400"/>
              <a:buNone/>
              <a:defRPr sz="2400">
                <a:solidFill>
                  <a:srgbClr val="888888"/>
                </a:solidFill>
              </a:defRPr>
            </a:lvl5pPr>
            <a:lvl6pPr marL="2743200" lvl="5" indent="-228600" algn="l">
              <a:lnSpc>
                <a:spcPct val="90000"/>
              </a:lnSpc>
              <a:spcBef>
                <a:spcPts val="750"/>
              </a:spcBef>
              <a:spcAft>
                <a:spcPts val="0"/>
              </a:spcAft>
              <a:buClr>
                <a:srgbClr val="888888"/>
              </a:buClr>
              <a:buSzPts val="2400"/>
              <a:buNone/>
              <a:defRPr sz="2400">
                <a:solidFill>
                  <a:srgbClr val="888888"/>
                </a:solidFill>
              </a:defRPr>
            </a:lvl6pPr>
            <a:lvl7pPr marL="3200400" lvl="6" indent="-228600" algn="l">
              <a:lnSpc>
                <a:spcPct val="90000"/>
              </a:lnSpc>
              <a:spcBef>
                <a:spcPts val="750"/>
              </a:spcBef>
              <a:spcAft>
                <a:spcPts val="0"/>
              </a:spcAft>
              <a:buClr>
                <a:srgbClr val="888888"/>
              </a:buClr>
              <a:buSzPts val="2400"/>
              <a:buNone/>
              <a:defRPr sz="2400">
                <a:solidFill>
                  <a:srgbClr val="888888"/>
                </a:solidFill>
              </a:defRPr>
            </a:lvl7pPr>
            <a:lvl8pPr marL="3657600" lvl="7" indent="-228600" algn="l">
              <a:lnSpc>
                <a:spcPct val="90000"/>
              </a:lnSpc>
              <a:spcBef>
                <a:spcPts val="750"/>
              </a:spcBef>
              <a:spcAft>
                <a:spcPts val="0"/>
              </a:spcAft>
              <a:buClr>
                <a:srgbClr val="888888"/>
              </a:buClr>
              <a:buSzPts val="2400"/>
              <a:buNone/>
              <a:defRPr sz="2400">
                <a:solidFill>
                  <a:srgbClr val="888888"/>
                </a:solidFill>
              </a:defRPr>
            </a:lvl8pPr>
            <a:lvl9pPr marL="4114800" lvl="8" indent="-228600" algn="l">
              <a:lnSpc>
                <a:spcPct val="90000"/>
              </a:lnSpc>
              <a:spcBef>
                <a:spcPts val="750"/>
              </a:spcBef>
              <a:spcAft>
                <a:spcPts val="0"/>
              </a:spcAft>
              <a:buClr>
                <a:srgbClr val="888888"/>
              </a:buClr>
              <a:buSzPts val="2400"/>
              <a:buNone/>
              <a:defRPr sz="2400">
                <a:solidFill>
                  <a:srgbClr val="888888"/>
                </a:solidFill>
              </a:defRPr>
            </a:lvl9pPr>
          </a:lstStyle>
          <a:p>
            <a:endParaRPr/>
          </a:p>
        </p:txBody>
      </p:sp>
      <p:sp>
        <p:nvSpPr>
          <p:cNvPr id="1254" name="Google Shape;1254;p104"/>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5" name="Google Shape;1255;p104"/>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56" name="Google Shape;1256;p104"/>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257"/>
        <p:cNvGrpSpPr/>
        <p:nvPr/>
      </p:nvGrpSpPr>
      <p:grpSpPr>
        <a:xfrm>
          <a:off x="0" y="0"/>
          <a:ext cx="0" cy="0"/>
          <a:chOff x="0" y="0"/>
          <a:chExt cx="0" cy="0"/>
        </a:xfrm>
      </p:grpSpPr>
      <p:sp>
        <p:nvSpPr>
          <p:cNvPr id="1258" name="Google Shape;1258;p105"/>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59" name="Google Shape;1259;p105"/>
          <p:cNvSpPr txBox="1">
            <a:spLocks noGrp="1"/>
          </p:cNvSpPr>
          <p:nvPr>
            <p:ph type="body" idx="1"/>
          </p:nvPr>
        </p:nvSpPr>
        <p:spPr>
          <a:xfrm>
            <a:off x="1257300" y="2738438"/>
            <a:ext cx="7772400" cy="652700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260" name="Google Shape;1260;p105"/>
          <p:cNvSpPr txBox="1">
            <a:spLocks noGrp="1"/>
          </p:cNvSpPr>
          <p:nvPr>
            <p:ph type="body" idx="2"/>
          </p:nvPr>
        </p:nvSpPr>
        <p:spPr>
          <a:xfrm>
            <a:off x="9258300" y="2738438"/>
            <a:ext cx="7772400" cy="6527007"/>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261" name="Google Shape;1261;p105"/>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2" name="Google Shape;1262;p105"/>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63" name="Google Shape;1263;p105"/>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264"/>
        <p:cNvGrpSpPr/>
        <p:nvPr/>
      </p:nvGrpSpPr>
      <p:grpSpPr>
        <a:xfrm>
          <a:off x="0" y="0"/>
          <a:ext cx="0" cy="0"/>
          <a:chOff x="0" y="0"/>
          <a:chExt cx="0" cy="0"/>
        </a:xfrm>
      </p:grpSpPr>
      <p:sp>
        <p:nvSpPr>
          <p:cNvPr id="1265" name="Google Shape;1265;p106"/>
          <p:cNvSpPr txBox="1">
            <a:spLocks noGrp="1"/>
          </p:cNvSpPr>
          <p:nvPr>
            <p:ph type="title"/>
          </p:nvPr>
        </p:nvSpPr>
        <p:spPr>
          <a:xfrm>
            <a:off x="1259682"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66" name="Google Shape;1266;p106"/>
          <p:cNvSpPr txBox="1">
            <a:spLocks noGrp="1"/>
          </p:cNvSpPr>
          <p:nvPr>
            <p:ph type="body" idx="1"/>
          </p:nvPr>
        </p:nvSpPr>
        <p:spPr>
          <a:xfrm>
            <a:off x="1259683" y="2521745"/>
            <a:ext cx="7736681" cy="1235868"/>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500"/>
              </a:spcBef>
              <a:spcAft>
                <a:spcPts val="0"/>
              </a:spcAft>
              <a:buClr>
                <a:schemeClr val="dk1"/>
              </a:buClr>
              <a:buSzPts val="3600"/>
              <a:buNone/>
              <a:defRPr sz="3600" b="1"/>
            </a:lvl1pPr>
            <a:lvl2pPr marL="914400" lvl="1" indent="-228600" algn="l">
              <a:lnSpc>
                <a:spcPct val="90000"/>
              </a:lnSpc>
              <a:spcBef>
                <a:spcPts val="750"/>
              </a:spcBef>
              <a:spcAft>
                <a:spcPts val="0"/>
              </a:spcAft>
              <a:buClr>
                <a:schemeClr val="dk1"/>
              </a:buClr>
              <a:buSzPts val="3000"/>
              <a:buNone/>
              <a:defRPr sz="3000" b="1"/>
            </a:lvl2pPr>
            <a:lvl3pPr marL="1371600" lvl="2" indent="-228600" algn="l">
              <a:lnSpc>
                <a:spcPct val="90000"/>
              </a:lnSpc>
              <a:spcBef>
                <a:spcPts val="750"/>
              </a:spcBef>
              <a:spcAft>
                <a:spcPts val="0"/>
              </a:spcAft>
              <a:buClr>
                <a:schemeClr val="dk1"/>
              </a:buClr>
              <a:buSzPts val="2700"/>
              <a:buNone/>
              <a:defRPr sz="2700" b="1"/>
            </a:lvl3pPr>
            <a:lvl4pPr marL="1828800" lvl="3" indent="-228600" algn="l">
              <a:lnSpc>
                <a:spcPct val="90000"/>
              </a:lnSpc>
              <a:spcBef>
                <a:spcPts val="750"/>
              </a:spcBef>
              <a:spcAft>
                <a:spcPts val="0"/>
              </a:spcAft>
              <a:buClr>
                <a:schemeClr val="dk1"/>
              </a:buClr>
              <a:buSzPts val="2400"/>
              <a:buNone/>
              <a:defRPr sz="2400" b="1"/>
            </a:lvl4pPr>
            <a:lvl5pPr marL="2286000" lvl="4" indent="-228600" algn="l">
              <a:lnSpc>
                <a:spcPct val="90000"/>
              </a:lnSpc>
              <a:spcBef>
                <a:spcPts val="750"/>
              </a:spcBef>
              <a:spcAft>
                <a:spcPts val="0"/>
              </a:spcAft>
              <a:buClr>
                <a:schemeClr val="dk1"/>
              </a:buClr>
              <a:buSzPts val="2400"/>
              <a:buNone/>
              <a:defRPr sz="2400" b="1"/>
            </a:lvl5pPr>
            <a:lvl6pPr marL="2743200" lvl="5" indent="-228600" algn="l">
              <a:lnSpc>
                <a:spcPct val="90000"/>
              </a:lnSpc>
              <a:spcBef>
                <a:spcPts val="750"/>
              </a:spcBef>
              <a:spcAft>
                <a:spcPts val="0"/>
              </a:spcAft>
              <a:buClr>
                <a:schemeClr val="dk1"/>
              </a:buClr>
              <a:buSzPts val="2400"/>
              <a:buNone/>
              <a:defRPr sz="2400" b="1"/>
            </a:lvl6pPr>
            <a:lvl7pPr marL="3200400" lvl="6" indent="-228600" algn="l">
              <a:lnSpc>
                <a:spcPct val="90000"/>
              </a:lnSpc>
              <a:spcBef>
                <a:spcPts val="750"/>
              </a:spcBef>
              <a:spcAft>
                <a:spcPts val="0"/>
              </a:spcAft>
              <a:buClr>
                <a:schemeClr val="dk1"/>
              </a:buClr>
              <a:buSzPts val="2400"/>
              <a:buNone/>
              <a:defRPr sz="2400" b="1"/>
            </a:lvl7pPr>
            <a:lvl8pPr marL="3657600" lvl="7" indent="-228600" algn="l">
              <a:lnSpc>
                <a:spcPct val="90000"/>
              </a:lnSpc>
              <a:spcBef>
                <a:spcPts val="750"/>
              </a:spcBef>
              <a:spcAft>
                <a:spcPts val="0"/>
              </a:spcAft>
              <a:buClr>
                <a:schemeClr val="dk1"/>
              </a:buClr>
              <a:buSzPts val="2400"/>
              <a:buNone/>
              <a:defRPr sz="2400" b="1"/>
            </a:lvl8pPr>
            <a:lvl9pPr marL="4114800" lvl="8" indent="-228600" algn="l">
              <a:lnSpc>
                <a:spcPct val="90000"/>
              </a:lnSpc>
              <a:spcBef>
                <a:spcPts val="750"/>
              </a:spcBef>
              <a:spcAft>
                <a:spcPts val="0"/>
              </a:spcAft>
              <a:buClr>
                <a:schemeClr val="dk1"/>
              </a:buClr>
              <a:buSzPts val="2400"/>
              <a:buNone/>
              <a:defRPr sz="2400" b="1"/>
            </a:lvl9pPr>
          </a:lstStyle>
          <a:p>
            <a:endParaRPr/>
          </a:p>
        </p:txBody>
      </p:sp>
      <p:sp>
        <p:nvSpPr>
          <p:cNvPr id="1267" name="Google Shape;1267;p106"/>
          <p:cNvSpPr txBox="1">
            <a:spLocks noGrp="1"/>
          </p:cNvSpPr>
          <p:nvPr>
            <p:ph type="body" idx="2"/>
          </p:nvPr>
        </p:nvSpPr>
        <p:spPr>
          <a:xfrm>
            <a:off x="1259683" y="3757613"/>
            <a:ext cx="7736681" cy="552688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268" name="Google Shape;1268;p106"/>
          <p:cNvSpPr txBox="1">
            <a:spLocks noGrp="1"/>
          </p:cNvSpPr>
          <p:nvPr>
            <p:ph type="body" idx="3"/>
          </p:nvPr>
        </p:nvSpPr>
        <p:spPr>
          <a:xfrm>
            <a:off x="9258300" y="2521745"/>
            <a:ext cx="7774782" cy="1235868"/>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500"/>
              </a:spcBef>
              <a:spcAft>
                <a:spcPts val="0"/>
              </a:spcAft>
              <a:buClr>
                <a:schemeClr val="dk1"/>
              </a:buClr>
              <a:buSzPts val="3600"/>
              <a:buNone/>
              <a:defRPr sz="3600" b="1"/>
            </a:lvl1pPr>
            <a:lvl2pPr marL="914400" lvl="1" indent="-228600" algn="l">
              <a:lnSpc>
                <a:spcPct val="90000"/>
              </a:lnSpc>
              <a:spcBef>
                <a:spcPts val="750"/>
              </a:spcBef>
              <a:spcAft>
                <a:spcPts val="0"/>
              </a:spcAft>
              <a:buClr>
                <a:schemeClr val="dk1"/>
              </a:buClr>
              <a:buSzPts val="3000"/>
              <a:buNone/>
              <a:defRPr sz="3000" b="1"/>
            </a:lvl2pPr>
            <a:lvl3pPr marL="1371600" lvl="2" indent="-228600" algn="l">
              <a:lnSpc>
                <a:spcPct val="90000"/>
              </a:lnSpc>
              <a:spcBef>
                <a:spcPts val="750"/>
              </a:spcBef>
              <a:spcAft>
                <a:spcPts val="0"/>
              </a:spcAft>
              <a:buClr>
                <a:schemeClr val="dk1"/>
              </a:buClr>
              <a:buSzPts val="2700"/>
              <a:buNone/>
              <a:defRPr sz="2700" b="1"/>
            </a:lvl3pPr>
            <a:lvl4pPr marL="1828800" lvl="3" indent="-228600" algn="l">
              <a:lnSpc>
                <a:spcPct val="90000"/>
              </a:lnSpc>
              <a:spcBef>
                <a:spcPts val="750"/>
              </a:spcBef>
              <a:spcAft>
                <a:spcPts val="0"/>
              </a:spcAft>
              <a:buClr>
                <a:schemeClr val="dk1"/>
              </a:buClr>
              <a:buSzPts val="2400"/>
              <a:buNone/>
              <a:defRPr sz="2400" b="1"/>
            </a:lvl4pPr>
            <a:lvl5pPr marL="2286000" lvl="4" indent="-228600" algn="l">
              <a:lnSpc>
                <a:spcPct val="90000"/>
              </a:lnSpc>
              <a:spcBef>
                <a:spcPts val="750"/>
              </a:spcBef>
              <a:spcAft>
                <a:spcPts val="0"/>
              </a:spcAft>
              <a:buClr>
                <a:schemeClr val="dk1"/>
              </a:buClr>
              <a:buSzPts val="2400"/>
              <a:buNone/>
              <a:defRPr sz="2400" b="1"/>
            </a:lvl5pPr>
            <a:lvl6pPr marL="2743200" lvl="5" indent="-228600" algn="l">
              <a:lnSpc>
                <a:spcPct val="90000"/>
              </a:lnSpc>
              <a:spcBef>
                <a:spcPts val="750"/>
              </a:spcBef>
              <a:spcAft>
                <a:spcPts val="0"/>
              </a:spcAft>
              <a:buClr>
                <a:schemeClr val="dk1"/>
              </a:buClr>
              <a:buSzPts val="2400"/>
              <a:buNone/>
              <a:defRPr sz="2400" b="1"/>
            </a:lvl6pPr>
            <a:lvl7pPr marL="3200400" lvl="6" indent="-228600" algn="l">
              <a:lnSpc>
                <a:spcPct val="90000"/>
              </a:lnSpc>
              <a:spcBef>
                <a:spcPts val="750"/>
              </a:spcBef>
              <a:spcAft>
                <a:spcPts val="0"/>
              </a:spcAft>
              <a:buClr>
                <a:schemeClr val="dk1"/>
              </a:buClr>
              <a:buSzPts val="2400"/>
              <a:buNone/>
              <a:defRPr sz="2400" b="1"/>
            </a:lvl7pPr>
            <a:lvl8pPr marL="3657600" lvl="7" indent="-228600" algn="l">
              <a:lnSpc>
                <a:spcPct val="90000"/>
              </a:lnSpc>
              <a:spcBef>
                <a:spcPts val="750"/>
              </a:spcBef>
              <a:spcAft>
                <a:spcPts val="0"/>
              </a:spcAft>
              <a:buClr>
                <a:schemeClr val="dk1"/>
              </a:buClr>
              <a:buSzPts val="2400"/>
              <a:buNone/>
              <a:defRPr sz="2400" b="1"/>
            </a:lvl8pPr>
            <a:lvl9pPr marL="4114800" lvl="8" indent="-228600" algn="l">
              <a:lnSpc>
                <a:spcPct val="90000"/>
              </a:lnSpc>
              <a:spcBef>
                <a:spcPts val="750"/>
              </a:spcBef>
              <a:spcAft>
                <a:spcPts val="0"/>
              </a:spcAft>
              <a:buClr>
                <a:schemeClr val="dk1"/>
              </a:buClr>
              <a:buSzPts val="2400"/>
              <a:buNone/>
              <a:defRPr sz="2400" b="1"/>
            </a:lvl9pPr>
          </a:lstStyle>
          <a:p>
            <a:endParaRPr/>
          </a:p>
        </p:txBody>
      </p:sp>
      <p:sp>
        <p:nvSpPr>
          <p:cNvPr id="1269" name="Google Shape;1269;p106"/>
          <p:cNvSpPr txBox="1">
            <a:spLocks noGrp="1"/>
          </p:cNvSpPr>
          <p:nvPr>
            <p:ph type="body" idx="4"/>
          </p:nvPr>
        </p:nvSpPr>
        <p:spPr>
          <a:xfrm>
            <a:off x="9258300" y="3757613"/>
            <a:ext cx="7774782" cy="5526882"/>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270" name="Google Shape;1270;p106"/>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1" name="Google Shape;1271;p106"/>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2" name="Google Shape;1272;p106"/>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273"/>
        <p:cNvGrpSpPr/>
        <p:nvPr/>
      </p:nvGrpSpPr>
      <p:grpSpPr>
        <a:xfrm>
          <a:off x="0" y="0"/>
          <a:ext cx="0" cy="0"/>
          <a:chOff x="0" y="0"/>
          <a:chExt cx="0" cy="0"/>
        </a:xfrm>
      </p:grpSpPr>
      <p:sp>
        <p:nvSpPr>
          <p:cNvPr id="1274" name="Google Shape;1274;p107"/>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75" name="Google Shape;1275;p107"/>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6" name="Google Shape;1276;p107"/>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77" name="Google Shape;1277;p107"/>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0"/>
        <p:cNvGrpSpPr/>
        <p:nvPr/>
      </p:nvGrpSpPr>
      <p:grpSpPr>
        <a:xfrm>
          <a:off x="0" y="0"/>
          <a:ext cx="0" cy="0"/>
          <a:chOff x="0" y="0"/>
          <a:chExt cx="0" cy="0"/>
        </a:xfrm>
      </p:grpSpPr>
      <p:sp>
        <p:nvSpPr>
          <p:cNvPr id="61" name="Google Shape;61;p65"/>
          <p:cNvSpPr txBox="1">
            <a:spLocks noGrp="1"/>
          </p:cNvSpPr>
          <p:nvPr>
            <p:ph type="title"/>
          </p:nvPr>
        </p:nvSpPr>
        <p:spPr>
          <a:xfrm>
            <a:off x="1259683" y="685800"/>
            <a:ext cx="5898356" cy="24003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800"/>
              <a:buFont typeface="Calibri"/>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2" name="Google Shape;62;p65"/>
          <p:cNvSpPr txBox="1">
            <a:spLocks noGrp="1"/>
          </p:cNvSpPr>
          <p:nvPr>
            <p:ph type="body" idx="1"/>
          </p:nvPr>
        </p:nvSpPr>
        <p:spPr>
          <a:xfrm>
            <a:off x="7774782" y="1481140"/>
            <a:ext cx="9258300" cy="7310438"/>
          </a:xfrm>
          <a:prstGeom prst="rect">
            <a:avLst/>
          </a:prstGeom>
          <a:noFill/>
          <a:ln>
            <a:noFill/>
          </a:ln>
        </p:spPr>
        <p:txBody>
          <a:bodyPr spcFirstLastPara="1" wrap="square" lIns="91425" tIns="45700" rIns="91425" bIns="45700" anchor="t" anchorCtr="0">
            <a:normAutofit/>
          </a:bodyPr>
          <a:lstStyle>
            <a:lvl1pPr marL="457200" lvl="0" indent="-533400" algn="l">
              <a:lnSpc>
                <a:spcPct val="90000"/>
              </a:lnSpc>
              <a:spcBef>
                <a:spcPts val="1500"/>
              </a:spcBef>
              <a:spcAft>
                <a:spcPts val="0"/>
              </a:spcAft>
              <a:buClr>
                <a:schemeClr val="dk1"/>
              </a:buClr>
              <a:buSzPts val="4800"/>
              <a:buChar char="•"/>
              <a:defRPr sz="4800"/>
            </a:lvl1pPr>
            <a:lvl2pPr marL="914400" lvl="1" indent="-495300" algn="l">
              <a:lnSpc>
                <a:spcPct val="90000"/>
              </a:lnSpc>
              <a:spcBef>
                <a:spcPts val="750"/>
              </a:spcBef>
              <a:spcAft>
                <a:spcPts val="0"/>
              </a:spcAft>
              <a:buClr>
                <a:schemeClr val="dk1"/>
              </a:buClr>
              <a:buSzPts val="4200"/>
              <a:buChar char="•"/>
              <a:defRPr sz="4200"/>
            </a:lvl2pPr>
            <a:lvl3pPr marL="1371600" lvl="2" indent="-457200" algn="l">
              <a:lnSpc>
                <a:spcPct val="90000"/>
              </a:lnSpc>
              <a:spcBef>
                <a:spcPts val="750"/>
              </a:spcBef>
              <a:spcAft>
                <a:spcPts val="0"/>
              </a:spcAft>
              <a:buClr>
                <a:schemeClr val="dk1"/>
              </a:buClr>
              <a:buSzPts val="3600"/>
              <a:buChar char="•"/>
              <a:defRPr sz="3600"/>
            </a:lvl3pPr>
            <a:lvl4pPr marL="1828800" lvl="3" indent="-419100" algn="l">
              <a:lnSpc>
                <a:spcPct val="90000"/>
              </a:lnSpc>
              <a:spcBef>
                <a:spcPts val="750"/>
              </a:spcBef>
              <a:spcAft>
                <a:spcPts val="0"/>
              </a:spcAft>
              <a:buClr>
                <a:schemeClr val="dk1"/>
              </a:buClr>
              <a:buSzPts val="3000"/>
              <a:buChar char="•"/>
              <a:defRPr sz="3000"/>
            </a:lvl4pPr>
            <a:lvl5pPr marL="2286000" lvl="4" indent="-419100" algn="l">
              <a:lnSpc>
                <a:spcPct val="90000"/>
              </a:lnSpc>
              <a:spcBef>
                <a:spcPts val="750"/>
              </a:spcBef>
              <a:spcAft>
                <a:spcPts val="0"/>
              </a:spcAft>
              <a:buClr>
                <a:schemeClr val="dk1"/>
              </a:buClr>
              <a:buSzPts val="3000"/>
              <a:buChar char="•"/>
              <a:defRPr sz="3000"/>
            </a:lvl5pPr>
            <a:lvl6pPr marL="2743200" lvl="5" indent="-419100" algn="l">
              <a:lnSpc>
                <a:spcPct val="90000"/>
              </a:lnSpc>
              <a:spcBef>
                <a:spcPts val="750"/>
              </a:spcBef>
              <a:spcAft>
                <a:spcPts val="0"/>
              </a:spcAft>
              <a:buClr>
                <a:schemeClr val="dk1"/>
              </a:buClr>
              <a:buSzPts val="3000"/>
              <a:buChar char="•"/>
              <a:defRPr sz="3000"/>
            </a:lvl6pPr>
            <a:lvl7pPr marL="3200400" lvl="6" indent="-419100" algn="l">
              <a:lnSpc>
                <a:spcPct val="90000"/>
              </a:lnSpc>
              <a:spcBef>
                <a:spcPts val="750"/>
              </a:spcBef>
              <a:spcAft>
                <a:spcPts val="0"/>
              </a:spcAft>
              <a:buClr>
                <a:schemeClr val="dk1"/>
              </a:buClr>
              <a:buSzPts val="3000"/>
              <a:buChar char="•"/>
              <a:defRPr sz="3000"/>
            </a:lvl7pPr>
            <a:lvl8pPr marL="3657600" lvl="7" indent="-419100" algn="l">
              <a:lnSpc>
                <a:spcPct val="90000"/>
              </a:lnSpc>
              <a:spcBef>
                <a:spcPts val="750"/>
              </a:spcBef>
              <a:spcAft>
                <a:spcPts val="0"/>
              </a:spcAft>
              <a:buClr>
                <a:schemeClr val="dk1"/>
              </a:buClr>
              <a:buSzPts val="3000"/>
              <a:buChar char="•"/>
              <a:defRPr sz="3000"/>
            </a:lvl8pPr>
            <a:lvl9pPr marL="4114800" lvl="8" indent="-419100" algn="l">
              <a:lnSpc>
                <a:spcPct val="90000"/>
              </a:lnSpc>
              <a:spcBef>
                <a:spcPts val="750"/>
              </a:spcBef>
              <a:spcAft>
                <a:spcPts val="0"/>
              </a:spcAft>
              <a:buClr>
                <a:schemeClr val="dk1"/>
              </a:buClr>
              <a:buSzPts val="3000"/>
              <a:buChar char="•"/>
              <a:defRPr sz="3000"/>
            </a:lvl9pPr>
          </a:lstStyle>
          <a:p>
            <a:endParaRPr/>
          </a:p>
        </p:txBody>
      </p:sp>
      <p:sp>
        <p:nvSpPr>
          <p:cNvPr id="63" name="Google Shape;63;p65"/>
          <p:cNvSpPr txBox="1">
            <a:spLocks noGrp="1"/>
          </p:cNvSpPr>
          <p:nvPr>
            <p:ph type="body" idx="2"/>
          </p:nvPr>
        </p:nvSpPr>
        <p:spPr>
          <a:xfrm>
            <a:off x="1259683" y="3086102"/>
            <a:ext cx="5898356" cy="571738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chemeClr val="dk1"/>
              </a:buClr>
              <a:buSzPts val="2400"/>
              <a:buNone/>
              <a:defRPr sz="2400"/>
            </a:lvl1pPr>
            <a:lvl2pPr marL="914400" lvl="1" indent="-228600" algn="l">
              <a:lnSpc>
                <a:spcPct val="90000"/>
              </a:lnSpc>
              <a:spcBef>
                <a:spcPts val="750"/>
              </a:spcBef>
              <a:spcAft>
                <a:spcPts val="0"/>
              </a:spcAft>
              <a:buClr>
                <a:schemeClr val="dk1"/>
              </a:buClr>
              <a:buSzPts val="2100"/>
              <a:buNone/>
              <a:defRPr sz="2100"/>
            </a:lvl2pPr>
            <a:lvl3pPr marL="1371600" lvl="2" indent="-228600" algn="l">
              <a:lnSpc>
                <a:spcPct val="90000"/>
              </a:lnSpc>
              <a:spcBef>
                <a:spcPts val="750"/>
              </a:spcBef>
              <a:spcAft>
                <a:spcPts val="0"/>
              </a:spcAft>
              <a:buClr>
                <a:schemeClr val="dk1"/>
              </a:buClr>
              <a:buSzPts val="1800"/>
              <a:buNone/>
              <a:defRPr sz="1800"/>
            </a:lvl3pPr>
            <a:lvl4pPr marL="1828800" lvl="3" indent="-228600" algn="l">
              <a:lnSpc>
                <a:spcPct val="90000"/>
              </a:lnSpc>
              <a:spcBef>
                <a:spcPts val="750"/>
              </a:spcBef>
              <a:spcAft>
                <a:spcPts val="0"/>
              </a:spcAft>
              <a:buClr>
                <a:schemeClr val="dk1"/>
              </a:buClr>
              <a:buSzPts val="1500"/>
              <a:buNone/>
              <a:defRPr sz="1500"/>
            </a:lvl4pPr>
            <a:lvl5pPr marL="2286000" lvl="4" indent="-228600" algn="l">
              <a:lnSpc>
                <a:spcPct val="90000"/>
              </a:lnSpc>
              <a:spcBef>
                <a:spcPts val="750"/>
              </a:spcBef>
              <a:spcAft>
                <a:spcPts val="0"/>
              </a:spcAft>
              <a:buClr>
                <a:schemeClr val="dk1"/>
              </a:buClr>
              <a:buSzPts val="1500"/>
              <a:buNone/>
              <a:defRPr sz="1500"/>
            </a:lvl5pPr>
            <a:lvl6pPr marL="2743200" lvl="5" indent="-228600" algn="l">
              <a:lnSpc>
                <a:spcPct val="90000"/>
              </a:lnSpc>
              <a:spcBef>
                <a:spcPts val="750"/>
              </a:spcBef>
              <a:spcAft>
                <a:spcPts val="0"/>
              </a:spcAft>
              <a:buClr>
                <a:schemeClr val="dk1"/>
              </a:buClr>
              <a:buSzPts val="1500"/>
              <a:buNone/>
              <a:defRPr sz="1500"/>
            </a:lvl6pPr>
            <a:lvl7pPr marL="3200400" lvl="6" indent="-228600" algn="l">
              <a:lnSpc>
                <a:spcPct val="90000"/>
              </a:lnSpc>
              <a:spcBef>
                <a:spcPts val="750"/>
              </a:spcBef>
              <a:spcAft>
                <a:spcPts val="0"/>
              </a:spcAft>
              <a:buClr>
                <a:schemeClr val="dk1"/>
              </a:buClr>
              <a:buSzPts val="1500"/>
              <a:buNone/>
              <a:defRPr sz="1500"/>
            </a:lvl7pPr>
            <a:lvl8pPr marL="3657600" lvl="7" indent="-228600" algn="l">
              <a:lnSpc>
                <a:spcPct val="90000"/>
              </a:lnSpc>
              <a:spcBef>
                <a:spcPts val="750"/>
              </a:spcBef>
              <a:spcAft>
                <a:spcPts val="0"/>
              </a:spcAft>
              <a:buClr>
                <a:schemeClr val="dk1"/>
              </a:buClr>
              <a:buSzPts val="1500"/>
              <a:buNone/>
              <a:defRPr sz="1500"/>
            </a:lvl8pPr>
            <a:lvl9pPr marL="4114800" lvl="8" indent="-228600" algn="l">
              <a:lnSpc>
                <a:spcPct val="90000"/>
              </a:lnSpc>
              <a:spcBef>
                <a:spcPts val="750"/>
              </a:spcBef>
              <a:spcAft>
                <a:spcPts val="0"/>
              </a:spcAft>
              <a:buClr>
                <a:schemeClr val="dk1"/>
              </a:buClr>
              <a:buSzPts val="1500"/>
              <a:buNone/>
              <a:defRPr sz="1500"/>
            </a:lvl9pPr>
          </a:lstStyle>
          <a:p>
            <a:endParaRPr/>
          </a:p>
        </p:txBody>
      </p:sp>
      <p:sp>
        <p:nvSpPr>
          <p:cNvPr id="64" name="Google Shape;64;p65"/>
          <p:cNvSpPr txBox="1">
            <a:spLocks noGrp="1"/>
          </p:cNvSpPr>
          <p:nvPr>
            <p:ph type="dt" idx="10"/>
          </p:nvPr>
        </p:nvSpPr>
        <p:spPr>
          <a:xfrm>
            <a:off x="1257300" y="9534527"/>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5" name="Google Shape;65;p65"/>
          <p:cNvSpPr txBox="1">
            <a:spLocks noGrp="1"/>
          </p:cNvSpPr>
          <p:nvPr>
            <p:ph type="ftr" idx="11"/>
          </p:nvPr>
        </p:nvSpPr>
        <p:spPr>
          <a:xfrm>
            <a:off x="6057900" y="9534527"/>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65"/>
          <p:cNvSpPr txBox="1">
            <a:spLocks noGrp="1"/>
          </p:cNvSpPr>
          <p:nvPr>
            <p:ph type="sldNum" idx="12"/>
          </p:nvPr>
        </p:nvSpPr>
        <p:spPr>
          <a:xfrm>
            <a:off x="12915900" y="9534527"/>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278"/>
        <p:cNvGrpSpPr/>
        <p:nvPr/>
      </p:nvGrpSpPr>
      <p:grpSpPr>
        <a:xfrm>
          <a:off x="0" y="0"/>
          <a:ext cx="0" cy="0"/>
          <a:chOff x="0" y="0"/>
          <a:chExt cx="0" cy="0"/>
        </a:xfrm>
      </p:grpSpPr>
      <p:sp>
        <p:nvSpPr>
          <p:cNvPr id="1279" name="Google Shape;1279;p108"/>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0" name="Google Shape;1280;p108"/>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1" name="Google Shape;1281;p108"/>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282"/>
        <p:cNvGrpSpPr/>
        <p:nvPr/>
      </p:nvGrpSpPr>
      <p:grpSpPr>
        <a:xfrm>
          <a:off x="0" y="0"/>
          <a:ext cx="0" cy="0"/>
          <a:chOff x="0" y="0"/>
          <a:chExt cx="0" cy="0"/>
        </a:xfrm>
      </p:grpSpPr>
      <p:sp>
        <p:nvSpPr>
          <p:cNvPr id="1283" name="Google Shape;1283;p109"/>
          <p:cNvSpPr txBox="1">
            <a:spLocks noGrp="1"/>
          </p:cNvSpPr>
          <p:nvPr>
            <p:ph type="title"/>
          </p:nvPr>
        </p:nvSpPr>
        <p:spPr>
          <a:xfrm>
            <a:off x="1259683" y="685800"/>
            <a:ext cx="5898356" cy="24003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800"/>
              <a:buFont typeface="Calibri"/>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84" name="Google Shape;1284;p109"/>
          <p:cNvSpPr txBox="1">
            <a:spLocks noGrp="1"/>
          </p:cNvSpPr>
          <p:nvPr>
            <p:ph type="body" idx="1"/>
          </p:nvPr>
        </p:nvSpPr>
        <p:spPr>
          <a:xfrm>
            <a:off x="7774782" y="1481138"/>
            <a:ext cx="9258300" cy="7310438"/>
          </a:xfrm>
          <a:prstGeom prst="rect">
            <a:avLst/>
          </a:prstGeom>
          <a:noFill/>
          <a:ln>
            <a:noFill/>
          </a:ln>
        </p:spPr>
        <p:txBody>
          <a:bodyPr spcFirstLastPara="1" wrap="square" lIns="91425" tIns="45700" rIns="91425" bIns="45700" anchor="t" anchorCtr="0">
            <a:normAutofit/>
          </a:bodyPr>
          <a:lstStyle>
            <a:lvl1pPr marL="457200" lvl="0" indent="-533400" algn="l">
              <a:lnSpc>
                <a:spcPct val="90000"/>
              </a:lnSpc>
              <a:spcBef>
                <a:spcPts val="1500"/>
              </a:spcBef>
              <a:spcAft>
                <a:spcPts val="0"/>
              </a:spcAft>
              <a:buClr>
                <a:schemeClr val="dk1"/>
              </a:buClr>
              <a:buSzPts val="4800"/>
              <a:buChar char="•"/>
              <a:defRPr sz="4800"/>
            </a:lvl1pPr>
            <a:lvl2pPr marL="914400" lvl="1" indent="-495300" algn="l">
              <a:lnSpc>
                <a:spcPct val="90000"/>
              </a:lnSpc>
              <a:spcBef>
                <a:spcPts val="750"/>
              </a:spcBef>
              <a:spcAft>
                <a:spcPts val="0"/>
              </a:spcAft>
              <a:buClr>
                <a:schemeClr val="dk1"/>
              </a:buClr>
              <a:buSzPts val="4200"/>
              <a:buChar char="•"/>
              <a:defRPr sz="4200"/>
            </a:lvl2pPr>
            <a:lvl3pPr marL="1371600" lvl="2" indent="-457200" algn="l">
              <a:lnSpc>
                <a:spcPct val="90000"/>
              </a:lnSpc>
              <a:spcBef>
                <a:spcPts val="750"/>
              </a:spcBef>
              <a:spcAft>
                <a:spcPts val="0"/>
              </a:spcAft>
              <a:buClr>
                <a:schemeClr val="dk1"/>
              </a:buClr>
              <a:buSzPts val="3600"/>
              <a:buChar char="•"/>
              <a:defRPr sz="3600"/>
            </a:lvl3pPr>
            <a:lvl4pPr marL="1828800" lvl="3" indent="-419100" algn="l">
              <a:lnSpc>
                <a:spcPct val="90000"/>
              </a:lnSpc>
              <a:spcBef>
                <a:spcPts val="750"/>
              </a:spcBef>
              <a:spcAft>
                <a:spcPts val="0"/>
              </a:spcAft>
              <a:buClr>
                <a:schemeClr val="dk1"/>
              </a:buClr>
              <a:buSzPts val="3000"/>
              <a:buChar char="•"/>
              <a:defRPr sz="3000"/>
            </a:lvl4pPr>
            <a:lvl5pPr marL="2286000" lvl="4" indent="-419100" algn="l">
              <a:lnSpc>
                <a:spcPct val="90000"/>
              </a:lnSpc>
              <a:spcBef>
                <a:spcPts val="750"/>
              </a:spcBef>
              <a:spcAft>
                <a:spcPts val="0"/>
              </a:spcAft>
              <a:buClr>
                <a:schemeClr val="dk1"/>
              </a:buClr>
              <a:buSzPts val="3000"/>
              <a:buChar char="•"/>
              <a:defRPr sz="3000"/>
            </a:lvl5pPr>
            <a:lvl6pPr marL="2743200" lvl="5" indent="-419100" algn="l">
              <a:lnSpc>
                <a:spcPct val="90000"/>
              </a:lnSpc>
              <a:spcBef>
                <a:spcPts val="750"/>
              </a:spcBef>
              <a:spcAft>
                <a:spcPts val="0"/>
              </a:spcAft>
              <a:buClr>
                <a:schemeClr val="dk1"/>
              </a:buClr>
              <a:buSzPts val="3000"/>
              <a:buChar char="•"/>
              <a:defRPr sz="3000"/>
            </a:lvl6pPr>
            <a:lvl7pPr marL="3200400" lvl="6" indent="-419100" algn="l">
              <a:lnSpc>
                <a:spcPct val="90000"/>
              </a:lnSpc>
              <a:spcBef>
                <a:spcPts val="750"/>
              </a:spcBef>
              <a:spcAft>
                <a:spcPts val="0"/>
              </a:spcAft>
              <a:buClr>
                <a:schemeClr val="dk1"/>
              </a:buClr>
              <a:buSzPts val="3000"/>
              <a:buChar char="•"/>
              <a:defRPr sz="3000"/>
            </a:lvl7pPr>
            <a:lvl8pPr marL="3657600" lvl="7" indent="-419100" algn="l">
              <a:lnSpc>
                <a:spcPct val="90000"/>
              </a:lnSpc>
              <a:spcBef>
                <a:spcPts val="750"/>
              </a:spcBef>
              <a:spcAft>
                <a:spcPts val="0"/>
              </a:spcAft>
              <a:buClr>
                <a:schemeClr val="dk1"/>
              </a:buClr>
              <a:buSzPts val="3000"/>
              <a:buChar char="•"/>
              <a:defRPr sz="3000"/>
            </a:lvl8pPr>
            <a:lvl9pPr marL="4114800" lvl="8" indent="-419100" algn="l">
              <a:lnSpc>
                <a:spcPct val="90000"/>
              </a:lnSpc>
              <a:spcBef>
                <a:spcPts val="750"/>
              </a:spcBef>
              <a:spcAft>
                <a:spcPts val="0"/>
              </a:spcAft>
              <a:buClr>
                <a:schemeClr val="dk1"/>
              </a:buClr>
              <a:buSzPts val="3000"/>
              <a:buChar char="•"/>
              <a:defRPr sz="3000"/>
            </a:lvl9pPr>
          </a:lstStyle>
          <a:p>
            <a:endParaRPr/>
          </a:p>
        </p:txBody>
      </p:sp>
      <p:sp>
        <p:nvSpPr>
          <p:cNvPr id="1285" name="Google Shape;1285;p109"/>
          <p:cNvSpPr txBox="1">
            <a:spLocks noGrp="1"/>
          </p:cNvSpPr>
          <p:nvPr>
            <p:ph type="body" idx="2"/>
          </p:nvPr>
        </p:nvSpPr>
        <p:spPr>
          <a:xfrm>
            <a:off x="1259683" y="3086100"/>
            <a:ext cx="5898356" cy="571738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chemeClr val="dk1"/>
              </a:buClr>
              <a:buSzPts val="2400"/>
              <a:buNone/>
              <a:defRPr sz="2400"/>
            </a:lvl1pPr>
            <a:lvl2pPr marL="914400" lvl="1" indent="-228600" algn="l">
              <a:lnSpc>
                <a:spcPct val="90000"/>
              </a:lnSpc>
              <a:spcBef>
                <a:spcPts val="750"/>
              </a:spcBef>
              <a:spcAft>
                <a:spcPts val="0"/>
              </a:spcAft>
              <a:buClr>
                <a:schemeClr val="dk1"/>
              </a:buClr>
              <a:buSzPts val="2100"/>
              <a:buNone/>
              <a:defRPr sz="2100"/>
            </a:lvl2pPr>
            <a:lvl3pPr marL="1371600" lvl="2" indent="-228600" algn="l">
              <a:lnSpc>
                <a:spcPct val="90000"/>
              </a:lnSpc>
              <a:spcBef>
                <a:spcPts val="750"/>
              </a:spcBef>
              <a:spcAft>
                <a:spcPts val="0"/>
              </a:spcAft>
              <a:buClr>
                <a:schemeClr val="dk1"/>
              </a:buClr>
              <a:buSzPts val="1800"/>
              <a:buNone/>
              <a:defRPr sz="1800"/>
            </a:lvl3pPr>
            <a:lvl4pPr marL="1828800" lvl="3" indent="-228600" algn="l">
              <a:lnSpc>
                <a:spcPct val="90000"/>
              </a:lnSpc>
              <a:spcBef>
                <a:spcPts val="750"/>
              </a:spcBef>
              <a:spcAft>
                <a:spcPts val="0"/>
              </a:spcAft>
              <a:buClr>
                <a:schemeClr val="dk1"/>
              </a:buClr>
              <a:buSzPts val="1500"/>
              <a:buNone/>
              <a:defRPr sz="1500"/>
            </a:lvl4pPr>
            <a:lvl5pPr marL="2286000" lvl="4" indent="-228600" algn="l">
              <a:lnSpc>
                <a:spcPct val="90000"/>
              </a:lnSpc>
              <a:spcBef>
                <a:spcPts val="750"/>
              </a:spcBef>
              <a:spcAft>
                <a:spcPts val="0"/>
              </a:spcAft>
              <a:buClr>
                <a:schemeClr val="dk1"/>
              </a:buClr>
              <a:buSzPts val="1500"/>
              <a:buNone/>
              <a:defRPr sz="1500"/>
            </a:lvl5pPr>
            <a:lvl6pPr marL="2743200" lvl="5" indent="-228600" algn="l">
              <a:lnSpc>
                <a:spcPct val="90000"/>
              </a:lnSpc>
              <a:spcBef>
                <a:spcPts val="750"/>
              </a:spcBef>
              <a:spcAft>
                <a:spcPts val="0"/>
              </a:spcAft>
              <a:buClr>
                <a:schemeClr val="dk1"/>
              </a:buClr>
              <a:buSzPts val="1500"/>
              <a:buNone/>
              <a:defRPr sz="1500"/>
            </a:lvl6pPr>
            <a:lvl7pPr marL="3200400" lvl="6" indent="-228600" algn="l">
              <a:lnSpc>
                <a:spcPct val="90000"/>
              </a:lnSpc>
              <a:spcBef>
                <a:spcPts val="750"/>
              </a:spcBef>
              <a:spcAft>
                <a:spcPts val="0"/>
              </a:spcAft>
              <a:buClr>
                <a:schemeClr val="dk1"/>
              </a:buClr>
              <a:buSzPts val="1500"/>
              <a:buNone/>
              <a:defRPr sz="1500"/>
            </a:lvl7pPr>
            <a:lvl8pPr marL="3657600" lvl="7" indent="-228600" algn="l">
              <a:lnSpc>
                <a:spcPct val="90000"/>
              </a:lnSpc>
              <a:spcBef>
                <a:spcPts val="750"/>
              </a:spcBef>
              <a:spcAft>
                <a:spcPts val="0"/>
              </a:spcAft>
              <a:buClr>
                <a:schemeClr val="dk1"/>
              </a:buClr>
              <a:buSzPts val="1500"/>
              <a:buNone/>
              <a:defRPr sz="1500"/>
            </a:lvl8pPr>
            <a:lvl9pPr marL="4114800" lvl="8" indent="-228600" algn="l">
              <a:lnSpc>
                <a:spcPct val="90000"/>
              </a:lnSpc>
              <a:spcBef>
                <a:spcPts val="750"/>
              </a:spcBef>
              <a:spcAft>
                <a:spcPts val="0"/>
              </a:spcAft>
              <a:buClr>
                <a:schemeClr val="dk1"/>
              </a:buClr>
              <a:buSzPts val="1500"/>
              <a:buNone/>
              <a:defRPr sz="1500"/>
            </a:lvl9pPr>
          </a:lstStyle>
          <a:p>
            <a:endParaRPr/>
          </a:p>
        </p:txBody>
      </p:sp>
      <p:sp>
        <p:nvSpPr>
          <p:cNvPr id="1286" name="Google Shape;1286;p109"/>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7" name="Google Shape;1287;p109"/>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88" name="Google Shape;1288;p109"/>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289"/>
        <p:cNvGrpSpPr/>
        <p:nvPr/>
      </p:nvGrpSpPr>
      <p:grpSpPr>
        <a:xfrm>
          <a:off x="0" y="0"/>
          <a:ext cx="0" cy="0"/>
          <a:chOff x="0" y="0"/>
          <a:chExt cx="0" cy="0"/>
        </a:xfrm>
      </p:grpSpPr>
      <p:sp>
        <p:nvSpPr>
          <p:cNvPr id="1290" name="Google Shape;1290;p110"/>
          <p:cNvSpPr txBox="1">
            <a:spLocks noGrp="1"/>
          </p:cNvSpPr>
          <p:nvPr>
            <p:ph type="title"/>
          </p:nvPr>
        </p:nvSpPr>
        <p:spPr>
          <a:xfrm>
            <a:off x="1259683" y="685800"/>
            <a:ext cx="5898356" cy="24003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4800"/>
              <a:buFont typeface="Calibri"/>
              <a:buNone/>
              <a:defRPr sz="4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91" name="Google Shape;1291;p110"/>
          <p:cNvSpPr>
            <a:spLocks noGrp="1"/>
          </p:cNvSpPr>
          <p:nvPr>
            <p:ph type="pic" idx="2"/>
          </p:nvPr>
        </p:nvSpPr>
        <p:spPr>
          <a:xfrm>
            <a:off x="7774782" y="1481138"/>
            <a:ext cx="9258300" cy="7310438"/>
          </a:xfrm>
          <a:prstGeom prst="rect">
            <a:avLst/>
          </a:prstGeom>
          <a:noFill/>
          <a:ln>
            <a:noFill/>
          </a:ln>
        </p:spPr>
      </p:sp>
      <p:sp>
        <p:nvSpPr>
          <p:cNvPr id="1292" name="Google Shape;1292;p110"/>
          <p:cNvSpPr txBox="1">
            <a:spLocks noGrp="1"/>
          </p:cNvSpPr>
          <p:nvPr>
            <p:ph type="body" idx="1"/>
          </p:nvPr>
        </p:nvSpPr>
        <p:spPr>
          <a:xfrm>
            <a:off x="1259683" y="3086100"/>
            <a:ext cx="5898356" cy="5717382"/>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500"/>
              </a:spcBef>
              <a:spcAft>
                <a:spcPts val="0"/>
              </a:spcAft>
              <a:buClr>
                <a:schemeClr val="dk1"/>
              </a:buClr>
              <a:buSzPts val="2400"/>
              <a:buNone/>
              <a:defRPr sz="2400"/>
            </a:lvl1pPr>
            <a:lvl2pPr marL="914400" lvl="1" indent="-228600" algn="l">
              <a:lnSpc>
                <a:spcPct val="90000"/>
              </a:lnSpc>
              <a:spcBef>
                <a:spcPts val="750"/>
              </a:spcBef>
              <a:spcAft>
                <a:spcPts val="0"/>
              </a:spcAft>
              <a:buClr>
                <a:schemeClr val="dk1"/>
              </a:buClr>
              <a:buSzPts val="2100"/>
              <a:buNone/>
              <a:defRPr sz="2100"/>
            </a:lvl2pPr>
            <a:lvl3pPr marL="1371600" lvl="2" indent="-228600" algn="l">
              <a:lnSpc>
                <a:spcPct val="90000"/>
              </a:lnSpc>
              <a:spcBef>
                <a:spcPts val="750"/>
              </a:spcBef>
              <a:spcAft>
                <a:spcPts val="0"/>
              </a:spcAft>
              <a:buClr>
                <a:schemeClr val="dk1"/>
              </a:buClr>
              <a:buSzPts val="1800"/>
              <a:buNone/>
              <a:defRPr sz="1800"/>
            </a:lvl3pPr>
            <a:lvl4pPr marL="1828800" lvl="3" indent="-228600" algn="l">
              <a:lnSpc>
                <a:spcPct val="90000"/>
              </a:lnSpc>
              <a:spcBef>
                <a:spcPts val="750"/>
              </a:spcBef>
              <a:spcAft>
                <a:spcPts val="0"/>
              </a:spcAft>
              <a:buClr>
                <a:schemeClr val="dk1"/>
              </a:buClr>
              <a:buSzPts val="1500"/>
              <a:buNone/>
              <a:defRPr sz="1500"/>
            </a:lvl4pPr>
            <a:lvl5pPr marL="2286000" lvl="4" indent="-228600" algn="l">
              <a:lnSpc>
                <a:spcPct val="90000"/>
              </a:lnSpc>
              <a:spcBef>
                <a:spcPts val="750"/>
              </a:spcBef>
              <a:spcAft>
                <a:spcPts val="0"/>
              </a:spcAft>
              <a:buClr>
                <a:schemeClr val="dk1"/>
              </a:buClr>
              <a:buSzPts val="1500"/>
              <a:buNone/>
              <a:defRPr sz="1500"/>
            </a:lvl5pPr>
            <a:lvl6pPr marL="2743200" lvl="5" indent="-228600" algn="l">
              <a:lnSpc>
                <a:spcPct val="90000"/>
              </a:lnSpc>
              <a:spcBef>
                <a:spcPts val="750"/>
              </a:spcBef>
              <a:spcAft>
                <a:spcPts val="0"/>
              </a:spcAft>
              <a:buClr>
                <a:schemeClr val="dk1"/>
              </a:buClr>
              <a:buSzPts val="1500"/>
              <a:buNone/>
              <a:defRPr sz="1500"/>
            </a:lvl6pPr>
            <a:lvl7pPr marL="3200400" lvl="6" indent="-228600" algn="l">
              <a:lnSpc>
                <a:spcPct val="90000"/>
              </a:lnSpc>
              <a:spcBef>
                <a:spcPts val="750"/>
              </a:spcBef>
              <a:spcAft>
                <a:spcPts val="0"/>
              </a:spcAft>
              <a:buClr>
                <a:schemeClr val="dk1"/>
              </a:buClr>
              <a:buSzPts val="1500"/>
              <a:buNone/>
              <a:defRPr sz="1500"/>
            </a:lvl7pPr>
            <a:lvl8pPr marL="3657600" lvl="7" indent="-228600" algn="l">
              <a:lnSpc>
                <a:spcPct val="90000"/>
              </a:lnSpc>
              <a:spcBef>
                <a:spcPts val="750"/>
              </a:spcBef>
              <a:spcAft>
                <a:spcPts val="0"/>
              </a:spcAft>
              <a:buClr>
                <a:schemeClr val="dk1"/>
              </a:buClr>
              <a:buSzPts val="1500"/>
              <a:buNone/>
              <a:defRPr sz="1500"/>
            </a:lvl8pPr>
            <a:lvl9pPr marL="4114800" lvl="8" indent="-228600" algn="l">
              <a:lnSpc>
                <a:spcPct val="90000"/>
              </a:lnSpc>
              <a:spcBef>
                <a:spcPts val="750"/>
              </a:spcBef>
              <a:spcAft>
                <a:spcPts val="0"/>
              </a:spcAft>
              <a:buClr>
                <a:schemeClr val="dk1"/>
              </a:buClr>
              <a:buSzPts val="1500"/>
              <a:buNone/>
              <a:defRPr sz="1500"/>
            </a:lvl9pPr>
          </a:lstStyle>
          <a:p>
            <a:endParaRPr/>
          </a:p>
        </p:txBody>
      </p:sp>
      <p:sp>
        <p:nvSpPr>
          <p:cNvPr id="1293" name="Google Shape;1293;p110"/>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4" name="Google Shape;1294;p110"/>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295" name="Google Shape;1295;p110"/>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296"/>
        <p:cNvGrpSpPr/>
        <p:nvPr/>
      </p:nvGrpSpPr>
      <p:grpSpPr>
        <a:xfrm>
          <a:off x="0" y="0"/>
          <a:ext cx="0" cy="0"/>
          <a:chOff x="0" y="0"/>
          <a:chExt cx="0" cy="0"/>
        </a:xfrm>
      </p:grpSpPr>
      <p:sp>
        <p:nvSpPr>
          <p:cNvPr id="1297" name="Google Shape;1297;p111"/>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98" name="Google Shape;1298;p111"/>
          <p:cNvSpPr txBox="1">
            <a:spLocks noGrp="1"/>
          </p:cNvSpPr>
          <p:nvPr>
            <p:ph type="body" idx="1"/>
          </p:nvPr>
        </p:nvSpPr>
        <p:spPr>
          <a:xfrm rot="5400000">
            <a:off x="5880497" y="-1884758"/>
            <a:ext cx="6527007" cy="157734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299" name="Google Shape;1299;p111"/>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0" name="Google Shape;1300;p111"/>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1" name="Google Shape;1301;p111"/>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302"/>
        <p:cNvGrpSpPr/>
        <p:nvPr/>
      </p:nvGrpSpPr>
      <p:grpSpPr>
        <a:xfrm>
          <a:off x="0" y="0"/>
          <a:ext cx="0" cy="0"/>
          <a:chOff x="0" y="0"/>
          <a:chExt cx="0" cy="0"/>
        </a:xfrm>
      </p:grpSpPr>
      <p:sp>
        <p:nvSpPr>
          <p:cNvPr id="1303" name="Google Shape;1303;p112"/>
          <p:cNvSpPr txBox="1">
            <a:spLocks noGrp="1"/>
          </p:cNvSpPr>
          <p:nvPr>
            <p:ph type="title"/>
          </p:nvPr>
        </p:nvSpPr>
        <p:spPr>
          <a:xfrm rot="5400000">
            <a:off x="10700147" y="2934892"/>
            <a:ext cx="8717757" cy="394335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04" name="Google Shape;1304;p112"/>
          <p:cNvSpPr txBox="1">
            <a:spLocks noGrp="1"/>
          </p:cNvSpPr>
          <p:nvPr>
            <p:ph type="body" idx="1"/>
          </p:nvPr>
        </p:nvSpPr>
        <p:spPr>
          <a:xfrm rot="5400000">
            <a:off x="2699146" y="-894158"/>
            <a:ext cx="8717757" cy="1160145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500"/>
              </a:spcBef>
              <a:spcAft>
                <a:spcPts val="0"/>
              </a:spcAft>
              <a:buClr>
                <a:schemeClr val="dk1"/>
              </a:buClr>
              <a:buSzPts val="1800"/>
              <a:buChar char="•"/>
              <a:defRPr/>
            </a:lvl1pPr>
            <a:lvl2pPr marL="914400" lvl="1" indent="-342900" algn="l">
              <a:lnSpc>
                <a:spcPct val="90000"/>
              </a:lnSpc>
              <a:spcBef>
                <a:spcPts val="750"/>
              </a:spcBef>
              <a:spcAft>
                <a:spcPts val="0"/>
              </a:spcAft>
              <a:buClr>
                <a:schemeClr val="dk1"/>
              </a:buClr>
              <a:buSzPts val="1800"/>
              <a:buChar char="•"/>
              <a:defRPr/>
            </a:lvl2pPr>
            <a:lvl3pPr marL="1371600" lvl="2" indent="-342900" algn="l">
              <a:lnSpc>
                <a:spcPct val="90000"/>
              </a:lnSpc>
              <a:spcBef>
                <a:spcPts val="750"/>
              </a:spcBef>
              <a:spcAft>
                <a:spcPts val="0"/>
              </a:spcAft>
              <a:buClr>
                <a:schemeClr val="dk1"/>
              </a:buClr>
              <a:buSzPts val="1800"/>
              <a:buChar char="•"/>
              <a:defRPr/>
            </a:lvl3pPr>
            <a:lvl4pPr marL="1828800" lvl="3" indent="-342900" algn="l">
              <a:lnSpc>
                <a:spcPct val="90000"/>
              </a:lnSpc>
              <a:spcBef>
                <a:spcPts val="750"/>
              </a:spcBef>
              <a:spcAft>
                <a:spcPts val="0"/>
              </a:spcAft>
              <a:buClr>
                <a:schemeClr val="dk1"/>
              </a:buClr>
              <a:buSzPts val="1800"/>
              <a:buChar char="•"/>
              <a:defRPr/>
            </a:lvl4pPr>
            <a:lvl5pPr marL="2286000" lvl="4" indent="-342900" algn="l">
              <a:lnSpc>
                <a:spcPct val="90000"/>
              </a:lnSpc>
              <a:spcBef>
                <a:spcPts val="750"/>
              </a:spcBef>
              <a:spcAft>
                <a:spcPts val="0"/>
              </a:spcAft>
              <a:buClr>
                <a:schemeClr val="dk1"/>
              </a:buClr>
              <a:buSzPts val="1800"/>
              <a:buChar char="•"/>
              <a:defRPr/>
            </a:lvl5pPr>
            <a:lvl6pPr marL="2743200" lvl="5" indent="-342900" algn="l">
              <a:lnSpc>
                <a:spcPct val="90000"/>
              </a:lnSpc>
              <a:spcBef>
                <a:spcPts val="750"/>
              </a:spcBef>
              <a:spcAft>
                <a:spcPts val="0"/>
              </a:spcAft>
              <a:buClr>
                <a:schemeClr val="dk1"/>
              </a:buClr>
              <a:buSzPts val="1800"/>
              <a:buChar char="•"/>
              <a:defRPr/>
            </a:lvl6pPr>
            <a:lvl7pPr marL="3200400" lvl="6" indent="-342900" algn="l">
              <a:lnSpc>
                <a:spcPct val="90000"/>
              </a:lnSpc>
              <a:spcBef>
                <a:spcPts val="750"/>
              </a:spcBef>
              <a:spcAft>
                <a:spcPts val="0"/>
              </a:spcAft>
              <a:buClr>
                <a:schemeClr val="dk1"/>
              </a:buClr>
              <a:buSzPts val="1800"/>
              <a:buChar char="•"/>
              <a:defRPr/>
            </a:lvl7pPr>
            <a:lvl8pPr marL="3657600" lvl="7" indent="-342900" algn="l">
              <a:lnSpc>
                <a:spcPct val="90000"/>
              </a:lnSpc>
              <a:spcBef>
                <a:spcPts val="750"/>
              </a:spcBef>
              <a:spcAft>
                <a:spcPts val="0"/>
              </a:spcAft>
              <a:buClr>
                <a:schemeClr val="dk1"/>
              </a:buClr>
              <a:buSzPts val="1800"/>
              <a:buChar char="•"/>
              <a:defRPr/>
            </a:lvl8pPr>
            <a:lvl9pPr marL="4114800" lvl="8" indent="-342900" algn="l">
              <a:lnSpc>
                <a:spcPct val="90000"/>
              </a:lnSpc>
              <a:spcBef>
                <a:spcPts val="750"/>
              </a:spcBef>
              <a:spcAft>
                <a:spcPts val="0"/>
              </a:spcAft>
              <a:buClr>
                <a:schemeClr val="dk1"/>
              </a:buClr>
              <a:buSzPts val="1800"/>
              <a:buChar char="•"/>
              <a:defRPr/>
            </a:lvl9pPr>
          </a:lstStyle>
          <a:p>
            <a:endParaRPr/>
          </a:p>
        </p:txBody>
      </p:sp>
      <p:sp>
        <p:nvSpPr>
          <p:cNvPr id="1305" name="Google Shape;1305;p112"/>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6" name="Google Shape;1306;p112"/>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07" name="Google Shape;1307;p112"/>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fr-FR"/>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61.xml"/><Relationship Id="rId18" Type="http://schemas.openxmlformats.org/officeDocument/2006/relationships/slideLayout" Target="../slideLayouts/slideLayout66.xml"/><Relationship Id="rId26" Type="http://schemas.openxmlformats.org/officeDocument/2006/relationships/slideLayout" Target="../slideLayouts/slideLayout74.xml"/><Relationship Id="rId3" Type="http://schemas.openxmlformats.org/officeDocument/2006/relationships/slideLayout" Target="../slideLayouts/slideLayout51.xml"/><Relationship Id="rId21" Type="http://schemas.openxmlformats.org/officeDocument/2006/relationships/slideLayout" Target="../slideLayouts/slideLayout69.xml"/><Relationship Id="rId34" Type="http://schemas.openxmlformats.org/officeDocument/2006/relationships/slideLayout" Target="../slideLayouts/slideLayout82.xml"/><Relationship Id="rId7" Type="http://schemas.openxmlformats.org/officeDocument/2006/relationships/slideLayout" Target="../slideLayouts/slideLayout55.xml"/><Relationship Id="rId12" Type="http://schemas.openxmlformats.org/officeDocument/2006/relationships/slideLayout" Target="../slideLayouts/slideLayout60.xml"/><Relationship Id="rId17" Type="http://schemas.openxmlformats.org/officeDocument/2006/relationships/slideLayout" Target="../slideLayouts/slideLayout65.xml"/><Relationship Id="rId25" Type="http://schemas.openxmlformats.org/officeDocument/2006/relationships/slideLayout" Target="../slideLayouts/slideLayout73.xml"/><Relationship Id="rId33" Type="http://schemas.openxmlformats.org/officeDocument/2006/relationships/slideLayout" Target="../slideLayouts/slideLayout81.xml"/><Relationship Id="rId2" Type="http://schemas.openxmlformats.org/officeDocument/2006/relationships/slideLayout" Target="../slideLayouts/slideLayout50.xml"/><Relationship Id="rId16" Type="http://schemas.openxmlformats.org/officeDocument/2006/relationships/slideLayout" Target="../slideLayouts/slideLayout64.xml"/><Relationship Id="rId20" Type="http://schemas.openxmlformats.org/officeDocument/2006/relationships/slideLayout" Target="../slideLayouts/slideLayout68.xml"/><Relationship Id="rId29" Type="http://schemas.openxmlformats.org/officeDocument/2006/relationships/slideLayout" Target="../slideLayouts/slideLayout77.xml"/><Relationship Id="rId1" Type="http://schemas.openxmlformats.org/officeDocument/2006/relationships/slideLayout" Target="../slideLayouts/slideLayout49.xml"/><Relationship Id="rId6" Type="http://schemas.openxmlformats.org/officeDocument/2006/relationships/slideLayout" Target="../slideLayouts/slideLayout54.xml"/><Relationship Id="rId11" Type="http://schemas.openxmlformats.org/officeDocument/2006/relationships/slideLayout" Target="../slideLayouts/slideLayout59.xml"/><Relationship Id="rId24" Type="http://schemas.openxmlformats.org/officeDocument/2006/relationships/slideLayout" Target="../slideLayouts/slideLayout72.xml"/><Relationship Id="rId32" Type="http://schemas.openxmlformats.org/officeDocument/2006/relationships/slideLayout" Target="../slideLayouts/slideLayout80.xml"/><Relationship Id="rId5" Type="http://schemas.openxmlformats.org/officeDocument/2006/relationships/slideLayout" Target="../slideLayouts/slideLayout53.xml"/><Relationship Id="rId15" Type="http://schemas.openxmlformats.org/officeDocument/2006/relationships/slideLayout" Target="../slideLayouts/slideLayout63.xml"/><Relationship Id="rId23" Type="http://schemas.openxmlformats.org/officeDocument/2006/relationships/slideLayout" Target="../slideLayouts/slideLayout71.xml"/><Relationship Id="rId28" Type="http://schemas.openxmlformats.org/officeDocument/2006/relationships/slideLayout" Target="../slideLayouts/slideLayout76.xml"/><Relationship Id="rId10" Type="http://schemas.openxmlformats.org/officeDocument/2006/relationships/slideLayout" Target="../slideLayouts/slideLayout58.xml"/><Relationship Id="rId19" Type="http://schemas.openxmlformats.org/officeDocument/2006/relationships/slideLayout" Target="../slideLayouts/slideLayout67.xml"/><Relationship Id="rId31" Type="http://schemas.openxmlformats.org/officeDocument/2006/relationships/slideLayout" Target="../slideLayouts/slideLayout79.xml"/><Relationship Id="rId4" Type="http://schemas.openxmlformats.org/officeDocument/2006/relationships/slideLayout" Target="../slideLayouts/slideLayout52.xml"/><Relationship Id="rId9" Type="http://schemas.openxmlformats.org/officeDocument/2006/relationships/slideLayout" Target="../slideLayouts/slideLayout57.xml"/><Relationship Id="rId14" Type="http://schemas.openxmlformats.org/officeDocument/2006/relationships/slideLayout" Target="../slideLayouts/slideLayout62.xml"/><Relationship Id="rId22" Type="http://schemas.openxmlformats.org/officeDocument/2006/relationships/slideLayout" Target="../slideLayouts/slideLayout70.xml"/><Relationship Id="rId27" Type="http://schemas.openxmlformats.org/officeDocument/2006/relationships/slideLayout" Target="../slideLayouts/slideLayout75.xml"/><Relationship Id="rId30" Type="http://schemas.openxmlformats.org/officeDocument/2006/relationships/slideLayout" Target="../slideLayouts/slideLayout78.xml"/><Relationship Id="rId35" Type="http://schemas.openxmlformats.org/officeDocument/2006/relationships/theme" Target="../theme/theme5.xml"/><Relationship Id="rId8" Type="http://schemas.openxmlformats.org/officeDocument/2006/relationships/slideLayout" Target="../slideLayouts/slideLayout5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theme" Target="../theme/theme6.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1"/>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6600"/>
              <a:buFont typeface="Calibri"/>
              <a:buNone/>
              <a:defRPr sz="66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31"/>
          <p:cNvSpPr txBox="1">
            <a:spLocks noGrp="1"/>
          </p:cNvSpPr>
          <p:nvPr>
            <p:ph type="body" idx="1"/>
          </p:nvPr>
        </p:nvSpPr>
        <p:spPr>
          <a:xfrm>
            <a:off x="1257300" y="2738438"/>
            <a:ext cx="15773400" cy="6527009"/>
          </a:xfrm>
          <a:prstGeom prst="rect">
            <a:avLst/>
          </a:prstGeom>
          <a:noFill/>
          <a:ln>
            <a:noFill/>
          </a:ln>
        </p:spPr>
        <p:txBody>
          <a:bodyPr spcFirstLastPara="1" wrap="square" lIns="91425" tIns="45700" rIns="91425" bIns="45700" anchor="t" anchorCtr="0">
            <a:normAutofit/>
          </a:bodyPr>
          <a:lstStyle>
            <a:lvl1pPr marL="457200" marR="0" lvl="0" indent="-495300" algn="l" rtl="0">
              <a:lnSpc>
                <a:spcPct val="90000"/>
              </a:lnSpc>
              <a:spcBef>
                <a:spcPts val="1500"/>
              </a:spcBef>
              <a:spcAft>
                <a:spcPts val="0"/>
              </a:spcAft>
              <a:buClr>
                <a:schemeClr val="dk1"/>
              </a:buClr>
              <a:buSzPts val="4200"/>
              <a:buFont typeface="Arial"/>
              <a:buChar char="•"/>
              <a:defRPr sz="4200" b="0" i="0" u="none" strike="noStrike" cap="none">
                <a:solidFill>
                  <a:schemeClr val="dk1"/>
                </a:solidFill>
                <a:latin typeface="Calibri"/>
                <a:ea typeface="Calibri"/>
                <a:cs typeface="Calibri"/>
                <a:sym typeface="Calibri"/>
              </a:defRPr>
            </a:lvl1pPr>
            <a:lvl2pPr marL="914400" marR="0" lvl="1" indent="-457200" algn="l" rtl="0">
              <a:lnSpc>
                <a:spcPct val="90000"/>
              </a:lnSpc>
              <a:spcBef>
                <a:spcPts val="75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2pPr>
            <a:lvl3pPr marL="1371600" marR="0" lvl="2" indent="-419100" algn="l" rtl="0">
              <a:lnSpc>
                <a:spcPct val="90000"/>
              </a:lnSpc>
              <a:spcBef>
                <a:spcPts val="750"/>
              </a:spcBef>
              <a:spcAft>
                <a:spcPts val="0"/>
              </a:spcAft>
              <a:buClr>
                <a:schemeClr val="dk1"/>
              </a:buClr>
              <a:buSzPts val="3000"/>
              <a:buFont typeface="Arial"/>
              <a:buChar char="•"/>
              <a:defRPr sz="3000" b="0" i="0" u="none" strike="noStrike" cap="none">
                <a:solidFill>
                  <a:schemeClr val="dk1"/>
                </a:solidFill>
                <a:latin typeface="Calibri"/>
                <a:ea typeface="Calibri"/>
                <a:cs typeface="Calibri"/>
                <a:sym typeface="Calibri"/>
              </a:defRPr>
            </a:lvl3pPr>
            <a:lvl4pPr marL="1828800" marR="0" lvl="3"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L="2286000" marR="0" lvl="4"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L="2743200" marR="0" lvl="5"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L="3200400" marR="0" lvl="6"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L="3657600" marR="0" lvl="7"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L="4114800" marR="0" lvl="8"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12" name="Google Shape;12;p31"/>
          <p:cNvSpPr txBox="1">
            <a:spLocks noGrp="1"/>
          </p:cNvSpPr>
          <p:nvPr>
            <p:ph type="dt" idx="10"/>
          </p:nvPr>
        </p:nvSpPr>
        <p:spPr>
          <a:xfrm>
            <a:off x="1257300" y="9534527"/>
            <a:ext cx="4114800" cy="547688"/>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1"/>
          <p:cNvSpPr txBox="1">
            <a:spLocks noGrp="1"/>
          </p:cNvSpPr>
          <p:nvPr>
            <p:ph type="ftr" idx="11"/>
          </p:nvPr>
        </p:nvSpPr>
        <p:spPr>
          <a:xfrm>
            <a:off x="6057900" y="9534527"/>
            <a:ext cx="6172200" cy="547688"/>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1"/>
          <p:cNvSpPr txBox="1">
            <a:spLocks noGrp="1"/>
          </p:cNvSpPr>
          <p:nvPr>
            <p:ph type="sldNum" idx="12"/>
          </p:nvPr>
        </p:nvSpPr>
        <p:spPr>
          <a:xfrm>
            <a:off x="12915900" y="9534527"/>
            <a:ext cx="4114800" cy="547688"/>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800" b="0" i="0" u="none" strike="noStrike" cap="none">
                <a:solidFill>
                  <a:srgbClr val="888888"/>
                </a:solidFill>
                <a:latin typeface="Calibri"/>
                <a:ea typeface="Calibri"/>
                <a:cs typeface="Calibri"/>
                <a:sym typeface="Calibri"/>
              </a:defRPr>
            </a:lvl1pPr>
            <a:lvl2pPr marL="0" marR="0" lvl="1" indent="0" algn="r" rtl="0">
              <a:spcBef>
                <a:spcPts val="0"/>
              </a:spcBef>
              <a:buNone/>
              <a:defRPr sz="1800" b="0" i="0" u="none" strike="noStrike" cap="none">
                <a:solidFill>
                  <a:srgbClr val="888888"/>
                </a:solidFill>
                <a:latin typeface="Calibri"/>
                <a:ea typeface="Calibri"/>
                <a:cs typeface="Calibri"/>
                <a:sym typeface="Calibri"/>
              </a:defRPr>
            </a:lvl2pPr>
            <a:lvl3pPr marL="0" marR="0" lvl="2" indent="0" algn="r" rtl="0">
              <a:spcBef>
                <a:spcPts val="0"/>
              </a:spcBef>
              <a:buNone/>
              <a:defRPr sz="1800" b="0" i="0" u="none" strike="noStrike" cap="none">
                <a:solidFill>
                  <a:srgbClr val="888888"/>
                </a:solidFill>
                <a:latin typeface="Calibri"/>
                <a:ea typeface="Calibri"/>
                <a:cs typeface="Calibri"/>
                <a:sym typeface="Calibri"/>
              </a:defRPr>
            </a:lvl3pPr>
            <a:lvl4pPr marL="0" marR="0" lvl="3" indent="0" algn="r" rtl="0">
              <a:spcBef>
                <a:spcPts val="0"/>
              </a:spcBef>
              <a:buNone/>
              <a:defRPr sz="1800" b="0" i="0" u="none" strike="noStrike" cap="none">
                <a:solidFill>
                  <a:srgbClr val="888888"/>
                </a:solidFill>
                <a:latin typeface="Calibri"/>
                <a:ea typeface="Calibri"/>
                <a:cs typeface="Calibri"/>
                <a:sym typeface="Calibri"/>
              </a:defRPr>
            </a:lvl4pPr>
            <a:lvl5pPr marL="0" marR="0" lvl="4" indent="0" algn="r" rtl="0">
              <a:spcBef>
                <a:spcPts val="0"/>
              </a:spcBef>
              <a:buNone/>
              <a:defRPr sz="1800" b="0" i="0" u="none" strike="noStrike" cap="none">
                <a:solidFill>
                  <a:srgbClr val="888888"/>
                </a:solidFill>
                <a:latin typeface="Calibri"/>
                <a:ea typeface="Calibri"/>
                <a:cs typeface="Calibri"/>
                <a:sym typeface="Calibri"/>
              </a:defRPr>
            </a:lvl5pPr>
            <a:lvl6pPr marL="0" marR="0" lvl="5" indent="0" algn="r" rtl="0">
              <a:spcBef>
                <a:spcPts val="0"/>
              </a:spcBef>
              <a:buNone/>
              <a:defRPr sz="1800" b="0" i="0" u="none" strike="noStrike" cap="none">
                <a:solidFill>
                  <a:srgbClr val="888888"/>
                </a:solidFill>
                <a:latin typeface="Calibri"/>
                <a:ea typeface="Calibri"/>
                <a:cs typeface="Calibri"/>
                <a:sym typeface="Calibri"/>
              </a:defRPr>
            </a:lvl6pPr>
            <a:lvl7pPr marL="0" marR="0" lvl="6" indent="0" algn="r" rtl="0">
              <a:spcBef>
                <a:spcPts val="0"/>
              </a:spcBef>
              <a:buNone/>
              <a:defRPr sz="1800" b="0" i="0" u="none" strike="noStrike" cap="none">
                <a:solidFill>
                  <a:srgbClr val="888888"/>
                </a:solidFill>
                <a:latin typeface="Calibri"/>
                <a:ea typeface="Calibri"/>
                <a:cs typeface="Calibri"/>
                <a:sym typeface="Calibri"/>
              </a:defRPr>
            </a:lvl7pPr>
            <a:lvl8pPr marL="0" marR="0" lvl="7" indent="0" algn="r" rtl="0">
              <a:spcBef>
                <a:spcPts val="0"/>
              </a:spcBef>
              <a:buNone/>
              <a:defRPr sz="1800" b="0" i="0" u="none" strike="noStrike" cap="none">
                <a:solidFill>
                  <a:srgbClr val="888888"/>
                </a:solidFill>
                <a:latin typeface="Calibri"/>
                <a:ea typeface="Calibri"/>
                <a:cs typeface="Calibri"/>
                <a:sym typeface="Calibri"/>
              </a:defRPr>
            </a:lvl8pPr>
            <a:lvl9pPr marL="0" marR="0" lvl="8" indent="0" algn="r" rtl="0">
              <a:spcBef>
                <a:spcPts val="0"/>
              </a:spcBef>
              <a:buNone/>
              <a:defRPr sz="18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6"/>
        <p:cNvGrpSpPr/>
        <p:nvPr/>
      </p:nvGrpSpPr>
      <p:grpSpPr>
        <a:xfrm>
          <a:off x="0" y="0"/>
          <a:ext cx="0" cy="0"/>
          <a:chOff x="0" y="0"/>
          <a:chExt cx="0" cy="0"/>
        </a:xfrm>
      </p:grpSpPr>
      <p:sp>
        <p:nvSpPr>
          <p:cNvPr id="87" name="Google Shape;87;p33"/>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8" name="Google Shape;88;p33"/>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9" name="Google Shape;89;p3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0" name="Google Shape;90;p3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1" name="Google Shape;91;p3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 bg1="lt1" tx1="dk1" bg2="dk2" tx2="lt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61"/>
        <p:cNvGrpSpPr/>
        <p:nvPr/>
      </p:nvGrpSpPr>
      <p:grpSpPr>
        <a:xfrm>
          <a:off x="0" y="0"/>
          <a:ext cx="0" cy="0"/>
          <a:chOff x="0" y="0"/>
          <a:chExt cx="0" cy="0"/>
        </a:xfrm>
      </p:grpSpPr>
      <p:sp>
        <p:nvSpPr>
          <p:cNvPr id="162" name="Google Shape;162;p38"/>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6600"/>
              <a:buFont typeface="Play"/>
              <a:buNone/>
              <a:defRPr sz="6600" b="0" i="0" u="none" strike="noStrike" cap="none">
                <a:solidFill>
                  <a:schemeClr val="dk1"/>
                </a:solidFill>
                <a:latin typeface="Play"/>
                <a:ea typeface="Play"/>
                <a:cs typeface="Play"/>
                <a:sym typeface="Play"/>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63" name="Google Shape;163;p38"/>
          <p:cNvSpPr txBox="1">
            <a:spLocks noGrp="1"/>
          </p:cNvSpPr>
          <p:nvPr>
            <p:ph type="body" idx="1"/>
          </p:nvPr>
        </p:nvSpPr>
        <p:spPr>
          <a:xfrm>
            <a:off x="1257300" y="2738438"/>
            <a:ext cx="15773400" cy="6527007"/>
          </a:xfrm>
          <a:prstGeom prst="rect">
            <a:avLst/>
          </a:prstGeom>
          <a:noFill/>
          <a:ln>
            <a:noFill/>
          </a:ln>
        </p:spPr>
        <p:txBody>
          <a:bodyPr spcFirstLastPara="1" wrap="square" lIns="91425" tIns="45700" rIns="91425" bIns="45700" anchor="t" anchorCtr="0">
            <a:normAutofit/>
          </a:bodyPr>
          <a:lstStyle>
            <a:lvl1pPr marL="457200" marR="0" lvl="0" indent="-495300" algn="l" rtl="0">
              <a:lnSpc>
                <a:spcPct val="90000"/>
              </a:lnSpc>
              <a:spcBef>
                <a:spcPts val="1500"/>
              </a:spcBef>
              <a:spcAft>
                <a:spcPts val="0"/>
              </a:spcAft>
              <a:buClr>
                <a:schemeClr val="dk1"/>
              </a:buClr>
              <a:buSzPts val="4200"/>
              <a:buFont typeface="Arial"/>
              <a:buChar char="•"/>
              <a:defRPr sz="4200" b="0" i="0" u="none" strike="noStrike" cap="none">
                <a:solidFill>
                  <a:schemeClr val="dk1"/>
                </a:solidFill>
                <a:latin typeface="Arial"/>
                <a:ea typeface="Arial"/>
                <a:cs typeface="Arial"/>
                <a:sym typeface="Arial"/>
              </a:defRPr>
            </a:lvl1pPr>
            <a:lvl2pPr marL="914400" marR="0" lvl="1" indent="-457200" algn="l" rtl="0">
              <a:lnSpc>
                <a:spcPct val="90000"/>
              </a:lnSpc>
              <a:spcBef>
                <a:spcPts val="750"/>
              </a:spcBef>
              <a:spcAft>
                <a:spcPts val="0"/>
              </a:spcAft>
              <a:buClr>
                <a:schemeClr val="dk1"/>
              </a:buClr>
              <a:buSzPts val="3600"/>
              <a:buFont typeface="Arial"/>
              <a:buChar char="•"/>
              <a:defRPr sz="3600" b="0" i="0" u="none" strike="noStrike" cap="none">
                <a:solidFill>
                  <a:schemeClr val="dk1"/>
                </a:solidFill>
                <a:latin typeface="Arial"/>
                <a:ea typeface="Arial"/>
                <a:cs typeface="Arial"/>
                <a:sym typeface="Arial"/>
              </a:defRPr>
            </a:lvl2pPr>
            <a:lvl3pPr marL="1371600" marR="0" lvl="2" indent="-419100" algn="l" rtl="0">
              <a:lnSpc>
                <a:spcPct val="90000"/>
              </a:lnSpc>
              <a:spcBef>
                <a:spcPts val="750"/>
              </a:spcBef>
              <a:spcAft>
                <a:spcPts val="0"/>
              </a:spcAft>
              <a:buClr>
                <a:schemeClr val="dk1"/>
              </a:buClr>
              <a:buSzPts val="3000"/>
              <a:buFont typeface="Arial"/>
              <a:buChar char="•"/>
              <a:defRPr sz="3000" b="0" i="0" u="none" strike="noStrike" cap="none">
                <a:solidFill>
                  <a:schemeClr val="dk1"/>
                </a:solidFill>
                <a:latin typeface="Arial"/>
                <a:ea typeface="Arial"/>
                <a:cs typeface="Arial"/>
                <a:sym typeface="Arial"/>
              </a:defRPr>
            </a:lvl3pPr>
            <a:lvl4pPr marL="1828800" marR="0" lvl="3"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4pPr>
            <a:lvl5pPr marL="2286000" marR="0" lvl="4"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5pPr>
            <a:lvl6pPr marL="2743200" marR="0" lvl="5"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6pPr>
            <a:lvl7pPr marL="3200400" marR="0" lvl="6"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7pPr>
            <a:lvl8pPr marL="3657600" marR="0" lvl="7"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8pPr>
            <a:lvl9pPr marL="4114800" marR="0" lvl="8"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Arial"/>
                <a:ea typeface="Arial"/>
                <a:cs typeface="Arial"/>
                <a:sym typeface="Arial"/>
              </a:defRPr>
            </a:lvl9pPr>
          </a:lstStyle>
          <a:p>
            <a:endParaRPr/>
          </a:p>
        </p:txBody>
      </p:sp>
      <p:sp>
        <p:nvSpPr>
          <p:cNvPr id="164" name="Google Shape;164;p38"/>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800">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5" name="Google Shape;165;p38"/>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800">
                <a:solidFill>
                  <a:srgbClr val="757575"/>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Arial"/>
                <a:ea typeface="Arial"/>
                <a:cs typeface="Arial"/>
                <a:sym typeface="Arial"/>
              </a:defRPr>
            </a:lvl2pPr>
            <a:lvl3pPr marR="0" lvl="2" algn="l" rtl="0">
              <a:spcBef>
                <a:spcPts val="0"/>
              </a:spcBef>
              <a:spcAft>
                <a:spcPts val="0"/>
              </a:spcAft>
              <a:buSzPts val="1400"/>
              <a:buNone/>
              <a:defRPr sz="1800" b="0" i="0" u="none" strike="noStrike" cap="none">
                <a:solidFill>
                  <a:schemeClr val="dk1"/>
                </a:solidFill>
                <a:latin typeface="Arial"/>
                <a:ea typeface="Arial"/>
                <a:cs typeface="Arial"/>
                <a:sym typeface="Arial"/>
              </a:defRPr>
            </a:lvl3pPr>
            <a:lvl4pPr marR="0" lvl="3" algn="l" rtl="0">
              <a:spcBef>
                <a:spcPts val="0"/>
              </a:spcBef>
              <a:spcAft>
                <a:spcPts val="0"/>
              </a:spcAft>
              <a:buSzPts val="1400"/>
              <a:buNone/>
              <a:defRPr sz="1800" b="0" i="0" u="none" strike="noStrike" cap="none">
                <a:solidFill>
                  <a:schemeClr val="dk1"/>
                </a:solidFill>
                <a:latin typeface="Arial"/>
                <a:ea typeface="Arial"/>
                <a:cs typeface="Arial"/>
                <a:sym typeface="Arial"/>
              </a:defRPr>
            </a:lvl4pPr>
            <a:lvl5pPr marR="0" lvl="4" algn="l" rtl="0">
              <a:spcBef>
                <a:spcPts val="0"/>
              </a:spcBef>
              <a:spcAft>
                <a:spcPts val="0"/>
              </a:spcAft>
              <a:buSzPts val="1400"/>
              <a:buNone/>
              <a:defRPr sz="1800" b="0" i="0" u="none" strike="noStrike" cap="none">
                <a:solidFill>
                  <a:schemeClr val="dk1"/>
                </a:solidFill>
                <a:latin typeface="Arial"/>
                <a:ea typeface="Arial"/>
                <a:cs typeface="Arial"/>
                <a:sym typeface="Arial"/>
              </a:defRPr>
            </a:lvl5pPr>
            <a:lvl6pPr marR="0" lvl="5" algn="l" rtl="0">
              <a:spcBef>
                <a:spcPts val="0"/>
              </a:spcBef>
              <a:spcAft>
                <a:spcPts val="0"/>
              </a:spcAft>
              <a:buSzPts val="1400"/>
              <a:buNone/>
              <a:defRPr sz="1800" b="0" i="0" u="none" strike="noStrike" cap="none">
                <a:solidFill>
                  <a:schemeClr val="dk1"/>
                </a:solidFill>
                <a:latin typeface="Arial"/>
                <a:ea typeface="Arial"/>
                <a:cs typeface="Arial"/>
                <a:sym typeface="Arial"/>
              </a:defRPr>
            </a:lvl6pPr>
            <a:lvl7pPr marR="0" lvl="6" algn="l" rtl="0">
              <a:spcBef>
                <a:spcPts val="0"/>
              </a:spcBef>
              <a:spcAft>
                <a:spcPts val="0"/>
              </a:spcAft>
              <a:buSzPts val="1400"/>
              <a:buNone/>
              <a:defRPr sz="1800" b="0" i="0" u="none" strike="noStrike" cap="none">
                <a:solidFill>
                  <a:schemeClr val="dk1"/>
                </a:solidFill>
                <a:latin typeface="Arial"/>
                <a:ea typeface="Arial"/>
                <a:cs typeface="Arial"/>
                <a:sym typeface="Arial"/>
              </a:defRPr>
            </a:lvl7pPr>
            <a:lvl8pPr marR="0" lvl="7" algn="l" rtl="0">
              <a:spcBef>
                <a:spcPts val="0"/>
              </a:spcBef>
              <a:spcAft>
                <a:spcPts val="0"/>
              </a:spcAft>
              <a:buSzPts val="1400"/>
              <a:buNone/>
              <a:defRPr sz="1800" b="0" i="0" u="none" strike="noStrike" cap="none">
                <a:solidFill>
                  <a:schemeClr val="dk1"/>
                </a:solidFill>
                <a:latin typeface="Arial"/>
                <a:ea typeface="Arial"/>
                <a:cs typeface="Arial"/>
                <a:sym typeface="Arial"/>
              </a:defRPr>
            </a:lvl8pPr>
            <a:lvl9pPr marR="0" lvl="8" algn="l" rtl="0">
              <a:spcBef>
                <a:spcPts val="0"/>
              </a:spcBef>
              <a:spcAft>
                <a:spcPts val="0"/>
              </a:spcAft>
              <a:buSzPts val="1400"/>
              <a:buNone/>
              <a:defRPr sz="1800" b="0" i="0" u="none" strike="noStrike" cap="none">
                <a:solidFill>
                  <a:schemeClr val="dk1"/>
                </a:solidFill>
                <a:latin typeface="Arial"/>
                <a:ea typeface="Arial"/>
                <a:cs typeface="Arial"/>
                <a:sym typeface="Arial"/>
              </a:defRPr>
            </a:lvl9pPr>
          </a:lstStyle>
          <a:p>
            <a:endParaRPr/>
          </a:p>
        </p:txBody>
      </p:sp>
      <p:sp>
        <p:nvSpPr>
          <p:cNvPr id="166" name="Google Shape;166;p38"/>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800">
                <a:solidFill>
                  <a:srgbClr val="757575"/>
                </a:solidFill>
                <a:latin typeface="Arial"/>
                <a:ea typeface="Arial"/>
                <a:cs typeface="Arial"/>
                <a:sym typeface="Arial"/>
              </a:defRPr>
            </a:lvl1pPr>
            <a:lvl2pPr marL="0" marR="0" lvl="1" indent="0" algn="r" rtl="0">
              <a:spcBef>
                <a:spcPts val="0"/>
              </a:spcBef>
              <a:buNone/>
              <a:defRPr sz="1800">
                <a:solidFill>
                  <a:srgbClr val="757575"/>
                </a:solidFill>
                <a:latin typeface="Arial"/>
                <a:ea typeface="Arial"/>
                <a:cs typeface="Arial"/>
                <a:sym typeface="Arial"/>
              </a:defRPr>
            </a:lvl2pPr>
            <a:lvl3pPr marL="0" marR="0" lvl="2" indent="0" algn="r" rtl="0">
              <a:spcBef>
                <a:spcPts val="0"/>
              </a:spcBef>
              <a:buNone/>
              <a:defRPr sz="1800">
                <a:solidFill>
                  <a:srgbClr val="757575"/>
                </a:solidFill>
                <a:latin typeface="Arial"/>
                <a:ea typeface="Arial"/>
                <a:cs typeface="Arial"/>
                <a:sym typeface="Arial"/>
              </a:defRPr>
            </a:lvl3pPr>
            <a:lvl4pPr marL="0" marR="0" lvl="3" indent="0" algn="r" rtl="0">
              <a:spcBef>
                <a:spcPts val="0"/>
              </a:spcBef>
              <a:buNone/>
              <a:defRPr sz="1800">
                <a:solidFill>
                  <a:srgbClr val="757575"/>
                </a:solidFill>
                <a:latin typeface="Arial"/>
                <a:ea typeface="Arial"/>
                <a:cs typeface="Arial"/>
                <a:sym typeface="Arial"/>
              </a:defRPr>
            </a:lvl4pPr>
            <a:lvl5pPr marL="0" marR="0" lvl="4" indent="0" algn="r" rtl="0">
              <a:spcBef>
                <a:spcPts val="0"/>
              </a:spcBef>
              <a:buNone/>
              <a:defRPr sz="1800">
                <a:solidFill>
                  <a:srgbClr val="757575"/>
                </a:solidFill>
                <a:latin typeface="Arial"/>
                <a:ea typeface="Arial"/>
                <a:cs typeface="Arial"/>
                <a:sym typeface="Arial"/>
              </a:defRPr>
            </a:lvl5pPr>
            <a:lvl6pPr marL="0" marR="0" lvl="5" indent="0" algn="r" rtl="0">
              <a:spcBef>
                <a:spcPts val="0"/>
              </a:spcBef>
              <a:buNone/>
              <a:defRPr sz="1800">
                <a:solidFill>
                  <a:srgbClr val="757575"/>
                </a:solidFill>
                <a:latin typeface="Arial"/>
                <a:ea typeface="Arial"/>
                <a:cs typeface="Arial"/>
                <a:sym typeface="Arial"/>
              </a:defRPr>
            </a:lvl6pPr>
            <a:lvl7pPr marL="0" marR="0" lvl="6" indent="0" algn="r" rtl="0">
              <a:spcBef>
                <a:spcPts val="0"/>
              </a:spcBef>
              <a:buNone/>
              <a:defRPr sz="1800">
                <a:solidFill>
                  <a:srgbClr val="757575"/>
                </a:solidFill>
                <a:latin typeface="Arial"/>
                <a:ea typeface="Arial"/>
                <a:cs typeface="Arial"/>
                <a:sym typeface="Arial"/>
              </a:defRPr>
            </a:lvl7pPr>
            <a:lvl8pPr marL="0" marR="0" lvl="7" indent="0" algn="r" rtl="0">
              <a:spcBef>
                <a:spcPts val="0"/>
              </a:spcBef>
              <a:buNone/>
              <a:defRPr sz="1800">
                <a:solidFill>
                  <a:srgbClr val="757575"/>
                </a:solidFill>
                <a:latin typeface="Arial"/>
                <a:ea typeface="Arial"/>
                <a:cs typeface="Arial"/>
                <a:sym typeface="Arial"/>
              </a:defRPr>
            </a:lvl8pPr>
            <a:lvl9pPr marL="0" marR="0" lvl="8" indent="0" algn="r" rtl="0">
              <a:spcBef>
                <a:spcPts val="0"/>
              </a:spcBef>
              <a:buNone/>
              <a:defRPr sz="1800">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fr-FR"/>
              <a:t>‹#›</a:t>
            </a:fld>
            <a:endParaRPr/>
          </a:p>
        </p:txBody>
      </p:sp>
    </p:spTree>
  </p:cSld>
  <p:clrMap bg1="lt1" tx1="dk1" bg2="dk2" tx2="lt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 id="2147483685" r:id="rId12"/>
    <p:sldLayoutId id="2147483686"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8"/>
        <p:cNvGrpSpPr/>
        <p:nvPr/>
      </p:nvGrpSpPr>
      <p:grpSpPr>
        <a:xfrm>
          <a:off x="0" y="0"/>
          <a:ext cx="0" cy="0"/>
          <a:chOff x="0" y="0"/>
          <a:chExt cx="0" cy="0"/>
        </a:xfrm>
      </p:grpSpPr>
      <p:sp>
        <p:nvSpPr>
          <p:cNvPr id="239" name="Google Shape;239;p40"/>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6600"/>
              <a:buFont typeface="Calibri"/>
              <a:buNone/>
              <a:defRPr sz="66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40" name="Google Shape;240;p40"/>
          <p:cNvSpPr txBox="1">
            <a:spLocks noGrp="1"/>
          </p:cNvSpPr>
          <p:nvPr>
            <p:ph type="body" idx="1"/>
          </p:nvPr>
        </p:nvSpPr>
        <p:spPr>
          <a:xfrm>
            <a:off x="1257300" y="2738438"/>
            <a:ext cx="15773400" cy="6527007"/>
          </a:xfrm>
          <a:prstGeom prst="rect">
            <a:avLst/>
          </a:prstGeom>
          <a:noFill/>
          <a:ln>
            <a:noFill/>
          </a:ln>
        </p:spPr>
        <p:txBody>
          <a:bodyPr spcFirstLastPara="1" wrap="square" lIns="91425" tIns="45700" rIns="91425" bIns="45700" anchor="t" anchorCtr="0">
            <a:normAutofit/>
          </a:bodyPr>
          <a:lstStyle>
            <a:lvl1pPr marL="457200" marR="0" lvl="0" indent="-495300" algn="l" rtl="0">
              <a:lnSpc>
                <a:spcPct val="90000"/>
              </a:lnSpc>
              <a:spcBef>
                <a:spcPts val="1500"/>
              </a:spcBef>
              <a:spcAft>
                <a:spcPts val="0"/>
              </a:spcAft>
              <a:buClr>
                <a:schemeClr val="dk1"/>
              </a:buClr>
              <a:buSzPts val="4200"/>
              <a:buFont typeface="Arial"/>
              <a:buChar char="•"/>
              <a:defRPr sz="4200" b="0" i="0" u="none" strike="noStrike" cap="none">
                <a:solidFill>
                  <a:schemeClr val="dk1"/>
                </a:solidFill>
                <a:latin typeface="Calibri"/>
                <a:ea typeface="Calibri"/>
                <a:cs typeface="Calibri"/>
                <a:sym typeface="Calibri"/>
              </a:defRPr>
            </a:lvl1pPr>
            <a:lvl2pPr marL="914400" marR="0" lvl="1" indent="-457200" algn="l" rtl="0">
              <a:lnSpc>
                <a:spcPct val="90000"/>
              </a:lnSpc>
              <a:spcBef>
                <a:spcPts val="75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2pPr>
            <a:lvl3pPr marL="1371600" marR="0" lvl="2" indent="-419100" algn="l" rtl="0">
              <a:lnSpc>
                <a:spcPct val="90000"/>
              </a:lnSpc>
              <a:spcBef>
                <a:spcPts val="750"/>
              </a:spcBef>
              <a:spcAft>
                <a:spcPts val="0"/>
              </a:spcAft>
              <a:buClr>
                <a:schemeClr val="dk1"/>
              </a:buClr>
              <a:buSzPts val="3000"/>
              <a:buFont typeface="Arial"/>
              <a:buChar char="•"/>
              <a:defRPr sz="3000" b="0" i="0" u="none" strike="noStrike" cap="none">
                <a:solidFill>
                  <a:schemeClr val="dk1"/>
                </a:solidFill>
                <a:latin typeface="Calibri"/>
                <a:ea typeface="Calibri"/>
                <a:cs typeface="Calibri"/>
                <a:sym typeface="Calibri"/>
              </a:defRPr>
            </a:lvl3pPr>
            <a:lvl4pPr marL="1828800" marR="0" lvl="3"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L="2286000" marR="0" lvl="4"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L="2743200" marR="0" lvl="5"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L="3200400" marR="0" lvl="6"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L="3657600" marR="0" lvl="7"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L="4114800" marR="0" lvl="8"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241" name="Google Shape;241;p40"/>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8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42" name="Google Shape;242;p40"/>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8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43" name="Google Shape;243;p40"/>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800">
                <a:solidFill>
                  <a:srgbClr val="888888"/>
                </a:solidFill>
                <a:latin typeface="Calibri"/>
                <a:ea typeface="Calibri"/>
                <a:cs typeface="Calibri"/>
                <a:sym typeface="Calibri"/>
              </a:defRPr>
            </a:lvl1pPr>
            <a:lvl2pPr marL="0" marR="0" lvl="1" indent="0" algn="r" rtl="0">
              <a:spcBef>
                <a:spcPts val="0"/>
              </a:spcBef>
              <a:buNone/>
              <a:defRPr sz="1800">
                <a:solidFill>
                  <a:srgbClr val="888888"/>
                </a:solidFill>
                <a:latin typeface="Calibri"/>
                <a:ea typeface="Calibri"/>
                <a:cs typeface="Calibri"/>
                <a:sym typeface="Calibri"/>
              </a:defRPr>
            </a:lvl2pPr>
            <a:lvl3pPr marL="0" marR="0" lvl="2" indent="0" algn="r" rtl="0">
              <a:spcBef>
                <a:spcPts val="0"/>
              </a:spcBef>
              <a:buNone/>
              <a:defRPr sz="1800">
                <a:solidFill>
                  <a:srgbClr val="888888"/>
                </a:solidFill>
                <a:latin typeface="Calibri"/>
                <a:ea typeface="Calibri"/>
                <a:cs typeface="Calibri"/>
                <a:sym typeface="Calibri"/>
              </a:defRPr>
            </a:lvl3pPr>
            <a:lvl4pPr marL="0" marR="0" lvl="3" indent="0" algn="r" rtl="0">
              <a:spcBef>
                <a:spcPts val="0"/>
              </a:spcBef>
              <a:buNone/>
              <a:defRPr sz="1800">
                <a:solidFill>
                  <a:srgbClr val="888888"/>
                </a:solidFill>
                <a:latin typeface="Calibri"/>
                <a:ea typeface="Calibri"/>
                <a:cs typeface="Calibri"/>
                <a:sym typeface="Calibri"/>
              </a:defRPr>
            </a:lvl4pPr>
            <a:lvl5pPr marL="0" marR="0" lvl="4" indent="0" algn="r" rtl="0">
              <a:spcBef>
                <a:spcPts val="0"/>
              </a:spcBef>
              <a:buNone/>
              <a:defRPr sz="1800">
                <a:solidFill>
                  <a:srgbClr val="888888"/>
                </a:solidFill>
                <a:latin typeface="Calibri"/>
                <a:ea typeface="Calibri"/>
                <a:cs typeface="Calibri"/>
                <a:sym typeface="Calibri"/>
              </a:defRPr>
            </a:lvl5pPr>
            <a:lvl6pPr marL="0" marR="0" lvl="5" indent="0" algn="r" rtl="0">
              <a:spcBef>
                <a:spcPts val="0"/>
              </a:spcBef>
              <a:buNone/>
              <a:defRPr sz="1800">
                <a:solidFill>
                  <a:srgbClr val="888888"/>
                </a:solidFill>
                <a:latin typeface="Calibri"/>
                <a:ea typeface="Calibri"/>
                <a:cs typeface="Calibri"/>
                <a:sym typeface="Calibri"/>
              </a:defRPr>
            </a:lvl6pPr>
            <a:lvl7pPr marL="0" marR="0" lvl="6" indent="0" algn="r" rtl="0">
              <a:spcBef>
                <a:spcPts val="0"/>
              </a:spcBef>
              <a:buNone/>
              <a:defRPr sz="1800">
                <a:solidFill>
                  <a:srgbClr val="888888"/>
                </a:solidFill>
                <a:latin typeface="Calibri"/>
                <a:ea typeface="Calibri"/>
                <a:cs typeface="Calibri"/>
                <a:sym typeface="Calibri"/>
              </a:defRPr>
            </a:lvl7pPr>
            <a:lvl8pPr marL="0" marR="0" lvl="7" indent="0" algn="r" rtl="0">
              <a:spcBef>
                <a:spcPts val="0"/>
              </a:spcBef>
              <a:buNone/>
              <a:defRPr sz="1800">
                <a:solidFill>
                  <a:srgbClr val="888888"/>
                </a:solidFill>
                <a:latin typeface="Calibri"/>
                <a:ea typeface="Calibri"/>
                <a:cs typeface="Calibri"/>
                <a:sym typeface="Calibri"/>
              </a:defRPr>
            </a:lvl8pPr>
            <a:lvl9pPr marL="0" marR="0" lvl="8" indent="0" algn="r" rtl="0">
              <a:spcBef>
                <a:spcPts val="0"/>
              </a:spcBef>
              <a:buNone/>
              <a:defRPr sz="18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1"/>
        <p:cNvGrpSpPr/>
        <p:nvPr/>
      </p:nvGrpSpPr>
      <p:grpSpPr>
        <a:xfrm>
          <a:off x="0" y="0"/>
          <a:ext cx="0" cy="0"/>
          <a:chOff x="0" y="0"/>
          <a:chExt cx="0" cy="0"/>
        </a:xfrm>
      </p:grpSpPr>
      <p:sp>
        <p:nvSpPr>
          <p:cNvPr id="322" name="Google Shape;322;p42"/>
          <p:cNvSpPr txBox="1">
            <a:spLocks noGrp="1"/>
          </p:cNvSpPr>
          <p:nvPr>
            <p:ph type="title"/>
          </p:nvPr>
        </p:nvSpPr>
        <p:spPr>
          <a:xfrm>
            <a:off x="1426451" y="774200"/>
            <a:ext cx="15435000" cy="11454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1"/>
              </a:buClr>
              <a:buSzPts val="3600"/>
              <a:buFont typeface="Patrick Hand"/>
              <a:buNone/>
              <a:defRPr sz="3600" b="1" i="0" u="none" strike="noStrike" cap="none">
                <a:solidFill>
                  <a:schemeClr val="dk1"/>
                </a:solidFill>
                <a:latin typeface="Patrick Hand"/>
                <a:ea typeface="Patrick Hand"/>
                <a:cs typeface="Patrick Hand"/>
                <a:sym typeface="Patrick Hand"/>
              </a:defRPr>
            </a:lvl1pPr>
            <a:lvl2pPr marR="0" lvl="1" algn="l" rtl="0">
              <a:lnSpc>
                <a:spcPct val="100000"/>
              </a:lnSpc>
              <a:spcBef>
                <a:spcPts val="0"/>
              </a:spcBef>
              <a:spcAft>
                <a:spcPts val="0"/>
              </a:spcAft>
              <a:buClr>
                <a:schemeClr val="dk1"/>
              </a:buClr>
              <a:buSzPts val="2800"/>
              <a:buFont typeface="Josefin Sans"/>
              <a:buNone/>
              <a:defRPr sz="2800" b="0" i="0" u="none" strike="noStrike" cap="none">
                <a:solidFill>
                  <a:schemeClr val="dk1"/>
                </a:solidFill>
                <a:latin typeface="Josefin Sans"/>
                <a:ea typeface="Josefin Sans"/>
                <a:cs typeface="Josefin Sans"/>
                <a:sym typeface="Josefin Sans"/>
              </a:defRPr>
            </a:lvl2pPr>
            <a:lvl3pPr marR="0" lvl="2" algn="l" rtl="0">
              <a:lnSpc>
                <a:spcPct val="100000"/>
              </a:lnSpc>
              <a:spcBef>
                <a:spcPts val="0"/>
              </a:spcBef>
              <a:spcAft>
                <a:spcPts val="0"/>
              </a:spcAft>
              <a:buClr>
                <a:schemeClr val="dk1"/>
              </a:buClr>
              <a:buSzPts val="2800"/>
              <a:buFont typeface="Josefin Sans"/>
              <a:buNone/>
              <a:defRPr sz="2800" b="0" i="0" u="none" strike="noStrike" cap="none">
                <a:solidFill>
                  <a:schemeClr val="dk1"/>
                </a:solidFill>
                <a:latin typeface="Josefin Sans"/>
                <a:ea typeface="Josefin Sans"/>
                <a:cs typeface="Josefin Sans"/>
                <a:sym typeface="Josefin Sans"/>
              </a:defRPr>
            </a:lvl3pPr>
            <a:lvl4pPr marR="0" lvl="3" algn="l" rtl="0">
              <a:lnSpc>
                <a:spcPct val="100000"/>
              </a:lnSpc>
              <a:spcBef>
                <a:spcPts val="0"/>
              </a:spcBef>
              <a:spcAft>
                <a:spcPts val="0"/>
              </a:spcAft>
              <a:buClr>
                <a:schemeClr val="dk1"/>
              </a:buClr>
              <a:buSzPts val="2800"/>
              <a:buFont typeface="Josefin Sans"/>
              <a:buNone/>
              <a:defRPr sz="2800" b="0" i="0" u="none" strike="noStrike" cap="none">
                <a:solidFill>
                  <a:schemeClr val="dk1"/>
                </a:solidFill>
                <a:latin typeface="Josefin Sans"/>
                <a:ea typeface="Josefin Sans"/>
                <a:cs typeface="Josefin Sans"/>
                <a:sym typeface="Josefin Sans"/>
              </a:defRPr>
            </a:lvl4pPr>
            <a:lvl5pPr marR="0" lvl="4" algn="l" rtl="0">
              <a:lnSpc>
                <a:spcPct val="100000"/>
              </a:lnSpc>
              <a:spcBef>
                <a:spcPts val="0"/>
              </a:spcBef>
              <a:spcAft>
                <a:spcPts val="0"/>
              </a:spcAft>
              <a:buClr>
                <a:schemeClr val="dk1"/>
              </a:buClr>
              <a:buSzPts val="2800"/>
              <a:buFont typeface="Josefin Sans"/>
              <a:buNone/>
              <a:defRPr sz="2800" b="0" i="0" u="none" strike="noStrike" cap="none">
                <a:solidFill>
                  <a:schemeClr val="dk1"/>
                </a:solidFill>
                <a:latin typeface="Josefin Sans"/>
                <a:ea typeface="Josefin Sans"/>
                <a:cs typeface="Josefin Sans"/>
                <a:sym typeface="Josefin Sans"/>
              </a:defRPr>
            </a:lvl5pPr>
            <a:lvl6pPr marR="0" lvl="5" algn="l" rtl="0">
              <a:lnSpc>
                <a:spcPct val="100000"/>
              </a:lnSpc>
              <a:spcBef>
                <a:spcPts val="0"/>
              </a:spcBef>
              <a:spcAft>
                <a:spcPts val="0"/>
              </a:spcAft>
              <a:buClr>
                <a:schemeClr val="dk1"/>
              </a:buClr>
              <a:buSzPts val="2800"/>
              <a:buFont typeface="Josefin Sans"/>
              <a:buNone/>
              <a:defRPr sz="2800" b="0" i="0" u="none" strike="noStrike" cap="none">
                <a:solidFill>
                  <a:schemeClr val="dk1"/>
                </a:solidFill>
                <a:latin typeface="Josefin Sans"/>
                <a:ea typeface="Josefin Sans"/>
                <a:cs typeface="Josefin Sans"/>
                <a:sym typeface="Josefin Sans"/>
              </a:defRPr>
            </a:lvl6pPr>
            <a:lvl7pPr marR="0" lvl="6" algn="l" rtl="0">
              <a:lnSpc>
                <a:spcPct val="100000"/>
              </a:lnSpc>
              <a:spcBef>
                <a:spcPts val="0"/>
              </a:spcBef>
              <a:spcAft>
                <a:spcPts val="0"/>
              </a:spcAft>
              <a:buClr>
                <a:schemeClr val="dk1"/>
              </a:buClr>
              <a:buSzPts val="2800"/>
              <a:buFont typeface="Josefin Sans"/>
              <a:buNone/>
              <a:defRPr sz="2800" b="0" i="0" u="none" strike="noStrike" cap="none">
                <a:solidFill>
                  <a:schemeClr val="dk1"/>
                </a:solidFill>
                <a:latin typeface="Josefin Sans"/>
                <a:ea typeface="Josefin Sans"/>
                <a:cs typeface="Josefin Sans"/>
                <a:sym typeface="Josefin Sans"/>
              </a:defRPr>
            </a:lvl7pPr>
            <a:lvl8pPr marR="0" lvl="7" algn="l" rtl="0">
              <a:lnSpc>
                <a:spcPct val="100000"/>
              </a:lnSpc>
              <a:spcBef>
                <a:spcPts val="0"/>
              </a:spcBef>
              <a:spcAft>
                <a:spcPts val="0"/>
              </a:spcAft>
              <a:buClr>
                <a:schemeClr val="dk1"/>
              </a:buClr>
              <a:buSzPts val="2800"/>
              <a:buFont typeface="Josefin Sans"/>
              <a:buNone/>
              <a:defRPr sz="2800" b="0" i="0" u="none" strike="noStrike" cap="none">
                <a:solidFill>
                  <a:schemeClr val="dk1"/>
                </a:solidFill>
                <a:latin typeface="Josefin Sans"/>
                <a:ea typeface="Josefin Sans"/>
                <a:cs typeface="Josefin Sans"/>
                <a:sym typeface="Josefin Sans"/>
              </a:defRPr>
            </a:lvl8pPr>
            <a:lvl9pPr marR="0" lvl="8" algn="l" rtl="0">
              <a:lnSpc>
                <a:spcPct val="100000"/>
              </a:lnSpc>
              <a:spcBef>
                <a:spcPts val="0"/>
              </a:spcBef>
              <a:spcAft>
                <a:spcPts val="0"/>
              </a:spcAft>
              <a:buClr>
                <a:schemeClr val="dk1"/>
              </a:buClr>
              <a:buSzPts val="2800"/>
              <a:buFont typeface="Josefin Sans"/>
              <a:buNone/>
              <a:defRPr sz="2800" b="0" i="0" u="none" strike="noStrike" cap="none">
                <a:solidFill>
                  <a:schemeClr val="dk1"/>
                </a:solidFill>
                <a:latin typeface="Josefin Sans"/>
                <a:ea typeface="Josefin Sans"/>
                <a:cs typeface="Josefin Sans"/>
                <a:sym typeface="Josefin Sans"/>
              </a:defRPr>
            </a:lvl9pPr>
          </a:lstStyle>
          <a:p>
            <a:endParaRPr/>
          </a:p>
        </p:txBody>
      </p:sp>
      <p:sp>
        <p:nvSpPr>
          <p:cNvPr id="323" name="Google Shape;323;p42"/>
          <p:cNvSpPr txBox="1">
            <a:spLocks noGrp="1"/>
          </p:cNvSpPr>
          <p:nvPr>
            <p:ph type="body" idx="1"/>
          </p:nvPr>
        </p:nvSpPr>
        <p:spPr>
          <a:xfrm>
            <a:off x="1426451" y="2375201"/>
            <a:ext cx="15435000" cy="6832800"/>
          </a:xfrm>
          <a:prstGeom prst="rect">
            <a:avLst/>
          </a:prstGeom>
          <a:noFill/>
          <a:ln>
            <a:noFill/>
          </a:ln>
        </p:spPr>
        <p:txBody>
          <a:bodyPr spcFirstLastPara="1" wrap="square" lIns="91425" tIns="91425" rIns="91425" bIns="91425" anchor="t" anchorCtr="0">
            <a:noAutofit/>
          </a:bodyPr>
          <a:lstStyle>
            <a:lvl1pPr marL="457200" marR="0" lvl="0" indent="-342900" algn="l" rtl="0">
              <a:lnSpc>
                <a:spcPct val="100000"/>
              </a:lnSpc>
              <a:spcBef>
                <a:spcPts val="0"/>
              </a:spcBef>
              <a:spcAft>
                <a:spcPts val="0"/>
              </a:spcAft>
              <a:buClr>
                <a:schemeClr val="dk1"/>
              </a:buClr>
              <a:buSzPts val="1800"/>
              <a:buFont typeface="Open Sans"/>
              <a:buChar char="●"/>
              <a:defRPr sz="1800" b="0" i="0" u="none" strike="noStrike" cap="none">
                <a:solidFill>
                  <a:schemeClr val="dk1"/>
                </a:solidFill>
                <a:latin typeface="Open Sans"/>
                <a:ea typeface="Open Sans"/>
                <a:cs typeface="Open Sans"/>
                <a:sym typeface="Open Sans"/>
              </a:defRPr>
            </a:lvl1pPr>
            <a:lvl2pPr marL="914400" marR="0" lvl="1" indent="-317500" algn="l" rtl="0">
              <a:lnSpc>
                <a:spcPct val="100000"/>
              </a:lnSpc>
              <a:spcBef>
                <a:spcPts val="0"/>
              </a:spcBef>
              <a:spcAft>
                <a:spcPts val="0"/>
              </a:spcAft>
              <a:buClr>
                <a:schemeClr val="dk1"/>
              </a:buClr>
              <a:buSzPts val="1400"/>
              <a:buFont typeface="Open Sans"/>
              <a:buChar char="○"/>
              <a:defRPr sz="2801" b="0" i="0" u="none" strike="noStrike" cap="none">
                <a:solidFill>
                  <a:schemeClr val="dk1"/>
                </a:solidFill>
                <a:latin typeface="Open Sans"/>
                <a:ea typeface="Open Sans"/>
                <a:cs typeface="Open Sans"/>
                <a:sym typeface="Open Sans"/>
              </a:defRPr>
            </a:lvl2pPr>
            <a:lvl3pPr marL="1371600" marR="0" lvl="2" indent="-317500" algn="l" rtl="0">
              <a:lnSpc>
                <a:spcPct val="100000"/>
              </a:lnSpc>
              <a:spcBef>
                <a:spcPts val="0"/>
              </a:spcBef>
              <a:spcAft>
                <a:spcPts val="0"/>
              </a:spcAft>
              <a:buClr>
                <a:schemeClr val="dk1"/>
              </a:buClr>
              <a:buSzPts val="1400"/>
              <a:buFont typeface="Open Sans"/>
              <a:buChar char="■"/>
              <a:defRPr sz="2801" b="0" i="0" u="none" strike="noStrike" cap="none">
                <a:solidFill>
                  <a:schemeClr val="dk1"/>
                </a:solidFill>
                <a:latin typeface="Open Sans"/>
                <a:ea typeface="Open Sans"/>
                <a:cs typeface="Open Sans"/>
                <a:sym typeface="Open Sans"/>
              </a:defRPr>
            </a:lvl3pPr>
            <a:lvl4pPr marL="1828800" marR="0" lvl="3" indent="-317500" algn="l" rtl="0">
              <a:lnSpc>
                <a:spcPct val="100000"/>
              </a:lnSpc>
              <a:spcBef>
                <a:spcPts val="0"/>
              </a:spcBef>
              <a:spcAft>
                <a:spcPts val="0"/>
              </a:spcAft>
              <a:buClr>
                <a:schemeClr val="dk1"/>
              </a:buClr>
              <a:buSzPts val="1400"/>
              <a:buFont typeface="Open Sans"/>
              <a:buChar char="●"/>
              <a:defRPr sz="2801" b="0" i="0" u="none" strike="noStrike" cap="none">
                <a:solidFill>
                  <a:schemeClr val="dk1"/>
                </a:solidFill>
                <a:latin typeface="Open Sans"/>
                <a:ea typeface="Open Sans"/>
                <a:cs typeface="Open Sans"/>
                <a:sym typeface="Open Sans"/>
              </a:defRPr>
            </a:lvl4pPr>
            <a:lvl5pPr marL="2286000" marR="0" lvl="4" indent="-317500" algn="l" rtl="0">
              <a:lnSpc>
                <a:spcPct val="100000"/>
              </a:lnSpc>
              <a:spcBef>
                <a:spcPts val="0"/>
              </a:spcBef>
              <a:spcAft>
                <a:spcPts val="0"/>
              </a:spcAft>
              <a:buClr>
                <a:schemeClr val="dk1"/>
              </a:buClr>
              <a:buSzPts val="1400"/>
              <a:buFont typeface="Open Sans"/>
              <a:buChar char="○"/>
              <a:defRPr sz="2801" b="0" i="0" u="none" strike="noStrike" cap="none">
                <a:solidFill>
                  <a:schemeClr val="dk1"/>
                </a:solidFill>
                <a:latin typeface="Open Sans"/>
                <a:ea typeface="Open Sans"/>
                <a:cs typeface="Open Sans"/>
                <a:sym typeface="Open Sans"/>
              </a:defRPr>
            </a:lvl5pPr>
            <a:lvl6pPr marL="2743200" marR="0" lvl="5" indent="-317500" algn="l" rtl="0">
              <a:lnSpc>
                <a:spcPct val="100000"/>
              </a:lnSpc>
              <a:spcBef>
                <a:spcPts val="0"/>
              </a:spcBef>
              <a:spcAft>
                <a:spcPts val="0"/>
              </a:spcAft>
              <a:buClr>
                <a:schemeClr val="dk1"/>
              </a:buClr>
              <a:buSzPts val="1400"/>
              <a:buFont typeface="Open Sans"/>
              <a:buChar char="■"/>
              <a:defRPr sz="2801" b="0" i="0" u="none" strike="noStrike" cap="none">
                <a:solidFill>
                  <a:schemeClr val="dk1"/>
                </a:solidFill>
                <a:latin typeface="Open Sans"/>
                <a:ea typeface="Open Sans"/>
                <a:cs typeface="Open Sans"/>
                <a:sym typeface="Open Sans"/>
              </a:defRPr>
            </a:lvl6pPr>
            <a:lvl7pPr marL="3200400" marR="0" lvl="6" indent="-317500" algn="l" rtl="0">
              <a:lnSpc>
                <a:spcPct val="100000"/>
              </a:lnSpc>
              <a:spcBef>
                <a:spcPts val="0"/>
              </a:spcBef>
              <a:spcAft>
                <a:spcPts val="0"/>
              </a:spcAft>
              <a:buClr>
                <a:schemeClr val="dk1"/>
              </a:buClr>
              <a:buSzPts val="1400"/>
              <a:buFont typeface="Open Sans"/>
              <a:buChar char="●"/>
              <a:defRPr sz="2801" b="0" i="0" u="none" strike="noStrike" cap="none">
                <a:solidFill>
                  <a:schemeClr val="dk1"/>
                </a:solidFill>
                <a:latin typeface="Open Sans"/>
                <a:ea typeface="Open Sans"/>
                <a:cs typeface="Open Sans"/>
                <a:sym typeface="Open Sans"/>
              </a:defRPr>
            </a:lvl7pPr>
            <a:lvl8pPr marL="3657600" marR="0" lvl="7" indent="-317500" algn="l" rtl="0">
              <a:lnSpc>
                <a:spcPct val="100000"/>
              </a:lnSpc>
              <a:spcBef>
                <a:spcPts val="0"/>
              </a:spcBef>
              <a:spcAft>
                <a:spcPts val="0"/>
              </a:spcAft>
              <a:buClr>
                <a:schemeClr val="dk1"/>
              </a:buClr>
              <a:buSzPts val="1400"/>
              <a:buFont typeface="Open Sans"/>
              <a:buChar char="○"/>
              <a:defRPr sz="2801" b="0" i="0" u="none" strike="noStrike" cap="none">
                <a:solidFill>
                  <a:schemeClr val="dk1"/>
                </a:solidFill>
                <a:latin typeface="Open Sans"/>
                <a:ea typeface="Open Sans"/>
                <a:cs typeface="Open Sans"/>
                <a:sym typeface="Open Sans"/>
              </a:defRPr>
            </a:lvl8pPr>
            <a:lvl9pPr marL="4114800" marR="0" lvl="8" indent="-317500" algn="l" rtl="0">
              <a:lnSpc>
                <a:spcPct val="100000"/>
              </a:lnSpc>
              <a:spcBef>
                <a:spcPts val="0"/>
              </a:spcBef>
              <a:spcAft>
                <a:spcPts val="0"/>
              </a:spcAft>
              <a:buClr>
                <a:schemeClr val="dk1"/>
              </a:buClr>
              <a:buSzPts val="1400"/>
              <a:buFont typeface="Open Sans"/>
              <a:buChar char="■"/>
              <a:defRPr sz="2801" b="0" i="0" u="none" strike="noStrike" cap="none">
                <a:solidFill>
                  <a:schemeClr val="dk1"/>
                </a:solidFill>
                <a:latin typeface="Open Sans"/>
                <a:ea typeface="Open Sans"/>
                <a:cs typeface="Open Sans"/>
                <a:sym typeface="Open Sans"/>
              </a:defRPr>
            </a:lvl9pPr>
          </a:lstStyle>
          <a:p>
            <a:endParaRPr/>
          </a:p>
        </p:txBody>
      </p:sp>
    </p:spTree>
  </p:cSld>
  <p:clrMap bg1="lt1" tx1="dk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 id="2147483718" r:id="rId18"/>
    <p:sldLayoutId id="2147483719" r:id="rId19"/>
    <p:sldLayoutId id="2147483720" r:id="rId20"/>
    <p:sldLayoutId id="2147483721" r:id="rId21"/>
    <p:sldLayoutId id="2147483722" r:id="rId22"/>
    <p:sldLayoutId id="2147483723" r:id="rId23"/>
    <p:sldLayoutId id="2147483724" r:id="rId24"/>
    <p:sldLayoutId id="2147483725" r:id="rId25"/>
    <p:sldLayoutId id="2147483726" r:id="rId26"/>
    <p:sldLayoutId id="2147483727" r:id="rId27"/>
    <p:sldLayoutId id="2147483728" r:id="rId28"/>
    <p:sldLayoutId id="2147483729" r:id="rId29"/>
    <p:sldLayoutId id="2147483730" r:id="rId30"/>
    <p:sldLayoutId id="2147483731" r:id="rId31"/>
    <p:sldLayoutId id="2147483732" r:id="rId32"/>
    <p:sldLayoutId id="2147483733" r:id="rId33"/>
    <p:sldLayoutId id="2147483734" r:id="rId3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227"/>
        <p:cNvGrpSpPr/>
        <p:nvPr/>
      </p:nvGrpSpPr>
      <p:grpSpPr>
        <a:xfrm>
          <a:off x="0" y="0"/>
          <a:ext cx="0" cy="0"/>
          <a:chOff x="0" y="0"/>
          <a:chExt cx="0" cy="0"/>
        </a:xfrm>
      </p:grpSpPr>
      <p:sp>
        <p:nvSpPr>
          <p:cNvPr id="1228" name="Google Shape;1228;p46"/>
          <p:cNvSpPr txBox="1">
            <a:spLocks noGrp="1"/>
          </p:cNvSpPr>
          <p:nvPr>
            <p:ph type="title"/>
          </p:nvPr>
        </p:nvSpPr>
        <p:spPr>
          <a:xfrm>
            <a:off x="1257300" y="547688"/>
            <a:ext cx="15773400" cy="1988345"/>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6600"/>
              <a:buFont typeface="Calibri"/>
              <a:buNone/>
              <a:defRPr sz="66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29" name="Google Shape;1229;p46"/>
          <p:cNvSpPr txBox="1">
            <a:spLocks noGrp="1"/>
          </p:cNvSpPr>
          <p:nvPr>
            <p:ph type="body" idx="1"/>
          </p:nvPr>
        </p:nvSpPr>
        <p:spPr>
          <a:xfrm>
            <a:off x="1257300" y="2738438"/>
            <a:ext cx="15773400" cy="6527007"/>
          </a:xfrm>
          <a:prstGeom prst="rect">
            <a:avLst/>
          </a:prstGeom>
          <a:noFill/>
          <a:ln>
            <a:noFill/>
          </a:ln>
        </p:spPr>
        <p:txBody>
          <a:bodyPr spcFirstLastPara="1" wrap="square" lIns="91425" tIns="45700" rIns="91425" bIns="45700" anchor="t" anchorCtr="0">
            <a:normAutofit/>
          </a:bodyPr>
          <a:lstStyle>
            <a:lvl1pPr marL="457200" marR="0" lvl="0" indent="-495300" algn="l" rtl="0">
              <a:lnSpc>
                <a:spcPct val="90000"/>
              </a:lnSpc>
              <a:spcBef>
                <a:spcPts val="1500"/>
              </a:spcBef>
              <a:spcAft>
                <a:spcPts val="0"/>
              </a:spcAft>
              <a:buClr>
                <a:schemeClr val="dk1"/>
              </a:buClr>
              <a:buSzPts val="4200"/>
              <a:buFont typeface="Arial"/>
              <a:buChar char="•"/>
              <a:defRPr sz="4200" b="0" i="0" u="none" strike="noStrike" cap="none">
                <a:solidFill>
                  <a:schemeClr val="dk1"/>
                </a:solidFill>
                <a:latin typeface="Calibri"/>
                <a:ea typeface="Calibri"/>
                <a:cs typeface="Calibri"/>
                <a:sym typeface="Calibri"/>
              </a:defRPr>
            </a:lvl1pPr>
            <a:lvl2pPr marL="914400" marR="0" lvl="1" indent="-457200" algn="l" rtl="0">
              <a:lnSpc>
                <a:spcPct val="90000"/>
              </a:lnSpc>
              <a:spcBef>
                <a:spcPts val="75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2pPr>
            <a:lvl3pPr marL="1371600" marR="0" lvl="2" indent="-419100" algn="l" rtl="0">
              <a:lnSpc>
                <a:spcPct val="90000"/>
              </a:lnSpc>
              <a:spcBef>
                <a:spcPts val="750"/>
              </a:spcBef>
              <a:spcAft>
                <a:spcPts val="0"/>
              </a:spcAft>
              <a:buClr>
                <a:schemeClr val="dk1"/>
              </a:buClr>
              <a:buSzPts val="3000"/>
              <a:buFont typeface="Arial"/>
              <a:buChar char="•"/>
              <a:defRPr sz="3000" b="0" i="0" u="none" strike="noStrike" cap="none">
                <a:solidFill>
                  <a:schemeClr val="dk1"/>
                </a:solidFill>
                <a:latin typeface="Calibri"/>
                <a:ea typeface="Calibri"/>
                <a:cs typeface="Calibri"/>
                <a:sym typeface="Calibri"/>
              </a:defRPr>
            </a:lvl3pPr>
            <a:lvl4pPr marL="1828800" marR="0" lvl="3"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4pPr>
            <a:lvl5pPr marL="2286000" marR="0" lvl="4"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5pPr>
            <a:lvl6pPr marL="2743200" marR="0" lvl="5"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6pPr>
            <a:lvl7pPr marL="3200400" marR="0" lvl="6"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7pPr>
            <a:lvl8pPr marL="3657600" marR="0" lvl="7"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8pPr>
            <a:lvl9pPr marL="4114800" marR="0" lvl="8" indent="-400050" algn="l" rtl="0">
              <a:lnSpc>
                <a:spcPct val="90000"/>
              </a:lnSpc>
              <a:spcBef>
                <a:spcPts val="750"/>
              </a:spcBef>
              <a:spcAft>
                <a:spcPts val="0"/>
              </a:spcAft>
              <a:buClr>
                <a:schemeClr val="dk1"/>
              </a:buClr>
              <a:buSzPts val="2700"/>
              <a:buFont typeface="Arial"/>
              <a:buChar char="•"/>
              <a:defRPr sz="2700" b="0" i="0" u="none" strike="noStrike" cap="none">
                <a:solidFill>
                  <a:schemeClr val="dk1"/>
                </a:solidFill>
                <a:latin typeface="Calibri"/>
                <a:ea typeface="Calibri"/>
                <a:cs typeface="Calibri"/>
                <a:sym typeface="Calibri"/>
              </a:defRPr>
            </a:lvl9pPr>
          </a:lstStyle>
          <a:p>
            <a:endParaRPr/>
          </a:p>
        </p:txBody>
      </p:sp>
      <p:sp>
        <p:nvSpPr>
          <p:cNvPr id="1230" name="Google Shape;1230;p46"/>
          <p:cNvSpPr txBox="1">
            <a:spLocks noGrp="1"/>
          </p:cNvSpPr>
          <p:nvPr>
            <p:ph type="dt" idx="10"/>
          </p:nvPr>
        </p:nvSpPr>
        <p:spPr>
          <a:xfrm>
            <a:off x="1257300" y="9534526"/>
            <a:ext cx="4114800" cy="547688"/>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8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31" name="Google Shape;1231;p46"/>
          <p:cNvSpPr txBox="1">
            <a:spLocks noGrp="1"/>
          </p:cNvSpPr>
          <p:nvPr>
            <p:ph type="ftr" idx="11"/>
          </p:nvPr>
        </p:nvSpPr>
        <p:spPr>
          <a:xfrm>
            <a:off x="6057900" y="9534526"/>
            <a:ext cx="6172200" cy="547688"/>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800">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232" name="Google Shape;1232;p46"/>
          <p:cNvSpPr txBox="1">
            <a:spLocks noGrp="1"/>
          </p:cNvSpPr>
          <p:nvPr>
            <p:ph type="sldNum" idx="12"/>
          </p:nvPr>
        </p:nvSpPr>
        <p:spPr>
          <a:xfrm>
            <a:off x="12915900" y="9534526"/>
            <a:ext cx="4114800" cy="547688"/>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800">
                <a:solidFill>
                  <a:srgbClr val="888888"/>
                </a:solidFill>
                <a:latin typeface="Calibri"/>
                <a:ea typeface="Calibri"/>
                <a:cs typeface="Calibri"/>
                <a:sym typeface="Calibri"/>
              </a:defRPr>
            </a:lvl1pPr>
            <a:lvl2pPr marL="0" marR="0" lvl="1" indent="0" algn="r" rtl="0">
              <a:spcBef>
                <a:spcPts val="0"/>
              </a:spcBef>
              <a:buNone/>
              <a:defRPr sz="1800">
                <a:solidFill>
                  <a:srgbClr val="888888"/>
                </a:solidFill>
                <a:latin typeface="Calibri"/>
                <a:ea typeface="Calibri"/>
                <a:cs typeface="Calibri"/>
                <a:sym typeface="Calibri"/>
              </a:defRPr>
            </a:lvl2pPr>
            <a:lvl3pPr marL="0" marR="0" lvl="2" indent="0" algn="r" rtl="0">
              <a:spcBef>
                <a:spcPts val="0"/>
              </a:spcBef>
              <a:buNone/>
              <a:defRPr sz="1800">
                <a:solidFill>
                  <a:srgbClr val="888888"/>
                </a:solidFill>
                <a:latin typeface="Calibri"/>
                <a:ea typeface="Calibri"/>
                <a:cs typeface="Calibri"/>
                <a:sym typeface="Calibri"/>
              </a:defRPr>
            </a:lvl3pPr>
            <a:lvl4pPr marL="0" marR="0" lvl="3" indent="0" algn="r" rtl="0">
              <a:spcBef>
                <a:spcPts val="0"/>
              </a:spcBef>
              <a:buNone/>
              <a:defRPr sz="1800">
                <a:solidFill>
                  <a:srgbClr val="888888"/>
                </a:solidFill>
                <a:latin typeface="Calibri"/>
                <a:ea typeface="Calibri"/>
                <a:cs typeface="Calibri"/>
                <a:sym typeface="Calibri"/>
              </a:defRPr>
            </a:lvl4pPr>
            <a:lvl5pPr marL="0" marR="0" lvl="4" indent="0" algn="r" rtl="0">
              <a:spcBef>
                <a:spcPts val="0"/>
              </a:spcBef>
              <a:buNone/>
              <a:defRPr sz="1800">
                <a:solidFill>
                  <a:srgbClr val="888888"/>
                </a:solidFill>
                <a:latin typeface="Calibri"/>
                <a:ea typeface="Calibri"/>
                <a:cs typeface="Calibri"/>
                <a:sym typeface="Calibri"/>
              </a:defRPr>
            </a:lvl5pPr>
            <a:lvl6pPr marL="0" marR="0" lvl="5" indent="0" algn="r" rtl="0">
              <a:spcBef>
                <a:spcPts val="0"/>
              </a:spcBef>
              <a:buNone/>
              <a:defRPr sz="1800">
                <a:solidFill>
                  <a:srgbClr val="888888"/>
                </a:solidFill>
                <a:latin typeface="Calibri"/>
                <a:ea typeface="Calibri"/>
                <a:cs typeface="Calibri"/>
                <a:sym typeface="Calibri"/>
              </a:defRPr>
            </a:lvl6pPr>
            <a:lvl7pPr marL="0" marR="0" lvl="6" indent="0" algn="r" rtl="0">
              <a:spcBef>
                <a:spcPts val="0"/>
              </a:spcBef>
              <a:buNone/>
              <a:defRPr sz="1800">
                <a:solidFill>
                  <a:srgbClr val="888888"/>
                </a:solidFill>
                <a:latin typeface="Calibri"/>
                <a:ea typeface="Calibri"/>
                <a:cs typeface="Calibri"/>
                <a:sym typeface="Calibri"/>
              </a:defRPr>
            </a:lvl7pPr>
            <a:lvl8pPr marL="0" marR="0" lvl="7" indent="0" algn="r" rtl="0">
              <a:spcBef>
                <a:spcPts val="0"/>
              </a:spcBef>
              <a:buNone/>
              <a:defRPr sz="1800">
                <a:solidFill>
                  <a:srgbClr val="888888"/>
                </a:solidFill>
                <a:latin typeface="Calibri"/>
                <a:ea typeface="Calibri"/>
                <a:cs typeface="Calibri"/>
                <a:sym typeface="Calibri"/>
              </a:defRPr>
            </a:lvl8pPr>
            <a:lvl9pPr marL="0" marR="0" lvl="8" indent="0" algn="r" rtl="0">
              <a:spcBef>
                <a:spcPts val="0"/>
              </a:spcBef>
              <a:buNone/>
              <a:defRPr sz="1800">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fr-FR"/>
              <a:t>‹#›</a:t>
            </a:fld>
            <a:endParaRPr/>
          </a:p>
        </p:txBody>
      </p:sp>
    </p:spTree>
  </p:cSld>
  <p:clrMap bg1="lt1" tx1="dk1" bg2="dk2" tx2="lt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4.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2.xml"/><Relationship Id="rId1" Type="http://schemas.openxmlformats.org/officeDocument/2006/relationships/slideLayout" Target="../slideLayouts/slideLayout37.xml"/></Relationships>
</file>

<file path=ppt/slides/_rels/slide13.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3.xml"/><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4.xml"/><Relationship Id="rId1" Type="http://schemas.openxmlformats.org/officeDocument/2006/relationships/slideLayout" Target="../slideLayouts/slideLayout3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6.jpg"/><Relationship Id="rId5" Type="http://schemas.openxmlformats.org/officeDocument/2006/relationships/image" Target="../media/image5.png"/><Relationship Id="rId4" Type="http://schemas.openxmlformats.org/officeDocument/2006/relationships/image" Target="../media/image4.jp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1.xml"/><Relationship Id="rId1" Type="http://schemas.openxmlformats.org/officeDocument/2006/relationships/slideLayout" Target="../slideLayouts/slideLayout13.xml"/><Relationship Id="rId4" Type="http://schemas.openxmlformats.org/officeDocument/2006/relationships/image" Target="../media/image34.jp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22.xml"/><Relationship Id="rId1" Type="http://schemas.openxmlformats.org/officeDocument/2006/relationships/slideLayout" Target="../slideLayouts/slideLayout13.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3.xml"/><Relationship Id="rId1" Type="http://schemas.openxmlformats.org/officeDocument/2006/relationships/slideLayout" Target="../slideLayouts/slideLayout13.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40.png"/></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4.xml"/><Relationship Id="rId1" Type="http://schemas.openxmlformats.org/officeDocument/2006/relationships/slideLayout" Target="../slideLayouts/slideLayout83.xml"/></Relationships>
</file>

<file path=ppt/slides/_rels/slide2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5.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2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6.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7.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8.xml"/><Relationship Id="rId1" Type="http://schemas.openxmlformats.org/officeDocument/2006/relationships/slideLayout" Target="../slideLayouts/slideLayout83.xml"/></Relationships>
</file>

<file path=ppt/slides/_rels/slide2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84.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30.xml"/><Relationship Id="rId1" Type="http://schemas.openxmlformats.org/officeDocument/2006/relationships/slideLayout" Target="../slideLayouts/slideLayout83.xml"/><Relationship Id="rId4" Type="http://schemas.openxmlformats.org/officeDocument/2006/relationships/image" Target="../media/image46.gif"/></Relationships>
</file>

<file path=ppt/slides/_rels/slide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5.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7.png"/><Relationship Id="rId5" Type="http://schemas.openxmlformats.org/officeDocument/2006/relationships/image" Target="../media/image15.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hyperlink" Target="https://www.youtube.com/watch?v=2SijOES38K0" TargetMode="External"/><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16.jpg"/></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37.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23.jpg"/></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9.xml"/><Relationship Id="rId1" Type="http://schemas.openxmlformats.org/officeDocument/2006/relationships/slideLayout" Target="../slideLayouts/slideLayout13.xml"/><Relationship Id="rId4" Type="http://schemas.openxmlformats.org/officeDocument/2006/relationships/image" Target="../media/image2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311"/>
        <p:cNvGrpSpPr/>
        <p:nvPr/>
      </p:nvGrpSpPr>
      <p:grpSpPr>
        <a:xfrm>
          <a:off x="0" y="0"/>
          <a:ext cx="0" cy="0"/>
          <a:chOff x="0" y="0"/>
          <a:chExt cx="0" cy="0"/>
        </a:xfrm>
      </p:grpSpPr>
      <p:pic>
        <p:nvPicPr>
          <p:cNvPr id="1312" name="Google Shape;1312;p1"/>
          <p:cNvPicPr preferRelativeResize="0"/>
          <p:nvPr/>
        </p:nvPicPr>
        <p:blipFill rotWithShape="1">
          <a:blip r:embed="rId3">
            <a:alphaModFix/>
          </a:blip>
          <a:srcRect/>
          <a:stretch/>
        </p:blipFill>
        <p:spPr>
          <a:xfrm>
            <a:off x="0" y="0"/>
            <a:ext cx="18288000" cy="10287000"/>
          </a:xfrm>
          <a:prstGeom prst="rect">
            <a:avLst/>
          </a:prstGeom>
          <a:noFill/>
          <a:ln>
            <a:noFill/>
          </a:ln>
        </p:spPr>
      </p:pic>
      <p:sp>
        <p:nvSpPr>
          <p:cNvPr id="1313" name="Google Shape;1313;p1"/>
          <p:cNvSpPr txBox="1"/>
          <p:nvPr/>
        </p:nvSpPr>
        <p:spPr>
          <a:xfrm>
            <a:off x="4376306" y="4171900"/>
            <a:ext cx="9776112" cy="1754324"/>
          </a:xfrm>
          <a:prstGeom prst="rect">
            <a:avLst/>
          </a:prstGeom>
          <a:noFill/>
          <a:ln>
            <a:noFill/>
          </a:ln>
        </p:spPr>
        <p:txBody>
          <a:bodyPr spcFirstLastPara="1" wrap="square" lIns="68575" tIns="68575" rIns="68575" bIns="68575" anchor="t" anchorCtr="0">
            <a:spAutoFit/>
          </a:bodyPr>
          <a:lstStyle/>
          <a:p>
            <a:pPr marL="0" marR="0" lvl="0" indent="0" algn="ctr" rtl="0">
              <a:spcBef>
                <a:spcPts val="0"/>
              </a:spcBef>
              <a:spcAft>
                <a:spcPts val="0"/>
              </a:spcAft>
              <a:buNone/>
            </a:pPr>
            <a:r>
              <a:rPr lang="fr-FR" sz="10500" b="1" i="0" u="none" strike="noStrike" cap="none">
                <a:solidFill>
                  <a:srgbClr val="FFFFFF"/>
                </a:solidFill>
                <a:latin typeface="Times New Roman"/>
                <a:ea typeface="Times New Roman"/>
                <a:cs typeface="Times New Roman"/>
                <a:sym typeface="Times New Roman"/>
              </a:rPr>
              <a:t>KHỞI ĐỘNG</a:t>
            </a:r>
            <a:endParaRPr sz="10500" b="1" i="0" u="none" strike="noStrike" cap="none">
              <a:solidFill>
                <a:srgbClr val="FFFFFF"/>
              </a:solidFill>
              <a:latin typeface="Times New Roman"/>
              <a:ea typeface="Times New Roman"/>
              <a:cs typeface="Times New Roman"/>
              <a:sym typeface="Times New Roman"/>
            </a:endParaRPr>
          </a:p>
        </p:txBody>
      </p:sp>
      <p:pic>
        <p:nvPicPr>
          <p:cNvPr id="1314" name="Google Shape;1314;p1"/>
          <p:cNvPicPr preferRelativeResize="0"/>
          <p:nvPr/>
        </p:nvPicPr>
        <p:blipFill rotWithShape="1">
          <a:blip r:embed="rId4">
            <a:alphaModFix/>
          </a:blip>
          <a:srcRect/>
          <a:stretch/>
        </p:blipFill>
        <p:spPr>
          <a:xfrm>
            <a:off x="18407642" y="9178184"/>
            <a:ext cx="1219200" cy="12192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14"/>
                                        </p:tgtEl>
                                        <p:attrNameLst>
                                          <p:attrName>style.visibility</p:attrName>
                                        </p:attrNameLst>
                                      </p:cBhvr>
                                      <p:to>
                                        <p:strVal val="visible"/>
                                      </p:to>
                                    </p:set>
                                    <p:animEffect transition="in" filter="fade">
                                      <p:cBhvr>
                                        <p:cTn id="7" dur="5000"/>
                                        <p:tgtEl>
                                          <p:spTgt spid="1314"/>
                                        </p:tgtEl>
                                      </p:cBhvr>
                                    </p:animEffect>
                                  </p:childTnLst>
                                </p:cTn>
                              </p:par>
                            </p:childTnLst>
                          </p:cTn>
                        </p:par>
                        <p:par>
                          <p:cTn id="8" fill="hold">
                            <p:stCondLst>
                              <p:cond delay="5000"/>
                            </p:stCondLst>
                            <p:childTnLst>
                              <p:par>
                                <p:cTn id="9" presetID="10" presetClass="entr" presetSubtype="0" fill="hold" nodeType="afterEffect">
                                  <p:stCondLst>
                                    <p:cond delay="0"/>
                                  </p:stCondLst>
                                  <p:childTnLst>
                                    <p:set>
                                      <p:cBhvr>
                                        <p:cTn id="10" dur="1" fill="hold">
                                          <p:stCondLst>
                                            <p:cond delay="0"/>
                                          </p:stCondLst>
                                        </p:cTn>
                                        <p:tgtEl>
                                          <p:spTgt spid="1312"/>
                                        </p:tgtEl>
                                        <p:attrNameLst>
                                          <p:attrName>style.visibility</p:attrName>
                                        </p:attrNameLst>
                                      </p:cBhvr>
                                      <p:to>
                                        <p:strVal val="visible"/>
                                      </p:to>
                                    </p:set>
                                    <p:animEffect transition="in" filter="fade">
                                      <p:cBhvr>
                                        <p:cTn id="11" dur="5000"/>
                                        <p:tgtEl>
                                          <p:spTgt spid="13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34"/>
        <p:cNvGrpSpPr/>
        <p:nvPr/>
      </p:nvGrpSpPr>
      <p:grpSpPr>
        <a:xfrm>
          <a:off x="0" y="0"/>
          <a:ext cx="0" cy="0"/>
          <a:chOff x="0" y="0"/>
          <a:chExt cx="0" cy="0"/>
        </a:xfrm>
      </p:grpSpPr>
      <p:sp>
        <p:nvSpPr>
          <p:cNvPr id="1435" name="Google Shape;1435;p10"/>
          <p:cNvSpPr txBox="1"/>
          <p:nvPr/>
        </p:nvSpPr>
        <p:spPr>
          <a:xfrm>
            <a:off x="5881076" y="1312000"/>
            <a:ext cx="9946800" cy="1371600"/>
          </a:xfrm>
          <a:prstGeom prst="rect">
            <a:avLst/>
          </a:prstGeom>
          <a:noFill/>
          <a:ln>
            <a:noFill/>
          </a:ln>
        </p:spPr>
        <p:txBody>
          <a:bodyPr spcFirstLastPara="1" wrap="square" lIns="137125" tIns="137125" rIns="137125" bIns="137125" anchor="ctr" anchorCtr="0">
            <a:noAutofit/>
          </a:bodyPr>
          <a:lstStyle/>
          <a:p>
            <a:pPr marL="0" marR="0" lvl="0" indent="0" algn="l" rtl="0">
              <a:lnSpc>
                <a:spcPct val="100000"/>
              </a:lnSpc>
              <a:spcBef>
                <a:spcPts val="0"/>
              </a:spcBef>
              <a:spcAft>
                <a:spcPts val="0"/>
              </a:spcAft>
              <a:buClr>
                <a:srgbClr val="E32747"/>
              </a:buClr>
              <a:buSzPts val="8000"/>
              <a:buFont typeface="Ranchers"/>
              <a:buNone/>
            </a:pPr>
            <a:endParaRPr sz="9000" b="1" i="0" u="none" strike="noStrike" cap="none">
              <a:solidFill>
                <a:srgbClr val="FF0000"/>
              </a:solidFill>
              <a:latin typeface="Times New Roman"/>
              <a:ea typeface="Times New Roman"/>
              <a:cs typeface="Times New Roman"/>
              <a:sym typeface="Times New Roman"/>
            </a:endParaRPr>
          </a:p>
        </p:txBody>
      </p:sp>
      <p:sp>
        <p:nvSpPr>
          <p:cNvPr id="1436" name="Google Shape;1436;p10"/>
          <p:cNvSpPr/>
          <p:nvPr/>
        </p:nvSpPr>
        <p:spPr>
          <a:xfrm>
            <a:off x="5562600" y="3162300"/>
            <a:ext cx="12039600" cy="1569660"/>
          </a:xfrm>
          <a:prstGeom prst="rect">
            <a:avLst/>
          </a:prstGeom>
          <a:solidFill>
            <a:srgbClr val="F2DADA"/>
          </a:solidFill>
          <a:ln w="9525" cap="flat" cmpd="sng">
            <a:solidFill>
              <a:srgbClr val="262034"/>
            </a:solidFill>
            <a:prstDash val="dot"/>
            <a:round/>
            <a:headEnd type="none" w="sm" len="sm"/>
            <a:tailEnd type="none" w="sm" len="sm"/>
          </a:ln>
        </p:spPr>
        <p:txBody>
          <a:bodyPr spcFirstLastPara="1" wrap="square" lIns="91425" tIns="45700" rIns="91425" bIns="45700" anchor="t" anchorCtr="0">
            <a:spAutoFit/>
          </a:bodyPr>
          <a:lstStyle/>
          <a:p>
            <a:pPr marL="0" marR="0" lvl="0" indent="0" algn="just" rtl="0">
              <a:spcBef>
                <a:spcPts val="0"/>
              </a:spcBef>
              <a:spcAft>
                <a:spcPts val="0"/>
              </a:spcAft>
              <a:buNone/>
            </a:pPr>
            <a:r>
              <a:rPr lang="fr-FR" sz="3200">
                <a:solidFill>
                  <a:schemeClr val="dk1"/>
                </a:solidFill>
                <a:latin typeface="Times New Roman"/>
                <a:ea typeface="Times New Roman"/>
                <a:cs typeface="Times New Roman"/>
                <a:sym typeface="Times New Roman"/>
              </a:rPr>
              <a:t>Hãy đọc thông tin và quan sát các hình 4.1, 4.2, 4.3, nêu nhận xét về tinh thần chiến đấu của quân dân Quảng Ninh trong cuộc đấu tranh bảo vệ biên giới phía Bắc?</a:t>
            </a:r>
            <a:endParaRPr sz="3200">
              <a:solidFill>
                <a:schemeClr val="dk1"/>
              </a:solidFill>
              <a:latin typeface="Times New Roman"/>
              <a:ea typeface="Times New Roman"/>
              <a:cs typeface="Times New Roman"/>
              <a:sym typeface="Times New Roman"/>
            </a:endParaRPr>
          </a:p>
        </p:txBody>
      </p:sp>
      <p:pic>
        <p:nvPicPr>
          <p:cNvPr id="1437" name="Google Shape;1437;p10" descr="Soạn bài Thảo luận nhóm nhỏ về một vấn đề cần có giải pháp thống nhất -  Chân trời sáng tạo 6 Ngữ văn lớp 6 trang 38 sách Chân trời sáng"/>
          <p:cNvPicPr preferRelativeResize="0"/>
          <p:nvPr/>
        </p:nvPicPr>
        <p:blipFill rotWithShape="1">
          <a:blip r:embed="rId3">
            <a:alphaModFix/>
          </a:blip>
          <a:srcRect/>
          <a:stretch/>
        </p:blipFill>
        <p:spPr>
          <a:xfrm>
            <a:off x="457200" y="2933700"/>
            <a:ext cx="4724400" cy="2476936"/>
          </a:xfrm>
          <a:prstGeom prst="rect">
            <a:avLst/>
          </a:prstGeom>
          <a:noFill/>
          <a:ln>
            <a:noFill/>
          </a:ln>
        </p:spPr>
      </p:pic>
      <p:sp>
        <p:nvSpPr>
          <p:cNvPr id="1438" name="Google Shape;1438;p10"/>
          <p:cNvSpPr txBox="1"/>
          <p:nvPr/>
        </p:nvSpPr>
        <p:spPr>
          <a:xfrm>
            <a:off x="0" y="-7620"/>
            <a:ext cx="18135599" cy="1003031"/>
          </a:xfrm>
          <a:prstGeom prst="rect">
            <a:avLst/>
          </a:prstGeom>
          <a:solidFill>
            <a:srgbClr val="31859B"/>
          </a:solid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fr-FR" sz="4400" b="1">
                <a:solidFill>
                  <a:schemeClr val="lt1"/>
                </a:solidFill>
                <a:latin typeface="Times New Roman"/>
                <a:ea typeface="Times New Roman"/>
                <a:cs typeface="Times New Roman"/>
                <a:sym typeface="Times New Roman"/>
              </a:rPr>
              <a:t>b. Quân dân tỉnh Quảng Ninh đấu tranh bảo vệ biên giới năm 1979</a:t>
            </a:r>
            <a:endParaRPr sz="4400">
              <a:solidFill>
                <a:schemeClr val="lt1"/>
              </a:solidFill>
              <a:latin typeface="Times New Roman"/>
              <a:ea typeface="Times New Roman"/>
              <a:cs typeface="Times New Roman"/>
              <a:sym typeface="Times New Roman"/>
            </a:endParaRPr>
          </a:p>
        </p:txBody>
      </p:sp>
      <p:pic>
        <p:nvPicPr>
          <p:cNvPr id="1439" name="Google Shape;1439;p10"/>
          <p:cNvPicPr preferRelativeResize="0"/>
          <p:nvPr/>
        </p:nvPicPr>
        <p:blipFill rotWithShape="1">
          <a:blip r:embed="rId4">
            <a:alphaModFix/>
          </a:blip>
          <a:srcRect/>
          <a:stretch/>
        </p:blipFill>
        <p:spPr>
          <a:xfrm>
            <a:off x="716280" y="5851225"/>
            <a:ext cx="5362575" cy="4219575"/>
          </a:xfrm>
          <a:prstGeom prst="rect">
            <a:avLst/>
          </a:prstGeom>
          <a:noFill/>
          <a:ln>
            <a:noFill/>
          </a:ln>
        </p:spPr>
      </p:pic>
      <p:pic>
        <p:nvPicPr>
          <p:cNvPr id="1440" name="Google Shape;1440;p10"/>
          <p:cNvPicPr preferRelativeResize="0"/>
          <p:nvPr/>
        </p:nvPicPr>
        <p:blipFill rotWithShape="1">
          <a:blip r:embed="rId5">
            <a:alphaModFix/>
          </a:blip>
          <a:srcRect/>
          <a:stretch/>
        </p:blipFill>
        <p:spPr>
          <a:xfrm>
            <a:off x="6934200" y="4850500"/>
            <a:ext cx="5189220" cy="4784461"/>
          </a:xfrm>
          <a:prstGeom prst="rect">
            <a:avLst/>
          </a:prstGeom>
          <a:noFill/>
          <a:ln>
            <a:noFill/>
          </a:ln>
        </p:spPr>
      </p:pic>
      <p:pic>
        <p:nvPicPr>
          <p:cNvPr id="1441" name="Google Shape;1441;p10"/>
          <p:cNvPicPr preferRelativeResize="0"/>
          <p:nvPr/>
        </p:nvPicPr>
        <p:blipFill rotWithShape="1">
          <a:blip r:embed="rId6">
            <a:alphaModFix/>
          </a:blip>
          <a:srcRect/>
          <a:stretch/>
        </p:blipFill>
        <p:spPr>
          <a:xfrm>
            <a:off x="12868274" y="6004560"/>
            <a:ext cx="5267325" cy="4229100"/>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5="http://schemas.microsoft.com/office/powerpoint/2012/main" xmlns:ahyp="http://schemas.microsoft.com/office/drawing/2018/hyperlinkcolor">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35"/>
                                        </p:tgtEl>
                                        <p:attrNameLst>
                                          <p:attrName>style.visibility</p:attrName>
                                        </p:attrNameLst>
                                      </p:cBhvr>
                                      <p:to>
                                        <p:strVal val="visible"/>
                                      </p:to>
                                    </p:set>
                                    <p:anim calcmode="lin" valueType="num">
                                      <p:cBhvr additive="base">
                                        <p:cTn id="7" dur="500"/>
                                        <p:tgtEl>
                                          <p:spTgt spid="1435"/>
                                        </p:tgtEl>
                                        <p:attrNameLst>
                                          <p:attrName>ppt_y</p:attrName>
                                        </p:attrNameLst>
                                      </p:cBhvr>
                                      <p:tavLst>
                                        <p:tav tm="0">
                                          <p:val>
                                            <p:strVal val="#ppt_y+1"/>
                                          </p:val>
                                        </p:tav>
                                        <p:tav tm="100000">
                                          <p:val>
                                            <p:strVal val="#ppt_y"/>
                                          </p:val>
                                        </p:tav>
                                      </p:tavLst>
                                    </p:anim>
                                  </p:childTnLst>
                                </p:cTn>
                              </p:par>
                              <p:par>
                                <p:cTn id="8" presetID="2" presetClass="entr" presetSubtype="4" fill="hold" nodeType="withEffect">
                                  <p:stCondLst>
                                    <p:cond delay="0"/>
                                  </p:stCondLst>
                                  <p:childTnLst>
                                    <p:set>
                                      <p:cBhvr>
                                        <p:cTn id="9" dur="1" fill="hold">
                                          <p:stCondLst>
                                            <p:cond delay="0"/>
                                          </p:stCondLst>
                                        </p:cTn>
                                        <p:tgtEl>
                                          <p:spTgt spid="1436"/>
                                        </p:tgtEl>
                                        <p:attrNameLst>
                                          <p:attrName>style.visibility</p:attrName>
                                        </p:attrNameLst>
                                      </p:cBhvr>
                                      <p:to>
                                        <p:strVal val="visible"/>
                                      </p:to>
                                    </p:set>
                                    <p:anim calcmode="lin" valueType="num">
                                      <p:cBhvr additive="base">
                                        <p:cTn id="10" dur="500"/>
                                        <p:tgtEl>
                                          <p:spTgt spid="1436"/>
                                        </p:tgtEl>
                                        <p:attrNameLst>
                                          <p:attrName>ppt_y</p:attrName>
                                        </p:attrNameLst>
                                      </p:cBhvr>
                                      <p:tavLst>
                                        <p:tav tm="0">
                                          <p:val>
                                            <p:strVal val="#ppt_y+1"/>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439"/>
                                        </p:tgtEl>
                                        <p:attrNameLst>
                                          <p:attrName>style.visibility</p:attrName>
                                        </p:attrNameLst>
                                      </p:cBhvr>
                                      <p:to>
                                        <p:strVal val="visible"/>
                                      </p:to>
                                    </p:set>
                                    <p:animEffect transition="in" filter="fade">
                                      <p:cBhvr>
                                        <p:cTn id="15" dur="2000"/>
                                        <p:tgtEl>
                                          <p:spTgt spid="1439"/>
                                        </p:tgtEl>
                                      </p:cBhvr>
                                    </p:animEffect>
                                  </p:childTnLst>
                                </p:cTn>
                              </p:par>
                              <p:par>
                                <p:cTn id="16" presetID="10" presetClass="entr" presetSubtype="0" fill="hold" nodeType="withEffect">
                                  <p:stCondLst>
                                    <p:cond delay="0"/>
                                  </p:stCondLst>
                                  <p:childTnLst>
                                    <p:set>
                                      <p:cBhvr>
                                        <p:cTn id="17" dur="1" fill="hold">
                                          <p:stCondLst>
                                            <p:cond delay="0"/>
                                          </p:stCondLst>
                                        </p:cTn>
                                        <p:tgtEl>
                                          <p:spTgt spid="1440"/>
                                        </p:tgtEl>
                                        <p:attrNameLst>
                                          <p:attrName>style.visibility</p:attrName>
                                        </p:attrNameLst>
                                      </p:cBhvr>
                                      <p:to>
                                        <p:strVal val="visible"/>
                                      </p:to>
                                    </p:set>
                                    <p:animEffect transition="in" filter="fade">
                                      <p:cBhvr>
                                        <p:cTn id="18" dur="2000"/>
                                        <p:tgtEl>
                                          <p:spTgt spid="1440"/>
                                        </p:tgtEl>
                                      </p:cBhvr>
                                    </p:animEffect>
                                  </p:childTnLst>
                                </p:cTn>
                              </p:par>
                              <p:par>
                                <p:cTn id="19" presetID="10" presetClass="entr" presetSubtype="0" fill="hold" nodeType="withEffect">
                                  <p:stCondLst>
                                    <p:cond delay="0"/>
                                  </p:stCondLst>
                                  <p:childTnLst>
                                    <p:set>
                                      <p:cBhvr>
                                        <p:cTn id="20" dur="1" fill="hold">
                                          <p:stCondLst>
                                            <p:cond delay="0"/>
                                          </p:stCondLst>
                                        </p:cTn>
                                        <p:tgtEl>
                                          <p:spTgt spid="1441"/>
                                        </p:tgtEl>
                                        <p:attrNameLst>
                                          <p:attrName>style.visibility</p:attrName>
                                        </p:attrNameLst>
                                      </p:cBhvr>
                                      <p:to>
                                        <p:strVal val="visible"/>
                                      </p:to>
                                    </p:set>
                                    <p:animEffect transition="in" filter="fade">
                                      <p:cBhvr>
                                        <p:cTn id="21" dur="2000"/>
                                        <p:tgtEl>
                                          <p:spTgt spid="14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45"/>
        <p:cNvGrpSpPr/>
        <p:nvPr/>
      </p:nvGrpSpPr>
      <p:grpSpPr>
        <a:xfrm>
          <a:off x="0" y="0"/>
          <a:ext cx="0" cy="0"/>
          <a:chOff x="0" y="0"/>
          <a:chExt cx="0" cy="0"/>
        </a:xfrm>
      </p:grpSpPr>
      <p:grpSp>
        <p:nvGrpSpPr>
          <p:cNvPr id="1446" name="Google Shape;1446;p11"/>
          <p:cNvGrpSpPr/>
          <p:nvPr/>
        </p:nvGrpSpPr>
        <p:grpSpPr>
          <a:xfrm>
            <a:off x="1981200" y="1473529"/>
            <a:ext cx="12191999" cy="5945005"/>
            <a:chOff x="0" y="0"/>
            <a:chExt cx="12191999" cy="5945005"/>
          </a:xfrm>
        </p:grpSpPr>
        <p:sp>
          <p:nvSpPr>
            <p:cNvPr id="1447" name="Google Shape;1447;p11"/>
            <p:cNvSpPr/>
            <p:nvPr/>
          </p:nvSpPr>
          <p:spPr>
            <a:xfrm>
              <a:off x="0" y="0"/>
              <a:ext cx="12128761" cy="5945005"/>
            </a:xfrm>
            <a:custGeom>
              <a:avLst/>
              <a:gdLst/>
              <a:ahLst/>
              <a:cxnLst/>
              <a:rect l="l" t="t" r="r" b="b"/>
              <a:pathLst>
                <a:path w="120000" h="120000" extrusionOk="0">
                  <a:moveTo>
                    <a:pt x="0" y="120000"/>
                  </a:moveTo>
                  <a:quadBezTo>
                    <a:pt x="20000" y="40000"/>
                    <a:pt x="105295" y="15000"/>
                  </a:quadBezTo>
                  <a:lnTo>
                    <a:pt x="104467" y="0"/>
                  </a:lnTo>
                  <a:lnTo>
                    <a:pt x="120000" y="24000"/>
                  </a:lnTo>
                  <a:lnTo>
                    <a:pt x="107781" y="60000"/>
                  </a:lnTo>
                  <a:lnTo>
                    <a:pt x="106952" y="45000"/>
                  </a:lnTo>
                  <a:quadBezTo>
                    <a:pt x="30000" y="55000"/>
                    <a:pt x="0" y="120000"/>
                  </a:quadBezTo>
                  <a:close/>
                </a:path>
              </a:pathLst>
            </a:custGeom>
            <a:solidFill>
              <a:srgbClr val="F6D4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8" name="Google Shape;1448;p11"/>
            <p:cNvSpPr/>
            <p:nvPr/>
          </p:nvSpPr>
          <p:spPr>
            <a:xfrm>
              <a:off x="2133599" y="3727458"/>
              <a:ext cx="247312" cy="247312"/>
            </a:xfrm>
            <a:prstGeom prst="ellipse">
              <a:avLst/>
            </a:prstGeom>
            <a:solidFill>
              <a:srgbClr val="E97131"/>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9" name="Google Shape;1449;p11"/>
            <p:cNvSpPr/>
            <p:nvPr/>
          </p:nvSpPr>
          <p:spPr>
            <a:xfrm>
              <a:off x="1295411" y="3266159"/>
              <a:ext cx="2848097" cy="45167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0" name="Google Shape;1450;p11"/>
            <p:cNvSpPr txBox="1"/>
            <p:nvPr/>
          </p:nvSpPr>
          <p:spPr>
            <a:xfrm>
              <a:off x="1295411" y="3266159"/>
              <a:ext cx="2848097" cy="451673"/>
            </a:xfrm>
            <a:prstGeom prst="rect">
              <a:avLst/>
            </a:prstGeom>
            <a:noFill/>
            <a:ln>
              <a:noFill/>
            </a:ln>
          </p:spPr>
          <p:txBody>
            <a:bodyPr spcFirstLastPara="1" wrap="square" lIns="131025" tIns="0" rIns="0" bIns="0" anchor="t" anchorCtr="0">
              <a:noAutofit/>
            </a:bodyPr>
            <a:lstStyle/>
            <a:p>
              <a:pPr marL="0" marR="0" lvl="0" indent="0" algn="l" rtl="0">
                <a:lnSpc>
                  <a:spcPct val="90000"/>
                </a:lnSpc>
                <a:spcBef>
                  <a:spcPts val="0"/>
                </a:spcBef>
                <a:spcAft>
                  <a:spcPts val="0"/>
                </a:spcAft>
                <a:buNone/>
              </a:pPr>
              <a:r>
                <a:rPr lang="fr-FR" sz="2800" b="1">
                  <a:solidFill>
                    <a:schemeClr val="dk1"/>
                  </a:solidFill>
                  <a:latin typeface="Times New Roman"/>
                  <a:ea typeface="Times New Roman"/>
                  <a:cs typeface="Times New Roman"/>
                  <a:sym typeface="Times New Roman"/>
                </a:rPr>
                <a:t>Ngày 26/8/1978 </a:t>
              </a:r>
              <a:endParaRPr sz="2800" b="1">
                <a:solidFill>
                  <a:schemeClr val="dk1"/>
                </a:solidFill>
                <a:latin typeface="Times New Roman"/>
                <a:ea typeface="Times New Roman"/>
                <a:cs typeface="Times New Roman"/>
                <a:sym typeface="Times New Roman"/>
              </a:endParaRPr>
            </a:p>
          </p:txBody>
        </p:sp>
        <p:sp>
          <p:nvSpPr>
            <p:cNvPr id="1451" name="Google Shape;1451;p11"/>
            <p:cNvSpPr/>
            <p:nvPr/>
          </p:nvSpPr>
          <p:spPr>
            <a:xfrm>
              <a:off x="4731026" y="2487390"/>
              <a:ext cx="447064" cy="447064"/>
            </a:xfrm>
            <a:prstGeom prst="ellipse">
              <a:avLst/>
            </a:prstGeom>
            <a:solidFill>
              <a:srgbClr val="176B22"/>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2" name="Google Shape;1452;p11"/>
            <p:cNvSpPr/>
            <p:nvPr/>
          </p:nvSpPr>
          <p:spPr>
            <a:xfrm>
              <a:off x="4526278" y="2052915"/>
              <a:ext cx="3425898" cy="3234082"/>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3" name="Google Shape;1453;p11"/>
            <p:cNvSpPr txBox="1"/>
            <p:nvPr/>
          </p:nvSpPr>
          <p:spPr>
            <a:xfrm>
              <a:off x="4526278" y="2052915"/>
              <a:ext cx="3425898" cy="3234082"/>
            </a:xfrm>
            <a:prstGeom prst="rect">
              <a:avLst/>
            </a:prstGeom>
            <a:noFill/>
            <a:ln>
              <a:noFill/>
            </a:ln>
          </p:spPr>
          <p:txBody>
            <a:bodyPr spcFirstLastPara="1" wrap="square" lIns="236875" tIns="0" rIns="0" bIns="0" anchor="t" anchorCtr="0">
              <a:noAutofit/>
            </a:bodyPr>
            <a:lstStyle/>
            <a:p>
              <a:pPr marL="0" marR="0" lvl="0" indent="0" algn="l" rtl="0">
                <a:lnSpc>
                  <a:spcPct val="90000"/>
                </a:lnSpc>
                <a:spcBef>
                  <a:spcPts val="0"/>
                </a:spcBef>
                <a:spcAft>
                  <a:spcPts val="0"/>
                </a:spcAft>
                <a:buNone/>
              </a:pPr>
              <a:r>
                <a:rPr lang="fr-FR" sz="2800" b="1">
                  <a:solidFill>
                    <a:schemeClr val="dk1"/>
                  </a:solidFill>
                  <a:latin typeface="Times New Roman"/>
                  <a:ea typeface="Times New Roman"/>
                  <a:cs typeface="Times New Roman"/>
                  <a:sym typeface="Times New Roman"/>
                </a:rPr>
                <a:t>Từ 17/2 đến 3/1979</a:t>
              </a:r>
              <a:endParaRPr/>
            </a:p>
          </p:txBody>
        </p:sp>
        <p:sp>
          <p:nvSpPr>
            <p:cNvPr id="1454" name="Google Shape;1454;p11"/>
            <p:cNvSpPr/>
            <p:nvPr/>
          </p:nvSpPr>
          <p:spPr>
            <a:xfrm>
              <a:off x="8458197" y="1316203"/>
              <a:ext cx="618280" cy="618280"/>
            </a:xfrm>
            <a:prstGeom prst="ellipse">
              <a:avLst/>
            </a:prstGeom>
            <a:solidFill>
              <a:srgbClr val="0C9ED5"/>
            </a:solidFill>
            <a:ln w="1905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11"/>
            <p:cNvSpPr/>
            <p:nvPr/>
          </p:nvSpPr>
          <p:spPr>
            <a:xfrm>
              <a:off x="8846527" y="1399594"/>
              <a:ext cx="3345472" cy="4131778"/>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11"/>
            <p:cNvSpPr txBox="1"/>
            <p:nvPr/>
          </p:nvSpPr>
          <p:spPr>
            <a:xfrm>
              <a:off x="8846527" y="1399594"/>
              <a:ext cx="3345472" cy="4131778"/>
            </a:xfrm>
            <a:prstGeom prst="rect">
              <a:avLst/>
            </a:prstGeom>
            <a:noFill/>
            <a:ln>
              <a:noFill/>
            </a:ln>
          </p:spPr>
          <p:txBody>
            <a:bodyPr spcFirstLastPara="1" wrap="square" lIns="327600" tIns="0" rIns="0" bIns="0" anchor="t" anchorCtr="0">
              <a:noAutofit/>
            </a:bodyPr>
            <a:lstStyle/>
            <a:p>
              <a:pPr marL="0" marR="0" lvl="0" indent="0" algn="l" rtl="0">
                <a:lnSpc>
                  <a:spcPct val="90000"/>
                </a:lnSpc>
                <a:spcBef>
                  <a:spcPts val="0"/>
                </a:spcBef>
                <a:spcAft>
                  <a:spcPts val="0"/>
                </a:spcAft>
                <a:buNone/>
              </a:pPr>
              <a:r>
                <a:rPr lang="fr-FR" sz="2800" b="1">
                  <a:solidFill>
                    <a:schemeClr val="dk1"/>
                  </a:solidFill>
                  <a:latin typeface="Times New Roman"/>
                  <a:ea typeface="Times New Roman"/>
                  <a:cs typeface="Times New Roman"/>
                  <a:sym typeface="Times New Roman"/>
                </a:rPr>
                <a:t>Tháng 3/1979</a:t>
              </a:r>
              <a:endParaRPr/>
            </a:p>
          </p:txBody>
        </p:sp>
      </p:grpSp>
      <p:sp>
        <p:nvSpPr>
          <p:cNvPr id="1457" name="Google Shape;1457;p11"/>
          <p:cNvSpPr txBox="1"/>
          <p:nvPr/>
        </p:nvSpPr>
        <p:spPr>
          <a:xfrm>
            <a:off x="0" y="-7620"/>
            <a:ext cx="18135599" cy="1107996"/>
          </a:xfrm>
          <a:prstGeom prst="rect">
            <a:avLst/>
          </a:prstGeom>
          <a:solidFill>
            <a:srgbClr val="78206E"/>
          </a:solidFill>
          <a:ln>
            <a:noFill/>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fr-FR" sz="4400" b="1">
                <a:solidFill>
                  <a:schemeClr val="lt1"/>
                </a:solidFill>
                <a:latin typeface="Times New Roman"/>
                <a:ea typeface="Times New Roman"/>
                <a:cs typeface="Times New Roman"/>
                <a:sym typeface="Times New Roman"/>
              </a:rPr>
              <a:t>b. Quân dân tỉnh Quảng Ninh đấu tranh bảo vệ biên giới năm 1979</a:t>
            </a:r>
            <a:endParaRPr sz="4400">
              <a:solidFill>
                <a:schemeClr val="lt1"/>
              </a:solidFill>
              <a:latin typeface="Times New Roman"/>
              <a:ea typeface="Times New Roman"/>
              <a:cs typeface="Times New Roman"/>
              <a:sym typeface="Times New Roman"/>
            </a:endParaRPr>
          </a:p>
        </p:txBody>
      </p:sp>
      <p:sp>
        <p:nvSpPr>
          <p:cNvPr id="1458" name="Google Shape;1458;p11"/>
          <p:cNvSpPr/>
          <p:nvPr/>
        </p:nvSpPr>
        <p:spPr>
          <a:xfrm>
            <a:off x="2514600" y="6652260"/>
            <a:ext cx="3962400" cy="3581400"/>
          </a:xfrm>
          <a:prstGeom prst="roundRect">
            <a:avLst>
              <a:gd name="adj" fmla="val 16667"/>
            </a:avLst>
          </a:prstGeom>
          <a:solidFill>
            <a:schemeClr val="accent1"/>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r>
              <a:rPr lang="fr-FR" sz="2600">
                <a:solidFill>
                  <a:schemeClr val="lt1"/>
                </a:solidFill>
                <a:latin typeface="Times New Roman"/>
                <a:ea typeface="Times New Roman"/>
                <a:cs typeface="Times New Roman"/>
                <a:sym typeface="Times New Roman"/>
              </a:rPr>
              <a:t>Ban Chấp hành Đảng bộ tỉnh Quảng Ninh ra Nghị quyết số 12 NQ/TU về “Chương trình hành động trong tình hình và nhiệm vụ mới” nêu rõ về việc phát triển kinh tế và đảm bảo an ninh, quốc phòng.TIM</a:t>
            </a:r>
            <a:endParaRPr sz="2600">
              <a:solidFill>
                <a:schemeClr val="lt1"/>
              </a:solidFill>
              <a:latin typeface="Times New Roman"/>
              <a:ea typeface="Times New Roman"/>
              <a:cs typeface="Times New Roman"/>
              <a:sym typeface="Times New Roman"/>
            </a:endParaRPr>
          </a:p>
        </p:txBody>
      </p:sp>
      <p:sp>
        <p:nvSpPr>
          <p:cNvPr id="1459" name="Google Shape;1459;p11"/>
          <p:cNvSpPr/>
          <p:nvPr/>
        </p:nvSpPr>
        <p:spPr>
          <a:xfrm>
            <a:off x="6934200" y="5214217"/>
            <a:ext cx="3962400" cy="3581400"/>
          </a:xfrm>
          <a:prstGeom prst="roundRect">
            <a:avLst>
              <a:gd name="adj" fmla="val 16667"/>
            </a:avLst>
          </a:prstGeom>
          <a:solidFill>
            <a:schemeClr val="accent1"/>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r>
              <a:rPr lang="fr-FR" sz="2600">
                <a:solidFill>
                  <a:schemeClr val="lt1"/>
                </a:solidFill>
                <a:latin typeface="Times New Roman"/>
                <a:ea typeface="Times New Roman"/>
                <a:cs typeface="Times New Roman"/>
                <a:sym typeface="Times New Roman"/>
              </a:rPr>
              <a:t>Cuộc chiến đấu ngoan cường của các lực lượng công an vũ trang, bộ đội địa phương, tự vệ Lâm trường Bình Liêu và dân quân du kích đã chống trả quyết liệt quân Trung Quốc tại một số điểm cao </a:t>
            </a:r>
            <a:endParaRPr sz="2600">
              <a:solidFill>
                <a:schemeClr val="lt1"/>
              </a:solidFill>
              <a:latin typeface="Times New Roman"/>
              <a:ea typeface="Times New Roman"/>
              <a:cs typeface="Times New Roman"/>
              <a:sym typeface="Times New Roman"/>
            </a:endParaRPr>
          </a:p>
        </p:txBody>
      </p:sp>
      <p:sp>
        <p:nvSpPr>
          <p:cNvPr id="1460" name="Google Shape;1460;p11"/>
          <p:cNvSpPr/>
          <p:nvPr/>
        </p:nvSpPr>
        <p:spPr>
          <a:xfrm>
            <a:off x="11353800" y="4229100"/>
            <a:ext cx="3962400" cy="3581400"/>
          </a:xfrm>
          <a:prstGeom prst="roundRect">
            <a:avLst>
              <a:gd name="adj" fmla="val 16667"/>
            </a:avLst>
          </a:prstGeom>
          <a:solidFill>
            <a:schemeClr val="accent1"/>
          </a:solidFill>
          <a:ln w="19050" cap="flat"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r>
              <a:rPr lang="fr-FR" sz="2600">
                <a:solidFill>
                  <a:schemeClr val="lt1"/>
                </a:solidFill>
                <a:latin typeface="Times New Roman"/>
                <a:ea typeface="Times New Roman"/>
                <a:cs typeface="Times New Roman"/>
                <a:sym typeface="Times New Roman"/>
              </a:rPr>
              <a:t>Quân dân Quảng Ninh đẩy lùi hàng chục đợt tấn công của quân Trung Quốc, bảo vệ vững chắc chủ quyền lãnh thổ Tổ quốc.</a:t>
            </a:r>
            <a:endParaRPr sz="2600">
              <a:solidFill>
                <a:schemeClr val="lt1"/>
              </a:solidFill>
              <a:latin typeface="Times New Roman"/>
              <a:ea typeface="Times New Roman"/>
              <a:cs typeface="Times New Roman"/>
              <a:sym typeface="Times New Roman"/>
            </a:endParaRPr>
          </a:p>
          <a:p>
            <a:pPr marL="0" marR="0" lvl="0" indent="0" algn="just" rtl="0">
              <a:spcBef>
                <a:spcPts val="0"/>
              </a:spcBef>
              <a:spcAft>
                <a:spcPts val="0"/>
              </a:spcAft>
              <a:buNone/>
            </a:pPr>
            <a:endParaRPr sz="3200">
              <a:solidFill>
                <a:schemeClr val="lt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58"/>
                                        </p:tgtEl>
                                        <p:attrNameLst>
                                          <p:attrName>style.visibility</p:attrName>
                                        </p:attrNameLst>
                                      </p:cBhvr>
                                      <p:to>
                                        <p:strVal val="visible"/>
                                      </p:to>
                                    </p:set>
                                    <p:anim calcmode="lin" valueType="num">
                                      <p:cBhvr additive="base">
                                        <p:cTn id="7" dur="500"/>
                                        <p:tgtEl>
                                          <p:spTgt spid="1458"/>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459">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4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464"/>
        <p:cNvGrpSpPr/>
        <p:nvPr/>
      </p:nvGrpSpPr>
      <p:grpSpPr>
        <a:xfrm>
          <a:off x="0" y="0"/>
          <a:ext cx="0" cy="0"/>
          <a:chOff x="0" y="0"/>
          <a:chExt cx="0" cy="0"/>
        </a:xfrm>
      </p:grpSpPr>
      <p:pic>
        <p:nvPicPr>
          <p:cNvPr id="1465" name="Google Shape;1465;p12"/>
          <p:cNvPicPr preferRelativeResize="0"/>
          <p:nvPr/>
        </p:nvPicPr>
        <p:blipFill rotWithShape="1">
          <a:blip r:embed="rId3">
            <a:alphaModFix/>
          </a:blip>
          <a:srcRect/>
          <a:stretch/>
        </p:blipFill>
        <p:spPr>
          <a:xfrm>
            <a:off x="-1210817" y="855315"/>
            <a:ext cx="9135617" cy="7391400"/>
          </a:xfrm>
          <a:prstGeom prst="rect">
            <a:avLst/>
          </a:prstGeom>
          <a:noFill/>
          <a:ln>
            <a:noFill/>
          </a:ln>
          <a:effectLst>
            <a:outerShdw blurRad="355600" dist="38100" dir="5400000" algn="t" rotWithShape="0">
              <a:srgbClr val="000000">
                <a:alpha val="21960"/>
              </a:srgbClr>
            </a:outerShdw>
          </a:effectLst>
        </p:spPr>
      </p:pic>
      <p:sp>
        <p:nvSpPr>
          <p:cNvPr id="1466" name="Google Shape;1466;p12"/>
          <p:cNvSpPr txBox="1"/>
          <p:nvPr/>
        </p:nvSpPr>
        <p:spPr>
          <a:xfrm>
            <a:off x="2734816" y="3273742"/>
            <a:ext cx="4724400" cy="304698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fr-FR" sz="3200" b="1" i="1">
                <a:solidFill>
                  <a:schemeClr val="dk1"/>
                </a:solidFill>
                <a:latin typeface="Times New Roman"/>
                <a:ea typeface="Times New Roman"/>
                <a:cs typeface="Times New Roman"/>
                <a:sym typeface="Times New Roman"/>
              </a:rPr>
              <a:t>c. Kết quả, nguyên nhân thắng lợi, ý nghĩa lịch sử cuộc đấu tranh bảo vệ biên giới năm 1979 của quân dân tỉnh Quảng Ninh</a:t>
            </a:r>
            <a:endParaRPr sz="3200">
              <a:solidFill>
                <a:schemeClr val="dk1"/>
              </a:solidFill>
              <a:latin typeface="Times New Roman"/>
              <a:ea typeface="Times New Roman"/>
              <a:cs typeface="Times New Roman"/>
              <a:sym typeface="Times New Roman"/>
            </a:endParaRPr>
          </a:p>
        </p:txBody>
      </p:sp>
      <p:sp>
        <p:nvSpPr>
          <p:cNvPr id="1467" name="Google Shape;1467;p12"/>
          <p:cNvSpPr txBox="1"/>
          <p:nvPr/>
        </p:nvSpPr>
        <p:spPr>
          <a:xfrm flipH="1">
            <a:off x="8060433" y="478176"/>
            <a:ext cx="9409871" cy="1493358"/>
          </a:xfrm>
          <a:prstGeom prst="rect">
            <a:avLst/>
          </a:prstGeom>
          <a:solidFill>
            <a:srgbClr val="E1EFD8"/>
          </a:solid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fr-FR" sz="3200" b="1">
                <a:solidFill>
                  <a:schemeClr val="dk1"/>
                </a:solidFill>
                <a:latin typeface="Times New Roman"/>
                <a:ea typeface="Times New Roman"/>
                <a:cs typeface="Times New Roman"/>
                <a:sym typeface="Times New Roman"/>
              </a:rPr>
              <a:t>Kết quả: </a:t>
            </a:r>
            <a:r>
              <a:rPr lang="fr-FR" sz="3200">
                <a:solidFill>
                  <a:schemeClr val="dk1"/>
                </a:solidFill>
                <a:latin typeface="Times New Roman"/>
                <a:ea typeface="Times New Roman"/>
                <a:cs typeface="Times New Roman"/>
                <a:sym typeface="Times New Roman"/>
              </a:rPr>
              <a:t>quân Trung Quốc phải rút quân khỏi biên giới nước ta từ ngày 5-3 và rút hết quân ngày 18-3-1979. </a:t>
            </a:r>
            <a:endParaRPr sz="3200" b="0" i="0" u="none" strike="noStrike" cap="none">
              <a:solidFill>
                <a:srgbClr val="000000"/>
              </a:solidFill>
              <a:latin typeface="Times New Roman"/>
              <a:ea typeface="Times New Roman"/>
              <a:cs typeface="Times New Roman"/>
              <a:sym typeface="Times New Roman"/>
            </a:endParaRPr>
          </a:p>
        </p:txBody>
      </p:sp>
      <p:sp>
        <p:nvSpPr>
          <p:cNvPr id="1468" name="Google Shape;1468;p12"/>
          <p:cNvSpPr txBox="1"/>
          <p:nvPr/>
        </p:nvSpPr>
        <p:spPr>
          <a:xfrm>
            <a:off x="8085455" y="2781300"/>
            <a:ext cx="9409870" cy="3539430"/>
          </a:xfrm>
          <a:prstGeom prst="rect">
            <a:avLst/>
          </a:prstGeom>
          <a:solidFill>
            <a:srgbClr val="E1EFD8"/>
          </a:solid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3200" b="1">
                <a:solidFill>
                  <a:schemeClr val="dk1"/>
                </a:solidFill>
                <a:latin typeface="Times New Roman"/>
                <a:ea typeface="Times New Roman"/>
                <a:cs typeface="Times New Roman"/>
                <a:sym typeface="Times New Roman"/>
              </a:rPr>
              <a:t>Nguyên nhân thắng lợi </a:t>
            </a:r>
            <a:r>
              <a:rPr lang="fr-FR" sz="3200">
                <a:solidFill>
                  <a:schemeClr val="dk1"/>
                </a:solidFill>
                <a:latin typeface="Times New Roman"/>
                <a:ea typeface="Times New Roman"/>
                <a:cs typeface="Times New Roman"/>
                <a:sym typeface="Times New Roman"/>
              </a:rPr>
              <a:t>: </a:t>
            </a:r>
            <a:endParaRPr/>
          </a:p>
          <a:p>
            <a:pPr marL="0" marR="0" lvl="0" indent="0" algn="l" rtl="0">
              <a:spcBef>
                <a:spcPts val="0"/>
              </a:spcBef>
              <a:spcAft>
                <a:spcPts val="0"/>
              </a:spcAft>
              <a:buNone/>
            </a:pPr>
            <a:r>
              <a:rPr lang="fr-FR" sz="3200">
                <a:solidFill>
                  <a:schemeClr val="dk1"/>
                </a:solidFill>
                <a:latin typeface="Times New Roman"/>
                <a:ea typeface="Times New Roman"/>
                <a:cs typeface="Times New Roman"/>
                <a:sym typeface="Times New Roman"/>
              </a:rPr>
              <a:t>+ Sự lãnh đạo của Trung ương Đảng và Đảng bộ tỉnh Quảng Ninh.</a:t>
            </a:r>
            <a:endParaRPr/>
          </a:p>
          <a:p>
            <a:pPr marL="0" marR="0" lvl="0" indent="0" algn="l" rtl="0">
              <a:spcBef>
                <a:spcPts val="0"/>
              </a:spcBef>
              <a:spcAft>
                <a:spcPts val="0"/>
              </a:spcAft>
              <a:buNone/>
            </a:pPr>
            <a:r>
              <a:rPr lang="fr-FR" sz="3200">
                <a:solidFill>
                  <a:schemeClr val="dk1"/>
                </a:solidFill>
                <a:latin typeface="Times New Roman"/>
                <a:ea typeface="Times New Roman"/>
                <a:cs typeface="Times New Roman"/>
                <a:sym typeface="Times New Roman"/>
              </a:rPr>
              <a:t>+ Sự đoàn kết, phối hợp chiến đấu của các lực lượng vũ trang nhân dân với nhân dân các dân tộc ở Quảng Ninh. </a:t>
            </a:r>
            <a:endParaRPr/>
          </a:p>
          <a:p>
            <a:pPr marL="0" marR="0" lvl="0" indent="0" algn="l" rtl="0">
              <a:spcBef>
                <a:spcPts val="0"/>
              </a:spcBef>
              <a:spcAft>
                <a:spcPts val="0"/>
              </a:spcAft>
              <a:buNone/>
            </a:pPr>
            <a:r>
              <a:rPr lang="fr-FR" sz="3200">
                <a:solidFill>
                  <a:schemeClr val="dk1"/>
                </a:solidFill>
                <a:latin typeface="Times New Roman"/>
                <a:ea typeface="Times New Roman"/>
                <a:cs typeface="Times New Roman"/>
                <a:sym typeface="Times New Roman"/>
              </a:rPr>
              <a:t>+ Sự đồng tình ủng hộ của nhân dân cả nước và lực lượng tiến bộ trên thế giới.</a:t>
            </a:r>
            <a:endParaRPr sz="3200">
              <a:solidFill>
                <a:schemeClr val="dk1"/>
              </a:solidFill>
              <a:latin typeface="Times New Roman"/>
              <a:ea typeface="Times New Roman"/>
              <a:cs typeface="Times New Roman"/>
              <a:sym typeface="Times New Roman"/>
            </a:endParaRPr>
          </a:p>
        </p:txBody>
      </p:sp>
      <p:sp>
        <p:nvSpPr>
          <p:cNvPr id="1469" name="Google Shape;1469;p12"/>
          <p:cNvSpPr txBox="1"/>
          <p:nvPr/>
        </p:nvSpPr>
        <p:spPr>
          <a:xfrm>
            <a:off x="8085455" y="6954304"/>
            <a:ext cx="9409870" cy="3046988"/>
          </a:xfrm>
          <a:prstGeom prst="rect">
            <a:avLst/>
          </a:prstGeom>
          <a:solidFill>
            <a:srgbClr val="E1EFD8"/>
          </a:solidFill>
          <a:ln>
            <a:noFill/>
          </a:ln>
        </p:spPr>
        <p:txBody>
          <a:bodyPr spcFirstLastPara="1" wrap="square" lIns="91425" tIns="45700" rIns="91425" bIns="45700" anchor="t" anchorCtr="0">
            <a:spAutoFit/>
          </a:bodyPr>
          <a:lstStyle/>
          <a:p>
            <a:pPr marL="0" marR="0" lvl="0" indent="0" algn="just" rtl="0">
              <a:spcBef>
                <a:spcPts val="0"/>
              </a:spcBef>
              <a:spcAft>
                <a:spcPts val="0"/>
              </a:spcAft>
              <a:buNone/>
            </a:pPr>
            <a:r>
              <a:rPr lang="fr-FR" sz="3200" b="1">
                <a:solidFill>
                  <a:schemeClr val="dk1"/>
                </a:solidFill>
                <a:latin typeface="Times New Roman"/>
                <a:ea typeface="Times New Roman"/>
                <a:cs typeface="Times New Roman"/>
                <a:sym typeface="Times New Roman"/>
              </a:rPr>
              <a:t>Ý nghĩa lịch sử: </a:t>
            </a:r>
            <a:r>
              <a:rPr lang="fr-FR" sz="3200">
                <a:solidFill>
                  <a:schemeClr val="dk1"/>
                </a:solidFill>
                <a:latin typeface="Times New Roman"/>
                <a:ea typeface="Times New Roman"/>
                <a:cs typeface="Times New Roman"/>
                <a:sym typeface="Times New Roman"/>
              </a:rPr>
              <a:t>Thắng lợi của quân tỉnh Quảng Ninh năm 1979 làm thất bại âm mưu xâm lược của quân Trung Quốc, góp phần cùng nhân dân các tỉnh biên giới phía Bắc bảo vệ vững chắc lãnh thổ Tổ quốc, đưa đất nước tiếp tục bước vào thời kì xây dựng chủ nghĩa xã hội.</a:t>
            </a:r>
            <a:endParaRPr sz="3200" b="0" i="0" u="none" strike="noStrike" cap="none">
              <a:solidFill>
                <a:srgbClr val="000000"/>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65"/>
                                        </p:tgtEl>
                                        <p:attrNameLst>
                                          <p:attrName>style.visibility</p:attrName>
                                        </p:attrNameLst>
                                      </p:cBhvr>
                                      <p:to>
                                        <p:strVal val="visible"/>
                                      </p:to>
                                    </p:set>
                                    <p:animEffect transition="in" filter="fade">
                                      <p:cBhvr>
                                        <p:cTn id="7" dur="500"/>
                                        <p:tgtEl>
                                          <p:spTgt spid="1465"/>
                                        </p:tgtEl>
                                      </p:cBhvr>
                                    </p:animEffect>
                                  </p:childTnLst>
                                </p:cTn>
                              </p:par>
                              <p:par>
                                <p:cTn id="8" presetID="10" presetClass="entr" presetSubtype="0" fill="hold" nodeType="withEffect">
                                  <p:stCondLst>
                                    <p:cond delay="0"/>
                                  </p:stCondLst>
                                  <p:childTnLst>
                                    <p:set>
                                      <p:cBhvr>
                                        <p:cTn id="9" dur="1" fill="hold">
                                          <p:stCondLst>
                                            <p:cond delay="0"/>
                                          </p:stCondLst>
                                        </p:cTn>
                                        <p:tgtEl>
                                          <p:spTgt spid="1466"/>
                                        </p:tgtEl>
                                        <p:attrNameLst>
                                          <p:attrName>style.visibility</p:attrName>
                                        </p:attrNameLst>
                                      </p:cBhvr>
                                      <p:to>
                                        <p:strVal val="visible"/>
                                      </p:to>
                                    </p:set>
                                    <p:animEffect transition="in" filter="fade">
                                      <p:cBhvr>
                                        <p:cTn id="10" dur="500"/>
                                        <p:tgtEl>
                                          <p:spTgt spid="1466"/>
                                        </p:tgtEl>
                                      </p:cBhvr>
                                    </p:animEffect>
                                  </p:childTnLst>
                                </p:cTn>
                              </p:par>
                              <p:par>
                                <p:cTn id="11" presetID="10" presetClass="entr" presetSubtype="0" fill="hold" nodeType="withEffect">
                                  <p:stCondLst>
                                    <p:cond delay="0"/>
                                  </p:stCondLst>
                                  <p:childTnLst>
                                    <p:set>
                                      <p:cBhvr>
                                        <p:cTn id="12" dur="1" fill="hold">
                                          <p:stCondLst>
                                            <p:cond delay="0"/>
                                          </p:stCondLst>
                                        </p:cTn>
                                        <p:tgtEl>
                                          <p:spTgt spid="1467"/>
                                        </p:tgtEl>
                                        <p:attrNameLst>
                                          <p:attrName>style.visibility</p:attrName>
                                        </p:attrNameLst>
                                      </p:cBhvr>
                                      <p:to>
                                        <p:strVal val="visible"/>
                                      </p:to>
                                    </p:set>
                                    <p:animEffect transition="in" filter="fade">
                                      <p:cBhvr>
                                        <p:cTn id="13" dur="500"/>
                                        <p:tgtEl>
                                          <p:spTgt spid="146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468"/>
                                        </p:tgtEl>
                                        <p:attrNameLst>
                                          <p:attrName>style.visibility</p:attrName>
                                        </p:attrNameLst>
                                      </p:cBhvr>
                                      <p:to>
                                        <p:strVal val="visible"/>
                                      </p:to>
                                    </p:set>
                                    <p:animEffect transition="in" filter="fade">
                                      <p:cBhvr>
                                        <p:cTn id="18" dur="500"/>
                                        <p:tgtEl>
                                          <p:spTgt spid="146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469"/>
                                        </p:tgtEl>
                                        <p:attrNameLst>
                                          <p:attrName>style.visibility</p:attrName>
                                        </p:attrNameLst>
                                      </p:cBhvr>
                                      <p:to>
                                        <p:strVal val="visible"/>
                                      </p:to>
                                    </p:set>
                                    <p:animEffect transition="in" filter="fade">
                                      <p:cBhvr>
                                        <p:cTn id="23" dur="500"/>
                                        <p:tgtEl>
                                          <p:spTgt spid="14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473"/>
        <p:cNvGrpSpPr/>
        <p:nvPr/>
      </p:nvGrpSpPr>
      <p:grpSpPr>
        <a:xfrm>
          <a:off x="0" y="0"/>
          <a:ext cx="0" cy="0"/>
          <a:chOff x="0" y="0"/>
          <a:chExt cx="0" cy="0"/>
        </a:xfrm>
      </p:grpSpPr>
      <p:sp>
        <p:nvSpPr>
          <p:cNvPr id="1474" name="Google Shape;1474;p13"/>
          <p:cNvSpPr/>
          <p:nvPr/>
        </p:nvSpPr>
        <p:spPr>
          <a:xfrm>
            <a:off x="2286" y="0"/>
            <a:ext cx="18283428" cy="10287000"/>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pic>
        <p:nvPicPr>
          <p:cNvPr id="1475" name="Google Shape;1475;p13" descr="Đồng hành cùng sự phát triển lớn mạnh của Quảng Ninh"/>
          <p:cNvPicPr preferRelativeResize="0"/>
          <p:nvPr/>
        </p:nvPicPr>
        <p:blipFill rotWithShape="1">
          <a:blip r:embed="rId3">
            <a:alphaModFix/>
          </a:blip>
          <a:srcRect t="15745"/>
          <a:stretch/>
        </p:blipFill>
        <p:spPr>
          <a:xfrm>
            <a:off x="20" y="1923"/>
            <a:ext cx="18287980" cy="10285077"/>
          </a:xfrm>
          <a:prstGeom prst="rect">
            <a:avLst/>
          </a:prstGeom>
          <a:noFill/>
          <a:ln>
            <a:noFill/>
          </a:ln>
        </p:spPr>
      </p:pic>
      <p:sp>
        <p:nvSpPr>
          <p:cNvPr id="1476" name="Google Shape;1476;p13"/>
          <p:cNvSpPr/>
          <p:nvPr/>
        </p:nvSpPr>
        <p:spPr>
          <a:xfrm>
            <a:off x="0" y="3543300"/>
            <a:ext cx="18283428" cy="2057400"/>
          </a:xfrm>
          <a:prstGeom prst="snip2DiagRect">
            <a:avLst>
              <a:gd name="adj1" fmla="val 0"/>
              <a:gd name="adj2" fmla="val 16667"/>
            </a:avLst>
          </a:prstGeom>
          <a:solidFill>
            <a:srgbClr val="FFF2CC">
              <a:alpha val="92941"/>
            </a:srgbClr>
          </a:solidFill>
          <a:ln w="12700" cap="flat" cmpd="sng">
            <a:solidFill>
              <a:srgbClr val="264159"/>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50000"/>
              </a:lnSpc>
              <a:spcBef>
                <a:spcPts val="0"/>
              </a:spcBef>
              <a:spcAft>
                <a:spcPts val="0"/>
              </a:spcAft>
              <a:buNone/>
            </a:pPr>
            <a:r>
              <a:rPr lang="fr-FR" sz="4000" b="1">
                <a:solidFill>
                  <a:srgbClr val="FF0000"/>
                </a:solidFill>
                <a:latin typeface="Times New Roman"/>
                <a:ea typeface="Times New Roman"/>
                <a:cs typeface="Times New Roman"/>
                <a:sym typeface="Times New Roman"/>
              </a:rPr>
              <a:t>2. Những thành tựu tiêu biểu về kinh tế, văn hoá xã hội, an ninh quốc phòng, đối</a:t>
            </a:r>
            <a:r>
              <a:rPr lang="fr-FR" sz="4000">
                <a:solidFill>
                  <a:srgbClr val="FF0000"/>
                </a:solidFill>
                <a:latin typeface="Times New Roman"/>
                <a:ea typeface="Times New Roman"/>
                <a:cs typeface="Times New Roman"/>
                <a:sym typeface="Times New Roman"/>
              </a:rPr>
              <a:t> </a:t>
            </a:r>
            <a:r>
              <a:rPr lang="fr-FR" sz="4000" b="1">
                <a:solidFill>
                  <a:srgbClr val="FF0000"/>
                </a:solidFill>
                <a:latin typeface="Times New Roman"/>
                <a:ea typeface="Times New Roman"/>
                <a:cs typeface="Times New Roman"/>
                <a:sym typeface="Times New Roman"/>
              </a:rPr>
              <a:t>ngoại thời kì đổi mới, công nghiệp hoá, hiện đại hoá và hội nhập</a:t>
            </a:r>
            <a:endParaRPr sz="4000">
              <a:solidFill>
                <a:srgbClr val="FF0000"/>
              </a:solidFill>
              <a:latin typeface="Times New Roman"/>
              <a:ea typeface="Times New Roman"/>
              <a:cs typeface="Times New Roman"/>
              <a:sym typeface="Times New Roman"/>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81"/>
        <p:cNvGrpSpPr/>
        <p:nvPr/>
      </p:nvGrpSpPr>
      <p:grpSpPr>
        <a:xfrm>
          <a:off x="0" y="0"/>
          <a:ext cx="0" cy="0"/>
          <a:chOff x="0" y="0"/>
          <a:chExt cx="0" cy="0"/>
        </a:xfrm>
      </p:grpSpPr>
      <p:pic>
        <p:nvPicPr>
          <p:cNvPr id="1482" name="Google Shape;1482;p14"/>
          <p:cNvPicPr preferRelativeResize="0"/>
          <p:nvPr/>
        </p:nvPicPr>
        <p:blipFill rotWithShape="1">
          <a:blip r:embed="rId3">
            <a:alphaModFix/>
          </a:blip>
          <a:srcRect/>
          <a:stretch/>
        </p:blipFill>
        <p:spPr>
          <a:xfrm>
            <a:off x="0" y="0"/>
            <a:ext cx="18288000" cy="10287000"/>
          </a:xfrm>
          <a:prstGeom prst="rect">
            <a:avLst/>
          </a:prstGeom>
          <a:noFill/>
          <a:ln>
            <a:noFill/>
          </a:ln>
        </p:spPr>
      </p:pic>
      <p:pic>
        <p:nvPicPr>
          <p:cNvPr id="1483" name="Google Shape;1483;p14"/>
          <p:cNvPicPr preferRelativeResize="0"/>
          <p:nvPr/>
        </p:nvPicPr>
        <p:blipFill rotWithShape="1">
          <a:blip r:embed="rId4">
            <a:alphaModFix/>
          </a:blip>
          <a:srcRect/>
          <a:stretch/>
        </p:blipFill>
        <p:spPr>
          <a:xfrm>
            <a:off x="336884" y="482714"/>
            <a:ext cx="17008142" cy="8879423"/>
          </a:xfrm>
          <a:prstGeom prst="rect">
            <a:avLst/>
          </a:prstGeom>
          <a:noFill/>
          <a:ln>
            <a:noFill/>
          </a:ln>
        </p:spPr>
      </p:pic>
      <p:pic>
        <p:nvPicPr>
          <p:cNvPr id="1484" name="Google Shape;1484;p14"/>
          <p:cNvPicPr preferRelativeResize="0"/>
          <p:nvPr/>
        </p:nvPicPr>
        <p:blipFill rotWithShape="1">
          <a:blip r:embed="rId5">
            <a:alphaModFix/>
          </a:blip>
          <a:srcRect/>
          <a:stretch/>
        </p:blipFill>
        <p:spPr>
          <a:xfrm>
            <a:off x="1684421" y="445397"/>
            <a:ext cx="15545150" cy="8401014"/>
          </a:xfrm>
          <a:prstGeom prst="rect">
            <a:avLst/>
          </a:prstGeom>
          <a:noFill/>
          <a:ln>
            <a:noFill/>
          </a:ln>
        </p:spPr>
      </p:pic>
      <p:pic>
        <p:nvPicPr>
          <p:cNvPr id="1485" name="Google Shape;1485;p14"/>
          <p:cNvPicPr preferRelativeResize="0"/>
          <p:nvPr/>
        </p:nvPicPr>
        <p:blipFill rotWithShape="1">
          <a:blip r:embed="rId6">
            <a:alphaModFix/>
          </a:blip>
          <a:srcRect/>
          <a:stretch/>
        </p:blipFill>
        <p:spPr>
          <a:xfrm>
            <a:off x="10645461" y="4253019"/>
            <a:ext cx="4156578" cy="4864179"/>
          </a:xfrm>
          <a:prstGeom prst="rect">
            <a:avLst/>
          </a:prstGeom>
          <a:noFill/>
          <a:ln>
            <a:noFill/>
          </a:ln>
        </p:spPr>
      </p:pic>
      <p:sp>
        <p:nvSpPr>
          <p:cNvPr id="1486" name="Google Shape;1486;p14"/>
          <p:cNvSpPr txBox="1"/>
          <p:nvPr/>
        </p:nvSpPr>
        <p:spPr>
          <a:xfrm>
            <a:off x="11237021" y="5232675"/>
            <a:ext cx="3021975" cy="203132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4200" b="1">
                <a:solidFill>
                  <a:srgbClr val="FFFFFF"/>
                </a:solidFill>
                <a:latin typeface="Times New Roman"/>
                <a:ea typeface="Times New Roman"/>
                <a:cs typeface="Times New Roman"/>
                <a:sym typeface="Times New Roman"/>
              </a:rPr>
              <a:t>THẢO LUẬN NHÓM</a:t>
            </a:r>
            <a:endParaRPr sz="4200" b="1">
              <a:solidFill>
                <a:srgbClr val="FFFFFF"/>
              </a:solidFill>
              <a:latin typeface="Times New Roman"/>
              <a:ea typeface="Times New Roman"/>
              <a:cs typeface="Times New Roman"/>
              <a:sym typeface="Times New Roman"/>
            </a:endParaRPr>
          </a:p>
        </p:txBody>
      </p:sp>
      <p:pic>
        <p:nvPicPr>
          <p:cNvPr id="1487" name="Google Shape;1487;p14"/>
          <p:cNvPicPr preferRelativeResize="0"/>
          <p:nvPr/>
        </p:nvPicPr>
        <p:blipFill rotWithShape="1">
          <a:blip r:embed="rId7">
            <a:alphaModFix/>
          </a:blip>
          <a:srcRect/>
          <a:stretch/>
        </p:blipFill>
        <p:spPr>
          <a:xfrm flipH="1">
            <a:off x="14374451" y="4645904"/>
            <a:ext cx="3025943" cy="4924575"/>
          </a:xfrm>
          <a:prstGeom prst="rect">
            <a:avLst/>
          </a:prstGeom>
          <a:noFill/>
          <a:ln>
            <a:noFill/>
          </a:ln>
        </p:spPr>
      </p:pic>
      <p:sp>
        <p:nvSpPr>
          <p:cNvPr id="1488" name="Google Shape;1488;p14"/>
          <p:cNvSpPr/>
          <p:nvPr/>
        </p:nvSpPr>
        <p:spPr>
          <a:xfrm>
            <a:off x="1323474" y="626535"/>
            <a:ext cx="8379012" cy="7992531"/>
          </a:xfrm>
          <a:prstGeom prst="roundRect">
            <a:avLst>
              <a:gd name="adj" fmla="val 16667"/>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571500" marR="0" lvl="0" indent="-571500" algn="just" rtl="0">
              <a:spcBef>
                <a:spcPts val="0"/>
              </a:spcBef>
              <a:spcAft>
                <a:spcPts val="0"/>
              </a:spcAft>
              <a:buClr>
                <a:srgbClr val="002060"/>
              </a:buClr>
              <a:buSzPts val="3400"/>
              <a:buFont typeface="Noto Sans Symbols"/>
              <a:buChar char="❖"/>
            </a:pPr>
            <a:r>
              <a:rPr lang="fr-FR" sz="3400" b="1">
                <a:solidFill>
                  <a:srgbClr val="002060"/>
                </a:solidFill>
                <a:latin typeface="Times New Roman"/>
                <a:ea typeface="Times New Roman"/>
                <a:cs typeface="Times New Roman"/>
                <a:sym typeface="Times New Roman"/>
              </a:rPr>
              <a:t>Nhóm 1, 3: </a:t>
            </a:r>
            <a:r>
              <a:rPr lang="fr-FR" sz="3400">
                <a:solidFill>
                  <a:srgbClr val="002060"/>
                </a:solidFill>
                <a:latin typeface="Times New Roman"/>
                <a:ea typeface="Times New Roman"/>
                <a:cs typeface="Times New Roman"/>
                <a:sym typeface="Times New Roman"/>
              </a:rPr>
              <a:t>Những thành tựu tiêu biểu về kinh tế, văn hoá xã hội, an ninh quốc phòng và đối ngoại thời kì đổi mới (1986-1995)</a:t>
            </a:r>
            <a:endParaRPr sz="3400">
              <a:solidFill>
                <a:srgbClr val="002060"/>
              </a:solidFill>
              <a:latin typeface="Times New Roman"/>
              <a:ea typeface="Times New Roman"/>
              <a:cs typeface="Times New Roman"/>
              <a:sym typeface="Times New Roman"/>
            </a:endParaRPr>
          </a:p>
          <a:p>
            <a:pPr marL="571500" marR="0" lvl="0" indent="-571500" algn="just" rtl="0">
              <a:spcBef>
                <a:spcPts val="0"/>
              </a:spcBef>
              <a:spcAft>
                <a:spcPts val="0"/>
              </a:spcAft>
              <a:buClr>
                <a:srgbClr val="002060"/>
              </a:buClr>
              <a:buSzPts val="3400"/>
              <a:buFont typeface="Noto Sans Symbols"/>
              <a:buChar char="❖"/>
            </a:pPr>
            <a:r>
              <a:rPr lang="fr-FR" sz="3400" b="1">
                <a:solidFill>
                  <a:srgbClr val="002060"/>
                </a:solidFill>
                <a:latin typeface="Times New Roman"/>
                <a:ea typeface="Times New Roman"/>
                <a:cs typeface="Times New Roman"/>
                <a:sym typeface="Times New Roman"/>
              </a:rPr>
              <a:t>Nhóm 2, 5: </a:t>
            </a:r>
            <a:r>
              <a:rPr lang="fr-FR" sz="3400">
                <a:solidFill>
                  <a:srgbClr val="002060"/>
                </a:solidFill>
                <a:latin typeface="Times New Roman"/>
                <a:ea typeface="Times New Roman"/>
                <a:cs typeface="Times New Roman"/>
                <a:sym typeface="Times New Roman"/>
              </a:rPr>
              <a:t>Những thành tựu của tỉnh Quảng Ninh thời kì đổi mới (1986-1996)</a:t>
            </a:r>
            <a:endParaRPr/>
          </a:p>
          <a:p>
            <a:pPr marL="571500" marR="0" lvl="0" indent="-571500" algn="just" rtl="0">
              <a:spcBef>
                <a:spcPts val="0"/>
              </a:spcBef>
              <a:spcAft>
                <a:spcPts val="0"/>
              </a:spcAft>
              <a:buClr>
                <a:srgbClr val="002060"/>
              </a:buClr>
              <a:buSzPts val="3400"/>
              <a:buFont typeface="Noto Sans Symbols"/>
              <a:buChar char="❖"/>
            </a:pPr>
            <a:r>
              <a:rPr lang="fr-FR" sz="3400" b="1">
                <a:solidFill>
                  <a:srgbClr val="002060"/>
                </a:solidFill>
                <a:latin typeface="Times New Roman"/>
                <a:ea typeface="Times New Roman"/>
                <a:cs typeface="Times New Roman"/>
                <a:sym typeface="Times New Roman"/>
              </a:rPr>
              <a:t>Nhóm 4, 6: </a:t>
            </a:r>
            <a:r>
              <a:rPr lang="fr-FR" sz="3400">
                <a:solidFill>
                  <a:srgbClr val="002060"/>
                </a:solidFill>
                <a:latin typeface="Times New Roman"/>
                <a:ea typeface="Times New Roman"/>
                <a:cs typeface="Times New Roman"/>
                <a:sym typeface="Times New Roman"/>
              </a:rPr>
              <a:t>Những thành tựu tiêu biểu về kinh tế, văn hoá xã hội, an ninh quốc phòng và đối ngoại thời kì tiếp tục đổi mới, đẩy mạnh sự nghiệp công nghiệp hoá, hiện đại hoá từ 1995 đến nay.</a:t>
            </a:r>
            <a:endParaRPr/>
          </a:p>
          <a:p>
            <a:pPr marL="0" marR="0" lvl="0" indent="0" algn="just" rtl="0">
              <a:spcBef>
                <a:spcPts val="0"/>
              </a:spcBef>
              <a:spcAft>
                <a:spcPts val="0"/>
              </a:spcAft>
              <a:buNone/>
            </a:pPr>
            <a:endParaRPr sz="3600">
              <a:solidFill>
                <a:srgbClr val="002060"/>
              </a:solidFill>
              <a:latin typeface="Times New Roman"/>
              <a:ea typeface="Times New Roman"/>
              <a:cs typeface="Times New Roman"/>
              <a:sym typeface="Times New Roman"/>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88"/>
                                        </p:tgtEl>
                                        <p:attrNameLst>
                                          <p:attrName>style.visibility</p:attrName>
                                        </p:attrNameLst>
                                      </p:cBhvr>
                                      <p:to>
                                        <p:strVal val="visible"/>
                                      </p:to>
                                    </p:set>
                                    <p:animEffect transition="in" filter="fade">
                                      <p:cBhvr>
                                        <p:cTn id="7" dur="500"/>
                                        <p:tgtEl>
                                          <p:spTgt spid="148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492"/>
        <p:cNvGrpSpPr/>
        <p:nvPr/>
      </p:nvGrpSpPr>
      <p:grpSpPr>
        <a:xfrm>
          <a:off x="0" y="0"/>
          <a:ext cx="0" cy="0"/>
          <a:chOff x="0" y="0"/>
          <a:chExt cx="0" cy="0"/>
        </a:xfrm>
      </p:grpSpPr>
      <p:grpSp>
        <p:nvGrpSpPr>
          <p:cNvPr id="1493" name="Google Shape;1493;p15"/>
          <p:cNvGrpSpPr/>
          <p:nvPr/>
        </p:nvGrpSpPr>
        <p:grpSpPr>
          <a:xfrm>
            <a:off x="243839" y="2658168"/>
            <a:ext cx="17602201" cy="3591248"/>
            <a:chOff x="1050776" y="4059632"/>
            <a:chExt cx="9084342" cy="1621823"/>
          </a:xfrm>
        </p:grpSpPr>
        <p:sp>
          <p:nvSpPr>
            <p:cNvPr id="1494" name="Google Shape;1494;p15"/>
            <p:cNvSpPr/>
            <p:nvPr/>
          </p:nvSpPr>
          <p:spPr>
            <a:xfrm>
              <a:off x="2073850" y="4228324"/>
              <a:ext cx="8061268" cy="1330281"/>
            </a:xfrm>
            <a:custGeom>
              <a:avLst/>
              <a:gdLst/>
              <a:ahLst/>
              <a:cxnLst/>
              <a:rect l="l" t="t" r="r" b="b"/>
              <a:pathLst>
                <a:path w="5688632" h="2053062" extrusionOk="0">
                  <a:moveTo>
                    <a:pt x="433137" y="12032"/>
                  </a:moveTo>
                  <a:lnTo>
                    <a:pt x="5688632" y="0"/>
                  </a:lnTo>
                  <a:lnTo>
                    <a:pt x="5688632" y="2053062"/>
                  </a:lnTo>
                  <a:lnTo>
                    <a:pt x="0" y="2053062"/>
                  </a:lnTo>
                  <a:lnTo>
                    <a:pt x="433137" y="12032"/>
                  </a:lnTo>
                  <a:close/>
                </a:path>
              </a:pathLst>
            </a:custGeom>
            <a:solidFill>
              <a:schemeClr val="accent6"/>
            </a:solidFill>
            <a:ln>
              <a:noFill/>
            </a:ln>
          </p:spPr>
          <p:txBody>
            <a:bodyPr spcFirstLastPara="1" wrap="square" lIns="1620000" tIns="46800" rIns="72000" bIns="46800" anchor="ctr" anchorCtr="0">
              <a:noAutofit/>
            </a:bodyPr>
            <a:lstStyle/>
            <a:p>
              <a:pPr marL="0" marR="0" lvl="1" indent="0" algn="ctr" rtl="0">
                <a:lnSpc>
                  <a:spcPct val="130000"/>
                </a:lnSpc>
                <a:spcBef>
                  <a:spcPts val="0"/>
                </a:spcBef>
                <a:spcAft>
                  <a:spcPts val="0"/>
                </a:spcAft>
                <a:buClr>
                  <a:schemeClr val="dk1"/>
                </a:buClr>
                <a:buSzPts val="1350"/>
                <a:buFont typeface="Arial"/>
                <a:buNone/>
              </a:pPr>
              <a:endParaRPr sz="1350" b="0" i="0" u="none" strike="noStrike" cap="none">
                <a:solidFill>
                  <a:srgbClr val="000000"/>
                </a:solidFill>
                <a:latin typeface="Calibri"/>
                <a:ea typeface="Calibri"/>
                <a:cs typeface="Calibri"/>
                <a:sym typeface="Calibri"/>
              </a:endParaRPr>
            </a:p>
          </p:txBody>
        </p:sp>
        <p:sp>
          <p:nvSpPr>
            <p:cNvPr id="1495" name="Google Shape;1495;p15"/>
            <p:cNvSpPr/>
            <p:nvPr/>
          </p:nvSpPr>
          <p:spPr>
            <a:xfrm rot="-5400000" flipH="1">
              <a:off x="2295258" y="4880976"/>
              <a:ext cx="555044" cy="1045913"/>
            </a:xfrm>
            <a:custGeom>
              <a:avLst/>
              <a:gdLst/>
              <a:ahLst/>
              <a:cxnLst/>
              <a:rect l="l" t="t" r="r" b="b"/>
              <a:pathLst>
                <a:path w="1690209" h="1842558" extrusionOk="0">
                  <a:moveTo>
                    <a:pt x="0" y="1842558"/>
                  </a:moveTo>
                  <a:lnTo>
                    <a:pt x="0" y="0"/>
                  </a:lnTo>
                  <a:lnTo>
                    <a:pt x="1690209" y="149753"/>
                  </a:lnTo>
                  <a:lnTo>
                    <a:pt x="0" y="1842558"/>
                  </a:lnTo>
                  <a:close/>
                </a:path>
              </a:pathLst>
            </a:custGeom>
            <a:solidFill>
              <a:srgbClr val="36BDB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350"/>
                <a:buFont typeface="Arial"/>
                <a:buNone/>
              </a:pPr>
              <a:endParaRPr sz="1350" b="0" i="0" u="none" strike="noStrike" cap="none">
                <a:solidFill>
                  <a:srgbClr val="FFFFFF"/>
                </a:solidFill>
                <a:latin typeface="Calibri"/>
                <a:ea typeface="Calibri"/>
                <a:cs typeface="Calibri"/>
                <a:sym typeface="Calibri"/>
              </a:endParaRPr>
            </a:p>
          </p:txBody>
        </p:sp>
        <p:sp>
          <p:nvSpPr>
            <p:cNvPr id="1496" name="Google Shape;1496;p15"/>
            <p:cNvSpPr/>
            <p:nvPr/>
          </p:nvSpPr>
          <p:spPr>
            <a:xfrm>
              <a:off x="1050776" y="4059632"/>
              <a:ext cx="2084287" cy="1094194"/>
            </a:xfrm>
            <a:custGeom>
              <a:avLst/>
              <a:gdLst/>
              <a:ahLst/>
              <a:cxnLst/>
              <a:rect l="l" t="t" r="r" b="b"/>
              <a:pathLst>
                <a:path w="2315387" h="1620180" extrusionOk="0">
                  <a:moveTo>
                    <a:pt x="271763" y="0"/>
                  </a:moveTo>
                  <a:lnTo>
                    <a:pt x="1824103" y="232317"/>
                  </a:lnTo>
                  <a:lnTo>
                    <a:pt x="2315387" y="1620180"/>
                  </a:lnTo>
                  <a:lnTo>
                    <a:pt x="0" y="1528412"/>
                  </a:lnTo>
                  <a:close/>
                </a:path>
              </a:pathLst>
            </a:custGeom>
            <a:solidFill>
              <a:srgbClr val="549DA3"/>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2800"/>
                <a:buFont typeface="Arial"/>
                <a:buNone/>
              </a:pPr>
              <a:endParaRPr sz="2800" b="0" i="0" u="none" strike="noStrike" cap="none">
                <a:solidFill>
                  <a:srgbClr val="FFFFFF"/>
                </a:solidFill>
                <a:latin typeface="Arima"/>
                <a:ea typeface="Arima"/>
                <a:cs typeface="Arima"/>
                <a:sym typeface="Arima"/>
              </a:endParaRPr>
            </a:p>
          </p:txBody>
        </p:sp>
        <p:sp>
          <p:nvSpPr>
            <p:cNvPr id="1497" name="Google Shape;1497;p15"/>
            <p:cNvSpPr txBox="1"/>
            <p:nvPr/>
          </p:nvSpPr>
          <p:spPr>
            <a:xfrm>
              <a:off x="3265744" y="4387623"/>
              <a:ext cx="6576008" cy="1092486"/>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Clr>
                  <a:srgbClr val="000000"/>
                </a:buClr>
                <a:buSzPts val="3600"/>
                <a:buFont typeface="Times New Roman"/>
                <a:buNone/>
              </a:pPr>
              <a:r>
                <a:rPr lang="fr-FR" sz="3600">
                  <a:solidFill>
                    <a:srgbClr val="000000"/>
                  </a:solidFill>
                  <a:latin typeface="Times New Roman"/>
                  <a:ea typeface="Times New Roman"/>
                  <a:cs typeface="Times New Roman"/>
                  <a:sym typeface="Times New Roman"/>
                </a:rPr>
                <a:t>+ Chủ trương đổi mới của Đảng qua các Đại hội VI (1986), Đại hội VII (1991), Đại hội VIII (1996), Đại hội IX (2021).</a:t>
              </a:r>
              <a:endParaRPr sz="3600">
                <a:solidFill>
                  <a:schemeClr val="dk1"/>
                </a:solidFill>
                <a:latin typeface="Times New Roman"/>
                <a:ea typeface="Times New Roman"/>
                <a:cs typeface="Times New Roman"/>
                <a:sym typeface="Times New Roman"/>
              </a:endParaRPr>
            </a:p>
            <a:p>
              <a:pPr marL="0" marR="0" lvl="0" indent="0" algn="just" rtl="0">
                <a:spcBef>
                  <a:spcPts val="720"/>
                </a:spcBef>
                <a:spcAft>
                  <a:spcPts val="0"/>
                </a:spcAft>
                <a:buClr>
                  <a:srgbClr val="000000"/>
                </a:buClr>
                <a:buSzPts val="3600"/>
                <a:buFont typeface="Times New Roman"/>
                <a:buNone/>
              </a:pPr>
              <a:r>
                <a:rPr lang="fr-FR" sz="3600">
                  <a:solidFill>
                    <a:srgbClr val="000000"/>
                  </a:solidFill>
                  <a:latin typeface="Times New Roman"/>
                  <a:ea typeface="Times New Roman"/>
                  <a:cs typeface="Times New Roman"/>
                  <a:sym typeface="Times New Roman"/>
                </a:rPr>
                <a:t>+ Đại hội của Đảng bộ tỉnh Quảng Ninh VIII (1986), Đại hội IX (1991), Đại hội X (1996), Đại hội XI (2001).</a:t>
              </a:r>
              <a:endParaRPr sz="3600">
                <a:solidFill>
                  <a:schemeClr val="dk1"/>
                </a:solidFill>
                <a:latin typeface="Times New Roman"/>
                <a:ea typeface="Times New Roman"/>
                <a:cs typeface="Times New Roman"/>
                <a:sym typeface="Times New Roman"/>
              </a:endParaRPr>
            </a:p>
          </p:txBody>
        </p:sp>
      </p:grpSp>
      <p:grpSp>
        <p:nvGrpSpPr>
          <p:cNvPr id="1498" name="Google Shape;1498;p15"/>
          <p:cNvGrpSpPr/>
          <p:nvPr/>
        </p:nvGrpSpPr>
        <p:grpSpPr>
          <a:xfrm>
            <a:off x="0" y="6035834"/>
            <a:ext cx="17602201" cy="3591248"/>
            <a:chOff x="1050776" y="4059632"/>
            <a:chExt cx="9084342" cy="1621823"/>
          </a:xfrm>
        </p:grpSpPr>
        <p:sp>
          <p:nvSpPr>
            <p:cNvPr id="1499" name="Google Shape;1499;p15"/>
            <p:cNvSpPr/>
            <p:nvPr/>
          </p:nvSpPr>
          <p:spPr>
            <a:xfrm>
              <a:off x="2073850" y="4428702"/>
              <a:ext cx="8061268" cy="951096"/>
            </a:xfrm>
            <a:custGeom>
              <a:avLst/>
              <a:gdLst/>
              <a:ahLst/>
              <a:cxnLst/>
              <a:rect l="l" t="t" r="r" b="b"/>
              <a:pathLst>
                <a:path w="5688632" h="2053062" extrusionOk="0">
                  <a:moveTo>
                    <a:pt x="433137" y="12032"/>
                  </a:moveTo>
                  <a:lnTo>
                    <a:pt x="5688632" y="0"/>
                  </a:lnTo>
                  <a:lnTo>
                    <a:pt x="5688632" y="2053062"/>
                  </a:lnTo>
                  <a:lnTo>
                    <a:pt x="0" y="2053062"/>
                  </a:lnTo>
                  <a:lnTo>
                    <a:pt x="433137" y="12032"/>
                  </a:lnTo>
                  <a:close/>
                </a:path>
              </a:pathLst>
            </a:custGeom>
            <a:solidFill>
              <a:schemeClr val="accent6"/>
            </a:solidFill>
            <a:ln>
              <a:noFill/>
            </a:ln>
          </p:spPr>
          <p:txBody>
            <a:bodyPr spcFirstLastPara="1" wrap="square" lIns="1620000" tIns="46800" rIns="72000" bIns="46800" anchor="ctr" anchorCtr="0">
              <a:noAutofit/>
            </a:bodyPr>
            <a:lstStyle/>
            <a:p>
              <a:pPr marL="0" marR="0" lvl="1" indent="0" algn="ctr" rtl="0">
                <a:lnSpc>
                  <a:spcPct val="130000"/>
                </a:lnSpc>
                <a:spcBef>
                  <a:spcPts val="0"/>
                </a:spcBef>
                <a:spcAft>
                  <a:spcPts val="0"/>
                </a:spcAft>
                <a:buClr>
                  <a:schemeClr val="dk1"/>
                </a:buClr>
                <a:buSzPts val="1350"/>
                <a:buFont typeface="Arial"/>
                <a:buNone/>
              </a:pPr>
              <a:endParaRPr sz="1350" b="0" i="0" u="none" strike="noStrike" cap="none">
                <a:solidFill>
                  <a:srgbClr val="000000"/>
                </a:solidFill>
                <a:latin typeface="Times New Roman"/>
                <a:ea typeface="Times New Roman"/>
                <a:cs typeface="Times New Roman"/>
                <a:sym typeface="Times New Roman"/>
              </a:endParaRPr>
            </a:p>
          </p:txBody>
        </p:sp>
        <p:sp>
          <p:nvSpPr>
            <p:cNvPr id="1500" name="Google Shape;1500;p15"/>
            <p:cNvSpPr/>
            <p:nvPr/>
          </p:nvSpPr>
          <p:spPr>
            <a:xfrm rot="-5400000" flipH="1">
              <a:off x="2295258" y="4880976"/>
              <a:ext cx="555044" cy="1045913"/>
            </a:xfrm>
            <a:custGeom>
              <a:avLst/>
              <a:gdLst/>
              <a:ahLst/>
              <a:cxnLst/>
              <a:rect l="l" t="t" r="r" b="b"/>
              <a:pathLst>
                <a:path w="1690209" h="1842558" extrusionOk="0">
                  <a:moveTo>
                    <a:pt x="0" y="1842558"/>
                  </a:moveTo>
                  <a:lnTo>
                    <a:pt x="0" y="0"/>
                  </a:lnTo>
                  <a:lnTo>
                    <a:pt x="1690209" y="149753"/>
                  </a:lnTo>
                  <a:lnTo>
                    <a:pt x="0" y="1842558"/>
                  </a:lnTo>
                  <a:close/>
                </a:path>
              </a:pathLst>
            </a:custGeom>
            <a:solidFill>
              <a:srgbClr val="36BDBD"/>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350"/>
                <a:buFont typeface="Arial"/>
                <a:buNone/>
              </a:pPr>
              <a:endParaRPr sz="1350" b="0" i="0" u="none" strike="noStrike" cap="none">
                <a:solidFill>
                  <a:srgbClr val="FFFFFF"/>
                </a:solidFill>
                <a:latin typeface="Calibri"/>
                <a:ea typeface="Calibri"/>
                <a:cs typeface="Calibri"/>
                <a:sym typeface="Calibri"/>
              </a:endParaRPr>
            </a:p>
          </p:txBody>
        </p:sp>
        <p:sp>
          <p:nvSpPr>
            <p:cNvPr id="1501" name="Google Shape;1501;p15"/>
            <p:cNvSpPr/>
            <p:nvPr/>
          </p:nvSpPr>
          <p:spPr>
            <a:xfrm>
              <a:off x="1050776" y="4059632"/>
              <a:ext cx="2084287" cy="1094194"/>
            </a:xfrm>
            <a:custGeom>
              <a:avLst/>
              <a:gdLst/>
              <a:ahLst/>
              <a:cxnLst/>
              <a:rect l="l" t="t" r="r" b="b"/>
              <a:pathLst>
                <a:path w="2315387" h="1620180" extrusionOk="0">
                  <a:moveTo>
                    <a:pt x="271763" y="0"/>
                  </a:moveTo>
                  <a:lnTo>
                    <a:pt x="1824103" y="232317"/>
                  </a:lnTo>
                  <a:lnTo>
                    <a:pt x="2315387" y="1620180"/>
                  </a:lnTo>
                  <a:lnTo>
                    <a:pt x="0" y="1528412"/>
                  </a:lnTo>
                  <a:close/>
                </a:path>
              </a:pathLst>
            </a:custGeom>
            <a:solidFill>
              <a:srgbClr val="549DA3"/>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chemeClr val="dk1"/>
                </a:buClr>
                <a:buSzPts val="2800"/>
                <a:buFont typeface="Arial"/>
                <a:buNone/>
              </a:pPr>
              <a:endParaRPr sz="2800" b="0" i="0" u="none" strike="noStrike" cap="none">
                <a:solidFill>
                  <a:srgbClr val="FFFFFF"/>
                </a:solidFill>
                <a:latin typeface="Arima"/>
                <a:ea typeface="Arima"/>
                <a:cs typeface="Arima"/>
                <a:sym typeface="Arima"/>
              </a:endParaRPr>
            </a:p>
          </p:txBody>
        </p:sp>
        <p:sp>
          <p:nvSpPr>
            <p:cNvPr id="1502" name="Google Shape;1502;p15"/>
            <p:cNvSpPr txBox="1"/>
            <p:nvPr/>
          </p:nvSpPr>
          <p:spPr>
            <a:xfrm>
              <a:off x="3391588" y="4550028"/>
              <a:ext cx="6576007" cy="653268"/>
            </a:xfrm>
            <a:prstGeom prst="rect">
              <a:avLst/>
            </a:prstGeom>
            <a:noFill/>
            <a:ln>
              <a:noFill/>
            </a:ln>
          </p:spPr>
          <p:txBody>
            <a:bodyPr spcFirstLastPara="1" wrap="square" lIns="91425" tIns="45700" rIns="91425" bIns="45700" anchor="t" anchorCtr="0">
              <a:spAutoFit/>
            </a:bodyPr>
            <a:lstStyle/>
            <a:p>
              <a:pPr marL="0" marR="0" lvl="0" indent="0" algn="just" rtl="0">
                <a:spcBef>
                  <a:spcPts val="0"/>
                </a:spcBef>
                <a:spcAft>
                  <a:spcPts val="0"/>
                </a:spcAft>
                <a:buClr>
                  <a:srgbClr val="000000"/>
                </a:buClr>
                <a:buSzPts val="4000"/>
                <a:buFont typeface="Times New Roman"/>
                <a:buNone/>
              </a:pPr>
              <a:r>
                <a:rPr lang="fr-FR" sz="4000">
                  <a:solidFill>
                    <a:srgbClr val="000000"/>
                  </a:solidFill>
                  <a:latin typeface="Times New Roman"/>
                  <a:ea typeface="Times New Roman"/>
                  <a:cs typeface="Times New Roman"/>
                  <a:sym typeface="Times New Roman"/>
                </a:rPr>
                <a:t>+ Xây dựng thành công chủ nghĩa xã hội.</a:t>
              </a:r>
              <a:endParaRPr sz="4000">
                <a:solidFill>
                  <a:schemeClr val="dk1"/>
                </a:solidFill>
                <a:latin typeface="Times New Roman"/>
                <a:ea typeface="Times New Roman"/>
                <a:cs typeface="Times New Roman"/>
                <a:sym typeface="Times New Roman"/>
              </a:endParaRPr>
            </a:p>
            <a:p>
              <a:pPr marL="0" marR="0" lvl="0" indent="0" algn="just" rtl="0">
                <a:spcBef>
                  <a:spcPts val="800"/>
                </a:spcBef>
                <a:spcAft>
                  <a:spcPts val="0"/>
                </a:spcAft>
                <a:buClr>
                  <a:srgbClr val="000000"/>
                </a:buClr>
                <a:buSzPts val="4000"/>
                <a:buFont typeface="Times New Roman"/>
                <a:buNone/>
              </a:pPr>
              <a:r>
                <a:rPr lang="fr-FR" sz="4000">
                  <a:solidFill>
                    <a:srgbClr val="000000"/>
                  </a:solidFill>
                  <a:latin typeface="Times New Roman"/>
                  <a:ea typeface="Times New Roman"/>
                  <a:cs typeface="Times New Roman"/>
                  <a:sym typeface="Times New Roman"/>
                </a:rPr>
                <a:t>+ Sẵn sàng chiến đấu bảo vệ vững chắc Tổ quốc Việt Nam.</a:t>
              </a:r>
              <a:endParaRPr sz="4000">
                <a:solidFill>
                  <a:schemeClr val="dk1"/>
                </a:solidFill>
                <a:latin typeface="Times New Roman"/>
                <a:ea typeface="Times New Roman"/>
                <a:cs typeface="Times New Roman"/>
                <a:sym typeface="Times New Roman"/>
              </a:endParaRPr>
            </a:p>
          </p:txBody>
        </p:sp>
      </p:grpSp>
      <p:sp>
        <p:nvSpPr>
          <p:cNvPr id="1503" name="Google Shape;1503;p15"/>
          <p:cNvSpPr txBox="1"/>
          <p:nvPr/>
        </p:nvSpPr>
        <p:spPr>
          <a:xfrm>
            <a:off x="30480" y="70135"/>
            <a:ext cx="18028920" cy="1668470"/>
          </a:xfrm>
          <a:prstGeom prst="rect">
            <a:avLst/>
          </a:prstGeom>
          <a:solidFill>
            <a:schemeClr val="accent6"/>
          </a:solid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fr-FR" sz="3600" b="1">
                <a:solidFill>
                  <a:srgbClr val="FF0000"/>
                </a:solidFill>
                <a:latin typeface="Times New Roman"/>
                <a:ea typeface="Times New Roman"/>
                <a:cs typeface="Times New Roman"/>
                <a:sym typeface="Times New Roman"/>
              </a:rPr>
              <a:t>a. Những thành tựu tiêu biểu về kinh tế, văn hoá xã hội, an ninh quốc phòng và đối ngoại</a:t>
            </a:r>
            <a:r>
              <a:rPr lang="fr-FR" sz="3600">
                <a:solidFill>
                  <a:srgbClr val="FF0000"/>
                </a:solidFill>
                <a:latin typeface="Times New Roman"/>
                <a:ea typeface="Times New Roman"/>
                <a:cs typeface="Times New Roman"/>
                <a:sym typeface="Times New Roman"/>
              </a:rPr>
              <a:t> </a:t>
            </a:r>
            <a:r>
              <a:rPr lang="fr-FR" sz="3600" b="1">
                <a:solidFill>
                  <a:srgbClr val="FF0000"/>
                </a:solidFill>
                <a:latin typeface="Times New Roman"/>
                <a:ea typeface="Times New Roman"/>
                <a:cs typeface="Times New Roman"/>
                <a:sym typeface="Times New Roman"/>
              </a:rPr>
              <a:t>thời kì đổi mới (1986-1995)</a:t>
            </a:r>
            <a:endParaRPr sz="3600">
              <a:solidFill>
                <a:srgbClr val="FF0000"/>
              </a:solidFill>
              <a:latin typeface="Times New Roman"/>
              <a:ea typeface="Times New Roman"/>
              <a:cs typeface="Times New Roman"/>
              <a:sym typeface="Times New Roman"/>
            </a:endParaRPr>
          </a:p>
        </p:txBody>
      </p:sp>
      <p:sp>
        <p:nvSpPr>
          <p:cNvPr id="1504" name="Google Shape;1504;p15"/>
          <p:cNvSpPr txBox="1"/>
          <p:nvPr/>
        </p:nvSpPr>
        <p:spPr>
          <a:xfrm>
            <a:off x="824086" y="3457176"/>
            <a:ext cx="2727802" cy="1067600"/>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fr-FR" sz="4800" b="1">
                <a:solidFill>
                  <a:schemeClr val="accent6"/>
                </a:solidFill>
                <a:latin typeface="Times New Roman"/>
                <a:ea typeface="Times New Roman"/>
                <a:cs typeface="Times New Roman"/>
                <a:sym typeface="Times New Roman"/>
              </a:rPr>
              <a:t>Bối cảnh </a:t>
            </a:r>
            <a:endParaRPr sz="4800" b="1">
              <a:solidFill>
                <a:schemeClr val="accent6"/>
              </a:solidFill>
              <a:latin typeface="Times New Roman"/>
              <a:ea typeface="Times New Roman"/>
              <a:cs typeface="Times New Roman"/>
              <a:sym typeface="Times New Roman"/>
            </a:endParaRPr>
          </a:p>
        </p:txBody>
      </p:sp>
      <p:sp>
        <p:nvSpPr>
          <p:cNvPr id="1505" name="Google Shape;1505;p15"/>
          <p:cNvSpPr txBox="1"/>
          <p:nvPr/>
        </p:nvSpPr>
        <p:spPr>
          <a:xfrm>
            <a:off x="457516" y="7066659"/>
            <a:ext cx="2956560" cy="83099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4800" b="1">
                <a:solidFill>
                  <a:schemeClr val="accent6"/>
                </a:solidFill>
                <a:latin typeface="Times New Roman"/>
                <a:ea typeface="Times New Roman"/>
                <a:cs typeface="Times New Roman"/>
                <a:sym typeface="Times New Roman"/>
              </a:rPr>
              <a:t>Nhiệm vụ </a:t>
            </a:r>
            <a:endParaRPr sz="4800" b="1">
              <a:solidFill>
                <a:schemeClr val="accent6"/>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9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9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50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5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509"/>
        <p:cNvGrpSpPr/>
        <p:nvPr/>
      </p:nvGrpSpPr>
      <p:grpSpPr>
        <a:xfrm>
          <a:off x="0" y="0"/>
          <a:ext cx="0" cy="0"/>
          <a:chOff x="0" y="0"/>
          <a:chExt cx="0" cy="0"/>
        </a:xfrm>
      </p:grpSpPr>
      <p:grpSp>
        <p:nvGrpSpPr>
          <p:cNvPr id="1510" name="Google Shape;1510;p16"/>
          <p:cNvGrpSpPr/>
          <p:nvPr/>
        </p:nvGrpSpPr>
        <p:grpSpPr>
          <a:xfrm>
            <a:off x="1289012" y="3013713"/>
            <a:ext cx="6146504" cy="4117131"/>
            <a:chOff x="5228088" y="1791250"/>
            <a:chExt cx="2448216" cy="1242035"/>
          </a:xfrm>
        </p:grpSpPr>
        <p:sp>
          <p:nvSpPr>
            <p:cNvPr id="1511" name="Google Shape;1511;p16"/>
            <p:cNvSpPr/>
            <p:nvPr/>
          </p:nvSpPr>
          <p:spPr>
            <a:xfrm>
              <a:off x="5228088" y="1791250"/>
              <a:ext cx="2402612" cy="1242035"/>
            </a:xfrm>
            <a:prstGeom prst="roundRect">
              <a:avLst>
                <a:gd name="adj" fmla="val 10000"/>
              </a:avLst>
            </a:prstGeom>
            <a:solidFill>
              <a:schemeClr val="accent6"/>
            </a:solidFill>
            <a:ln w="25400" cap="flat" cmpd="sng">
              <a:solidFill>
                <a:srgbClr val="FFD8C3"/>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4800">
                <a:solidFill>
                  <a:srgbClr val="101F1D"/>
                </a:solidFill>
                <a:latin typeface="Calibri"/>
                <a:ea typeface="Calibri"/>
                <a:cs typeface="Calibri"/>
                <a:sym typeface="Calibri"/>
              </a:endParaRPr>
            </a:p>
          </p:txBody>
        </p:sp>
        <p:sp>
          <p:nvSpPr>
            <p:cNvPr id="1512" name="Google Shape;1512;p16"/>
            <p:cNvSpPr/>
            <p:nvPr/>
          </p:nvSpPr>
          <p:spPr>
            <a:xfrm>
              <a:off x="5264052" y="2085983"/>
              <a:ext cx="2412252" cy="918718"/>
            </a:xfrm>
            <a:prstGeom prst="rect">
              <a:avLst/>
            </a:prstGeom>
            <a:solidFill>
              <a:schemeClr val="accent6"/>
            </a:solidFill>
            <a:ln>
              <a:noFill/>
            </a:ln>
          </p:spPr>
          <p:txBody>
            <a:bodyPr spcFirstLastPara="1" wrap="square" lIns="72375" tIns="72375" rIns="72375" bIns="72375" anchor="t" anchorCtr="0">
              <a:noAutofit/>
            </a:bodyPr>
            <a:lstStyle/>
            <a:p>
              <a:pPr marL="0" marR="0" lvl="0" indent="0" algn="ctr" rtl="0">
                <a:lnSpc>
                  <a:spcPct val="150000"/>
                </a:lnSpc>
                <a:spcBef>
                  <a:spcPts val="0"/>
                </a:spcBef>
                <a:spcAft>
                  <a:spcPts val="0"/>
                </a:spcAft>
                <a:buNone/>
              </a:pPr>
              <a:r>
                <a:rPr lang="fr-FR" sz="4000">
                  <a:solidFill>
                    <a:srgbClr val="000000"/>
                  </a:solidFill>
                  <a:latin typeface="Times New Roman"/>
                  <a:ea typeface="Times New Roman"/>
                  <a:cs typeface="Times New Roman"/>
                  <a:sym typeface="Times New Roman"/>
                </a:rPr>
                <a:t>Kế hoạch 5 năm đầu thời kì đổi mới (1986-1990)</a:t>
              </a:r>
              <a:endParaRPr sz="9600">
                <a:solidFill>
                  <a:srgbClr val="101F1D"/>
                </a:solidFill>
                <a:latin typeface="Times New Roman"/>
                <a:ea typeface="Times New Roman"/>
                <a:cs typeface="Times New Roman"/>
                <a:sym typeface="Times New Roman"/>
              </a:endParaRPr>
            </a:p>
          </p:txBody>
        </p:sp>
      </p:grpSp>
      <p:grpSp>
        <p:nvGrpSpPr>
          <p:cNvPr id="1513" name="Google Shape;1513;p16"/>
          <p:cNvGrpSpPr/>
          <p:nvPr/>
        </p:nvGrpSpPr>
        <p:grpSpPr>
          <a:xfrm>
            <a:off x="2526059" y="2481413"/>
            <a:ext cx="3762699" cy="1064600"/>
            <a:chOff x="5930822" y="1525099"/>
            <a:chExt cx="1338559" cy="532300"/>
          </a:xfrm>
        </p:grpSpPr>
        <p:sp>
          <p:nvSpPr>
            <p:cNvPr id="1514" name="Google Shape;1514;p16"/>
            <p:cNvSpPr/>
            <p:nvPr/>
          </p:nvSpPr>
          <p:spPr>
            <a:xfrm>
              <a:off x="5930822" y="1525099"/>
              <a:ext cx="1338559" cy="532300"/>
            </a:xfrm>
            <a:prstGeom prst="roundRect">
              <a:avLst>
                <a:gd name="adj" fmla="val 10000"/>
              </a:avLst>
            </a:prstGeom>
            <a:solidFill>
              <a:srgbClr val="FF7321"/>
            </a:solidFill>
            <a:ln w="25400" cap="flat" cmpd="sng">
              <a:solidFill>
                <a:srgbClr val="D1F7F7"/>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2700">
                <a:solidFill>
                  <a:schemeClr val="lt1"/>
                </a:solidFill>
                <a:latin typeface="Arial"/>
                <a:ea typeface="Arial"/>
                <a:cs typeface="Arial"/>
                <a:sym typeface="Arial"/>
              </a:endParaRPr>
            </a:p>
          </p:txBody>
        </p:sp>
        <p:sp>
          <p:nvSpPr>
            <p:cNvPr id="1515" name="Google Shape;1515;p16"/>
            <p:cNvSpPr/>
            <p:nvPr/>
          </p:nvSpPr>
          <p:spPr>
            <a:xfrm>
              <a:off x="5946413" y="1540690"/>
              <a:ext cx="1307377" cy="501118"/>
            </a:xfrm>
            <a:prstGeom prst="rect">
              <a:avLst/>
            </a:prstGeom>
            <a:solidFill>
              <a:srgbClr val="FF7321"/>
            </a:solidFill>
            <a:ln>
              <a:noFill/>
            </a:ln>
          </p:spPr>
          <p:txBody>
            <a:bodyPr spcFirstLastPara="1" wrap="square" lIns="102850" tIns="68575" rIns="102850" bIns="68575" anchor="ctr" anchorCtr="0">
              <a:noAutofit/>
            </a:bodyPr>
            <a:lstStyle/>
            <a:p>
              <a:pPr marL="0" marR="0" lvl="0" indent="0" algn="ctr" rtl="0">
                <a:lnSpc>
                  <a:spcPct val="90000"/>
                </a:lnSpc>
                <a:spcBef>
                  <a:spcPts val="0"/>
                </a:spcBef>
                <a:spcAft>
                  <a:spcPts val="0"/>
                </a:spcAft>
                <a:buNone/>
              </a:pPr>
              <a:r>
                <a:rPr lang="fr-FR" sz="4200" b="1">
                  <a:solidFill>
                    <a:schemeClr val="lt1"/>
                  </a:solidFill>
                  <a:latin typeface="Times New Roman"/>
                  <a:ea typeface="Times New Roman"/>
                  <a:cs typeface="Times New Roman"/>
                  <a:sym typeface="Times New Roman"/>
                </a:rPr>
                <a:t>Giai đoạn 1</a:t>
              </a:r>
              <a:endParaRPr sz="4200" b="1" i="1">
                <a:solidFill>
                  <a:schemeClr val="lt1"/>
                </a:solidFill>
                <a:latin typeface="Times New Roman"/>
                <a:ea typeface="Times New Roman"/>
                <a:cs typeface="Times New Roman"/>
                <a:sym typeface="Times New Roman"/>
              </a:endParaRPr>
            </a:p>
          </p:txBody>
        </p:sp>
      </p:grpSp>
      <p:grpSp>
        <p:nvGrpSpPr>
          <p:cNvPr id="1516" name="Google Shape;1516;p16"/>
          <p:cNvGrpSpPr/>
          <p:nvPr/>
        </p:nvGrpSpPr>
        <p:grpSpPr>
          <a:xfrm>
            <a:off x="10299031" y="3156156"/>
            <a:ext cx="6509231" cy="3974688"/>
            <a:chOff x="-349015" y="1658174"/>
            <a:chExt cx="1830086" cy="1242035"/>
          </a:xfrm>
        </p:grpSpPr>
        <p:sp>
          <p:nvSpPr>
            <p:cNvPr id="1517" name="Google Shape;1517;p16"/>
            <p:cNvSpPr/>
            <p:nvPr/>
          </p:nvSpPr>
          <p:spPr>
            <a:xfrm>
              <a:off x="-349015" y="1658174"/>
              <a:ext cx="1830086" cy="1242035"/>
            </a:xfrm>
            <a:prstGeom prst="roundRect">
              <a:avLst>
                <a:gd name="adj" fmla="val 10000"/>
              </a:avLst>
            </a:prstGeom>
            <a:solidFill>
              <a:schemeClr val="accent6"/>
            </a:solidFill>
            <a:ln w="25400" cap="flat" cmpd="sng">
              <a:solidFill>
                <a:srgbClr val="FFD8C3"/>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4800">
                <a:solidFill>
                  <a:srgbClr val="101F1D"/>
                </a:solidFill>
                <a:latin typeface="Calibri"/>
                <a:ea typeface="Calibri"/>
                <a:cs typeface="Calibri"/>
                <a:sym typeface="Calibri"/>
              </a:endParaRPr>
            </a:p>
          </p:txBody>
        </p:sp>
        <p:sp>
          <p:nvSpPr>
            <p:cNvPr id="1518" name="Google Shape;1518;p16"/>
            <p:cNvSpPr/>
            <p:nvPr/>
          </p:nvSpPr>
          <p:spPr>
            <a:xfrm>
              <a:off x="-215192" y="1819833"/>
              <a:ext cx="1695914" cy="918718"/>
            </a:xfrm>
            <a:prstGeom prst="rect">
              <a:avLst/>
            </a:prstGeom>
            <a:solidFill>
              <a:schemeClr val="accent6"/>
            </a:solidFill>
            <a:ln>
              <a:noFill/>
            </a:ln>
          </p:spPr>
          <p:txBody>
            <a:bodyPr spcFirstLastPara="1" wrap="square" lIns="72375" tIns="72375" rIns="72375" bIns="72375" anchor="t" anchorCtr="0">
              <a:noAutofit/>
            </a:bodyPr>
            <a:lstStyle/>
            <a:p>
              <a:pPr marL="0" marR="0" lvl="1" indent="0" algn="ctr" rtl="0">
                <a:lnSpc>
                  <a:spcPct val="150000"/>
                </a:lnSpc>
                <a:spcBef>
                  <a:spcPts val="0"/>
                </a:spcBef>
                <a:spcAft>
                  <a:spcPts val="0"/>
                </a:spcAft>
                <a:buNone/>
              </a:pPr>
              <a:r>
                <a:rPr lang="fr-FR" sz="4000" b="0" i="0" u="none" strike="noStrike" cap="none">
                  <a:solidFill>
                    <a:srgbClr val="000000"/>
                  </a:solidFill>
                  <a:latin typeface="Times New Roman"/>
                  <a:ea typeface="Times New Roman"/>
                  <a:cs typeface="Times New Roman"/>
                  <a:sym typeface="Times New Roman"/>
                </a:rPr>
                <a:t>Kế hoạch 5 năm thời kì đổi mới (1991-1995)</a:t>
              </a:r>
              <a:endParaRPr sz="29600" b="0" i="0" u="none" strike="noStrike" cap="none">
                <a:solidFill>
                  <a:srgbClr val="000000"/>
                </a:solidFill>
                <a:latin typeface="Times New Roman"/>
                <a:ea typeface="Times New Roman"/>
                <a:cs typeface="Times New Roman"/>
                <a:sym typeface="Times New Roman"/>
              </a:endParaRPr>
            </a:p>
          </p:txBody>
        </p:sp>
      </p:grpSp>
      <p:sp>
        <p:nvSpPr>
          <p:cNvPr id="1519" name="Google Shape;1519;p16"/>
          <p:cNvSpPr/>
          <p:nvPr/>
        </p:nvSpPr>
        <p:spPr>
          <a:xfrm>
            <a:off x="11245376" y="2261202"/>
            <a:ext cx="4616543" cy="1253628"/>
          </a:xfrm>
          <a:prstGeom prst="rect">
            <a:avLst/>
          </a:prstGeom>
          <a:solidFill>
            <a:srgbClr val="FF7321"/>
          </a:solidFill>
          <a:ln>
            <a:noFill/>
          </a:ln>
        </p:spPr>
        <p:txBody>
          <a:bodyPr spcFirstLastPara="1" wrap="square" lIns="102850" tIns="68575" rIns="102850" bIns="68575" anchor="ctr" anchorCtr="0">
            <a:noAutofit/>
          </a:bodyPr>
          <a:lstStyle/>
          <a:p>
            <a:pPr marL="0" marR="0" lvl="0" indent="0" algn="ctr" rtl="0">
              <a:lnSpc>
                <a:spcPct val="90000"/>
              </a:lnSpc>
              <a:spcBef>
                <a:spcPts val="0"/>
              </a:spcBef>
              <a:spcAft>
                <a:spcPts val="0"/>
              </a:spcAft>
              <a:buNone/>
            </a:pPr>
            <a:r>
              <a:rPr lang="fr-FR" sz="4200" b="1">
                <a:solidFill>
                  <a:schemeClr val="lt1"/>
                </a:solidFill>
                <a:latin typeface="Times New Roman"/>
                <a:ea typeface="Times New Roman"/>
                <a:cs typeface="Times New Roman"/>
                <a:sym typeface="Times New Roman"/>
              </a:rPr>
              <a:t>Giai đoạn 2</a:t>
            </a:r>
            <a:endParaRPr sz="6000" b="1" i="1">
              <a:solidFill>
                <a:schemeClr val="lt1"/>
              </a:solidFill>
              <a:latin typeface="Times New Roman"/>
              <a:ea typeface="Times New Roman"/>
              <a:cs typeface="Times New Roman"/>
              <a:sym typeface="Times New Roman"/>
            </a:endParaRPr>
          </a:p>
        </p:txBody>
      </p:sp>
      <p:sp>
        <p:nvSpPr>
          <p:cNvPr id="1520" name="Google Shape;1520;p16"/>
          <p:cNvSpPr txBox="1"/>
          <p:nvPr/>
        </p:nvSpPr>
        <p:spPr>
          <a:xfrm>
            <a:off x="0" y="-190500"/>
            <a:ext cx="18288000" cy="920252"/>
          </a:xfrm>
          <a:prstGeom prst="rect">
            <a:avLst/>
          </a:prstGeom>
          <a:solidFill>
            <a:srgbClr val="0F6363"/>
          </a:solidFill>
          <a:ln w="9525" cap="flat" cmpd="sng">
            <a:solidFill>
              <a:schemeClr val="accent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50000"/>
              </a:lnSpc>
              <a:spcBef>
                <a:spcPts val="0"/>
              </a:spcBef>
              <a:spcAft>
                <a:spcPts val="0"/>
              </a:spcAft>
              <a:buNone/>
            </a:pPr>
            <a:r>
              <a:rPr lang="fr-FR" sz="4000" b="1">
                <a:solidFill>
                  <a:schemeClr val="accent6"/>
                </a:solidFill>
                <a:latin typeface="Times New Roman"/>
                <a:ea typeface="Times New Roman"/>
                <a:cs typeface="Times New Roman"/>
                <a:sym typeface="Times New Roman"/>
              </a:rPr>
              <a:t>b) Những thành tựu của tỉnh Quảng Ninh thời kì đổi mới (1986-1996)</a:t>
            </a:r>
            <a:endParaRPr sz="4000">
              <a:solidFill>
                <a:schemeClr val="accent6"/>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516"/>
                                        </p:tgtEl>
                                        <p:attrNameLst>
                                          <p:attrName>style.visibility</p:attrName>
                                        </p:attrNameLst>
                                      </p:cBhvr>
                                      <p:to>
                                        <p:strVal val="visible"/>
                                      </p:to>
                                    </p:set>
                                    <p:animEffect transition="in" filter="fade">
                                      <p:cBhvr>
                                        <p:cTn id="13" dur="1000"/>
                                        <p:tgtEl>
                                          <p:spTgt spid="1516"/>
                                        </p:tgtEl>
                                      </p:cBhvr>
                                    </p:animEffect>
                                  </p:childTnLst>
                                </p:cTn>
                              </p:par>
                              <p:par>
                                <p:cTn id="14" presetID="10" presetClass="entr" presetSubtype="0" fill="hold" nodeType="withEffect">
                                  <p:stCondLst>
                                    <p:cond delay="0"/>
                                  </p:stCondLst>
                                  <p:childTnLst>
                                    <p:set>
                                      <p:cBhvr>
                                        <p:cTn id="15" dur="1" fill="hold">
                                          <p:stCondLst>
                                            <p:cond delay="0"/>
                                          </p:stCondLst>
                                        </p:cTn>
                                        <p:tgtEl>
                                          <p:spTgt spid="1519"/>
                                        </p:tgtEl>
                                        <p:attrNameLst>
                                          <p:attrName>style.visibility</p:attrName>
                                        </p:attrNameLst>
                                      </p:cBhvr>
                                      <p:to>
                                        <p:strVal val="visible"/>
                                      </p:to>
                                    </p:set>
                                    <p:animEffect transition="in" filter="fade">
                                      <p:cBhvr>
                                        <p:cTn id="16" dur="1000"/>
                                        <p:tgtEl>
                                          <p:spTgt spid="15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524"/>
        <p:cNvGrpSpPr/>
        <p:nvPr/>
      </p:nvGrpSpPr>
      <p:grpSpPr>
        <a:xfrm>
          <a:off x="0" y="0"/>
          <a:ext cx="0" cy="0"/>
          <a:chOff x="0" y="0"/>
          <a:chExt cx="0" cy="0"/>
        </a:xfrm>
      </p:grpSpPr>
      <p:grpSp>
        <p:nvGrpSpPr>
          <p:cNvPr id="1525" name="Google Shape;1525;p17"/>
          <p:cNvGrpSpPr/>
          <p:nvPr/>
        </p:nvGrpSpPr>
        <p:grpSpPr>
          <a:xfrm>
            <a:off x="5711883" y="1714425"/>
            <a:ext cx="6864234" cy="6858153"/>
            <a:chOff x="3807922" y="1142949"/>
            <a:chExt cx="4576156" cy="4572102"/>
          </a:xfrm>
        </p:grpSpPr>
        <p:grpSp>
          <p:nvGrpSpPr>
            <p:cNvPr id="1526" name="Google Shape;1526;p17"/>
            <p:cNvGrpSpPr/>
            <p:nvPr/>
          </p:nvGrpSpPr>
          <p:grpSpPr>
            <a:xfrm>
              <a:off x="3807922" y="1142949"/>
              <a:ext cx="4576156" cy="4572102"/>
              <a:chOff x="3807922" y="1145256"/>
              <a:chExt cx="4576156" cy="4572102"/>
            </a:xfrm>
          </p:grpSpPr>
          <p:sp>
            <p:nvSpPr>
              <p:cNvPr id="1527" name="Google Shape;1527;p17"/>
              <p:cNvSpPr/>
              <p:nvPr/>
            </p:nvSpPr>
            <p:spPr>
              <a:xfrm>
                <a:off x="6092091" y="1145256"/>
                <a:ext cx="291526" cy="777958"/>
              </a:xfrm>
              <a:custGeom>
                <a:avLst/>
                <a:gdLst/>
                <a:ahLst/>
                <a:cxnLst/>
                <a:rect l="l" t="t" r="r" b="b"/>
                <a:pathLst>
                  <a:path w="21600" h="21600" extrusionOk="0">
                    <a:moveTo>
                      <a:pt x="0" y="0"/>
                    </a:moveTo>
                    <a:lnTo>
                      <a:pt x="21600" y="13320"/>
                    </a:lnTo>
                    <a:lnTo>
                      <a:pt x="0" y="21600"/>
                    </a:lnTo>
                    <a:close/>
                  </a:path>
                </a:pathLst>
              </a:custGeom>
              <a:solidFill>
                <a:srgbClr val="864A04"/>
              </a:solidFill>
              <a:ln>
                <a:noFill/>
              </a:ln>
            </p:spPr>
            <p:txBody>
              <a:bodyPr spcFirstLastPara="1" wrap="square" lIns="57150" tIns="57150" rIns="57150" bIns="57150" anchor="ctr" anchorCtr="0">
                <a:noAutofit/>
              </a:bodyPr>
              <a:lstStyle/>
              <a:p>
                <a:pPr marL="0" marR="0" lvl="0" indent="0" algn="l" rtl="0">
                  <a:spcBef>
                    <a:spcPts val="0"/>
                  </a:spcBef>
                  <a:spcAft>
                    <a:spcPts val="0"/>
                  </a:spcAft>
                  <a:buNone/>
                </a:pPr>
                <a:endParaRPr sz="4500">
                  <a:solidFill>
                    <a:srgbClr val="FFFFFF"/>
                  </a:solidFill>
                  <a:latin typeface="Calibri"/>
                  <a:ea typeface="Calibri"/>
                  <a:cs typeface="Calibri"/>
                  <a:sym typeface="Calibri"/>
                </a:endParaRPr>
              </a:p>
            </p:txBody>
          </p:sp>
          <p:sp>
            <p:nvSpPr>
              <p:cNvPr id="1528" name="Google Shape;1528;p17"/>
              <p:cNvSpPr/>
              <p:nvPr/>
            </p:nvSpPr>
            <p:spPr>
              <a:xfrm>
                <a:off x="7606120" y="3430395"/>
                <a:ext cx="777958" cy="291526"/>
              </a:xfrm>
              <a:custGeom>
                <a:avLst/>
                <a:gdLst/>
                <a:ahLst/>
                <a:cxnLst/>
                <a:rect l="l" t="t" r="r" b="b"/>
                <a:pathLst>
                  <a:path w="21600" h="21600" extrusionOk="0">
                    <a:moveTo>
                      <a:pt x="21600" y="0"/>
                    </a:moveTo>
                    <a:lnTo>
                      <a:pt x="8280" y="21600"/>
                    </a:lnTo>
                    <a:lnTo>
                      <a:pt x="0" y="0"/>
                    </a:lnTo>
                    <a:close/>
                  </a:path>
                </a:pathLst>
              </a:custGeom>
              <a:solidFill>
                <a:srgbClr val="53622E"/>
              </a:solidFill>
              <a:ln>
                <a:noFill/>
              </a:ln>
            </p:spPr>
            <p:txBody>
              <a:bodyPr spcFirstLastPara="1" wrap="square" lIns="57150" tIns="57150" rIns="57150" bIns="57150" anchor="ctr" anchorCtr="0">
                <a:noAutofit/>
              </a:bodyPr>
              <a:lstStyle/>
              <a:p>
                <a:pPr marL="0" marR="0" lvl="0" indent="0" algn="l" rtl="0">
                  <a:spcBef>
                    <a:spcPts val="0"/>
                  </a:spcBef>
                  <a:spcAft>
                    <a:spcPts val="0"/>
                  </a:spcAft>
                  <a:buNone/>
                </a:pPr>
                <a:endParaRPr sz="4500">
                  <a:solidFill>
                    <a:srgbClr val="FFFFFF"/>
                  </a:solidFill>
                  <a:latin typeface="Calibri"/>
                  <a:ea typeface="Calibri"/>
                  <a:cs typeface="Calibri"/>
                  <a:sym typeface="Calibri"/>
                </a:endParaRPr>
              </a:p>
            </p:txBody>
          </p:sp>
          <p:sp>
            <p:nvSpPr>
              <p:cNvPr id="1529" name="Google Shape;1529;p17"/>
              <p:cNvSpPr/>
              <p:nvPr/>
            </p:nvSpPr>
            <p:spPr>
              <a:xfrm>
                <a:off x="5800566" y="4937446"/>
                <a:ext cx="291525" cy="777958"/>
              </a:xfrm>
              <a:custGeom>
                <a:avLst/>
                <a:gdLst/>
                <a:ahLst/>
                <a:cxnLst/>
                <a:rect l="l" t="t" r="r" b="b"/>
                <a:pathLst>
                  <a:path w="21600" h="21600" extrusionOk="0">
                    <a:moveTo>
                      <a:pt x="21600" y="21600"/>
                    </a:moveTo>
                    <a:lnTo>
                      <a:pt x="0" y="8265"/>
                    </a:lnTo>
                    <a:lnTo>
                      <a:pt x="21600" y="0"/>
                    </a:lnTo>
                    <a:close/>
                  </a:path>
                </a:pathLst>
              </a:custGeom>
              <a:solidFill>
                <a:srgbClr val="60170B"/>
              </a:solidFill>
              <a:ln>
                <a:noFill/>
              </a:ln>
            </p:spPr>
            <p:txBody>
              <a:bodyPr spcFirstLastPara="1" wrap="square" lIns="57150" tIns="57150" rIns="57150" bIns="57150" anchor="ctr" anchorCtr="0">
                <a:noAutofit/>
              </a:bodyPr>
              <a:lstStyle/>
              <a:p>
                <a:pPr marL="0" marR="0" lvl="0" indent="0" algn="l" rtl="0">
                  <a:spcBef>
                    <a:spcPts val="0"/>
                  </a:spcBef>
                  <a:spcAft>
                    <a:spcPts val="0"/>
                  </a:spcAft>
                  <a:buNone/>
                </a:pPr>
                <a:endParaRPr sz="4500">
                  <a:solidFill>
                    <a:srgbClr val="FFFFFF"/>
                  </a:solidFill>
                  <a:latin typeface="Calibri"/>
                  <a:ea typeface="Calibri"/>
                  <a:cs typeface="Calibri"/>
                  <a:sym typeface="Calibri"/>
                </a:endParaRPr>
              </a:p>
            </p:txBody>
          </p:sp>
          <p:sp>
            <p:nvSpPr>
              <p:cNvPr id="1530" name="Google Shape;1530;p17"/>
              <p:cNvSpPr/>
              <p:nvPr/>
            </p:nvSpPr>
            <p:spPr>
              <a:xfrm>
                <a:off x="3807922" y="3139987"/>
                <a:ext cx="778517" cy="291525"/>
              </a:xfrm>
              <a:custGeom>
                <a:avLst/>
                <a:gdLst/>
                <a:ahLst/>
                <a:cxnLst/>
                <a:rect l="l" t="t" r="r" b="b"/>
                <a:pathLst>
                  <a:path w="21600" h="21600" extrusionOk="0">
                    <a:moveTo>
                      <a:pt x="0" y="21600"/>
                    </a:moveTo>
                    <a:lnTo>
                      <a:pt x="13326" y="0"/>
                    </a:lnTo>
                    <a:lnTo>
                      <a:pt x="21600" y="21600"/>
                    </a:lnTo>
                    <a:close/>
                  </a:path>
                </a:pathLst>
              </a:custGeom>
              <a:solidFill>
                <a:srgbClr val="1C2E42"/>
              </a:solidFill>
              <a:ln>
                <a:noFill/>
              </a:ln>
            </p:spPr>
            <p:txBody>
              <a:bodyPr spcFirstLastPara="1" wrap="square" lIns="57150" tIns="57150" rIns="57150" bIns="57150" anchor="ctr" anchorCtr="0">
                <a:noAutofit/>
              </a:bodyPr>
              <a:lstStyle/>
              <a:p>
                <a:pPr marL="0" marR="0" lvl="0" indent="0" algn="l" rtl="0">
                  <a:spcBef>
                    <a:spcPts val="0"/>
                  </a:spcBef>
                  <a:spcAft>
                    <a:spcPts val="0"/>
                  </a:spcAft>
                  <a:buNone/>
                </a:pPr>
                <a:endParaRPr sz="4500">
                  <a:solidFill>
                    <a:srgbClr val="FFFFFF"/>
                  </a:solidFill>
                  <a:latin typeface="Calibri"/>
                  <a:ea typeface="Calibri"/>
                  <a:cs typeface="Calibri"/>
                  <a:sym typeface="Calibri"/>
                </a:endParaRPr>
              </a:p>
            </p:txBody>
          </p:sp>
          <p:sp>
            <p:nvSpPr>
              <p:cNvPr id="1531" name="Google Shape;1531;p17"/>
              <p:cNvSpPr/>
              <p:nvPr/>
            </p:nvSpPr>
            <p:spPr>
              <a:xfrm>
                <a:off x="6092091" y="3430395"/>
                <a:ext cx="1898821" cy="2286963"/>
              </a:xfrm>
              <a:custGeom>
                <a:avLst/>
                <a:gdLst/>
                <a:ahLst/>
                <a:cxnLst/>
                <a:rect l="l" t="t" r="r" b="b"/>
                <a:pathLst>
                  <a:path w="21600" h="21600" extrusionOk="0">
                    <a:moveTo>
                      <a:pt x="21143" y="0"/>
                    </a:moveTo>
                    <a:lnTo>
                      <a:pt x="17159" y="0"/>
                    </a:lnTo>
                    <a:cubicBezTo>
                      <a:pt x="17159" y="121"/>
                      <a:pt x="17159" y="248"/>
                      <a:pt x="17153" y="369"/>
                    </a:cubicBezTo>
                    <a:cubicBezTo>
                      <a:pt x="16918" y="8065"/>
                      <a:pt x="9332" y="14247"/>
                      <a:pt x="6" y="14252"/>
                    </a:cubicBezTo>
                    <a:cubicBezTo>
                      <a:pt x="6" y="14252"/>
                      <a:pt x="0" y="14252"/>
                      <a:pt x="0" y="14252"/>
                    </a:cubicBezTo>
                    <a:lnTo>
                      <a:pt x="0" y="17538"/>
                    </a:lnTo>
                    <a:cubicBezTo>
                      <a:pt x="13" y="17538"/>
                      <a:pt x="19" y="17544"/>
                      <a:pt x="32" y="17544"/>
                    </a:cubicBezTo>
                    <a:cubicBezTo>
                      <a:pt x="19" y="17544"/>
                      <a:pt x="13" y="17549"/>
                      <a:pt x="0" y="17549"/>
                    </a:cubicBezTo>
                    <a:lnTo>
                      <a:pt x="0" y="21600"/>
                    </a:lnTo>
                    <a:cubicBezTo>
                      <a:pt x="6" y="21600"/>
                      <a:pt x="6" y="21600"/>
                      <a:pt x="13" y="21600"/>
                    </a:cubicBezTo>
                    <a:cubicBezTo>
                      <a:pt x="7064" y="21600"/>
                      <a:pt x="13328" y="18794"/>
                      <a:pt x="17267" y="14447"/>
                    </a:cubicBezTo>
                    <a:cubicBezTo>
                      <a:pt x="19986" y="11451"/>
                      <a:pt x="21600" y="7717"/>
                      <a:pt x="21600" y="3676"/>
                    </a:cubicBezTo>
                    <a:cubicBezTo>
                      <a:pt x="21600" y="2416"/>
                      <a:pt x="21441" y="1187"/>
                      <a:pt x="21143" y="0"/>
                    </a:cubicBezTo>
                    <a:close/>
                  </a:path>
                </a:pathLst>
              </a:custGeom>
              <a:solidFill>
                <a:srgbClr val="C13018"/>
              </a:solidFill>
              <a:ln>
                <a:noFill/>
              </a:ln>
            </p:spPr>
            <p:txBody>
              <a:bodyPr spcFirstLastPara="1" wrap="square" lIns="57150" tIns="57150" rIns="57150" bIns="57150" anchor="ctr" anchorCtr="0">
                <a:noAutofit/>
              </a:bodyPr>
              <a:lstStyle/>
              <a:p>
                <a:pPr marL="0" marR="0" lvl="0" indent="0" algn="l" rtl="0">
                  <a:spcBef>
                    <a:spcPts val="0"/>
                  </a:spcBef>
                  <a:spcAft>
                    <a:spcPts val="0"/>
                  </a:spcAft>
                  <a:buNone/>
                </a:pPr>
                <a:endParaRPr sz="4500">
                  <a:solidFill>
                    <a:srgbClr val="FFFFFF"/>
                  </a:solidFill>
                  <a:latin typeface="Calibri"/>
                  <a:ea typeface="Calibri"/>
                  <a:cs typeface="Calibri"/>
                  <a:sym typeface="Calibri"/>
                </a:endParaRPr>
              </a:p>
            </p:txBody>
          </p:sp>
          <p:sp>
            <p:nvSpPr>
              <p:cNvPr id="1532" name="Google Shape;1532;p17"/>
              <p:cNvSpPr/>
              <p:nvPr/>
            </p:nvSpPr>
            <p:spPr>
              <a:xfrm>
                <a:off x="3807922" y="3430395"/>
                <a:ext cx="2286962" cy="1897703"/>
              </a:xfrm>
              <a:custGeom>
                <a:avLst/>
                <a:gdLst/>
                <a:ahLst/>
                <a:cxnLst/>
                <a:rect l="l" t="t" r="r" b="b"/>
                <a:pathLst>
                  <a:path w="21600" h="21600" extrusionOk="0">
                    <a:moveTo>
                      <a:pt x="21225" y="17169"/>
                    </a:moveTo>
                    <a:cubicBezTo>
                      <a:pt x="14432" y="16960"/>
                      <a:pt x="8825" y="11022"/>
                      <a:pt x="7601" y="3210"/>
                    </a:cubicBezTo>
                    <a:cubicBezTo>
                      <a:pt x="7469" y="2161"/>
                      <a:pt x="7406" y="1093"/>
                      <a:pt x="7406" y="0"/>
                    </a:cubicBezTo>
                    <a:lnTo>
                      <a:pt x="7353" y="0"/>
                    </a:lnTo>
                    <a:lnTo>
                      <a:pt x="4062" y="0"/>
                    </a:lnTo>
                    <a:lnTo>
                      <a:pt x="0" y="0"/>
                    </a:lnTo>
                    <a:cubicBezTo>
                      <a:pt x="0" y="7107"/>
                      <a:pt x="2848" y="13406"/>
                      <a:pt x="7242" y="17347"/>
                    </a:cubicBezTo>
                    <a:cubicBezTo>
                      <a:pt x="10228" y="20017"/>
                      <a:pt x="13920" y="21600"/>
                      <a:pt x="17924" y="21600"/>
                    </a:cubicBezTo>
                    <a:cubicBezTo>
                      <a:pt x="19184" y="21600"/>
                      <a:pt x="20413" y="21441"/>
                      <a:pt x="21600" y="21142"/>
                    </a:cubicBezTo>
                    <a:lnTo>
                      <a:pt x="21600" y="21130"/>
                    </a:lnTo>
                    <a:lnTo>
                      <a:pt x="21600" y="17176"/>
                    </a:lnTo>
                    <a:cubicBezTo>
                      <a:pt x="21473" y="17176"/>
                      <a:pt x="21352" y="17176"/>
                      <a:pt x="21225" y="17169"/>
                    </a:cubicBezTo>
                    <a:close/>
                  </a:path>
                </a:pathLst>
              </a:custGeom>
              <a:solidFill>
                <a:srgbClr val="4CC1EF"/>
              </a:solidFill>
              <a:ln>
                <a:noFill/>
              </a:ln>
            </p:spPr>
            <p:txBody>
              <a:bodyPr spcFirstLastPara="1" wrap="square" lIns="57150" tIns="57150" rIns="57150" bIns="57150" anchor="ctr" anchorCtr="0">
                <a:noAutofit/>
              </a:bodyPr>
              <a:lstStyle/>
              <a:p>
                <a:pPr marL="0" marR="0" lvl="0" indent="0" algn="l" rtl="0">
                  <a:spcBef>
                    <a:spcPts val="0"/>
                  </a:spcBef>
                  <a:spcAft>
                    <a:spcPts val="0"/>
                  </a:spcAft>
                  <a:buNone/>
                </a:pPr>
                <a:endParaRPr sz="4500">
                  <a:solidFill>
                    <a:srgbClr val="FFFFFF"/>
                  </a:solidFill>
                  <a:latin typeface="Calibri"/>
                  <a:ea typeface="Calibri"/>
                  <a:cs typeface="Calibri"/>
                  <a:sym typeface="Calibri"/>
                </a:endParaRPr>
              </a:p>
            </p:txBody>
          </p:sp>
          <p:sp>
            <p:nvSpPr>
              <p:cNvPr id="1533" name="Google Shape;1533;p17"/>
              <p:cNvSpPr/>
              <p:nvPr/>
            </p:nvSpPr>
            <p:spPr>
              <a:xfrm>
                <a:off x="6092091" y="1533956"/>
                <a:ext cx="2291987" cy="1898263"/>
              </a:xfrm>
              <a:custGeom>
                <a:avLst/>
                <a:gdLst/>
                <a:ahLst/>
                <a:cxnLst/>
                <a:rect l="l" t="t" r="r" b="b"/>
                <a:pathLst>
                  <a:path w="21600" h="21600" extrusionOk="0">
                    <a:moveTo>
                      <a:pt x="14305" y="4188"/>
                    </a:moveTo>
                    <a:cubicBezTo>
                      <a:pt x="11342" y="1557"/>
                      <a:pt x="7684" y="0"/>
                      <a:pt x="3721" y="0"/>
                    </a:cubicBezTo>
                    <a:cubicBezTo>
                      <a:pt x="2453" y="0"/>
                      <a:pt x="1221" y="159"/>
                      <a:pt x="26" y="464"/>
                    </a:cubicBezTo>
                    <a:cubicBezTo>
                      <a:pt x="16" y="464"/>
                      <a:pt x="11" y="470"/>
                      <a:pt x="0" y="470"/>
                    </a:cubicBezTo>
                    <a:lnTo>
                      <a:pt x="0" y="4429"/>
                    </a:lnTo>
                    <a:cubicBezTo>
                      <a:pt x="0" y="4429"/>
                      <a:pt x="5" y="4429"/>
                      <a:pt x="5" y="4429"/>
                    </a:cubicBezTo>
                    <a:cubicBezTo>
                      <a:pt x="7732" y="4429"/>
                      <a:pt x="14016" y="11877"/>
                      <a:pt x="14211" y="21155"/>
                    </a:cubicBezTo>
                    <a:cubicBezTo>
                      <a:pt x="14216" y="21301"/>
                      <a:pt x="14216" y="21447"/>
                      <a:pt x="14216" y="21600"/>
                    </a:cubicBezTo>
                    <a:lnTo>
                      <a:pt x="17516" y="21600"/>
                    </a:lnTo>
                    <a:lnTo>
                      <a:pt x="21600" y="21600"/>
                    </a:lnTo>
                    <a:cubicBezTo>
                      <a:pt x="21600" y="14451"/>
                      <a:pt x="18726" y="8121"/>
                      <a:pt x="14305" y="4188"/>
                    </a:cubicBezTo>
                    <a:close/>
                  </a:path>
                </a:pathLst>
              </a:custGeom>
              <a:solidFill>
                <a:srgbClr val="00B050"/>
              </a:solidFill>
              <a:ln>
                <a:noFill/>
              </a:ln>
            </p:spPr>
            <p:txBody>
              <a:bodyPr spcFirstLastPara="1" wrap="square" lIns="57150" tIns="57150" rIns="57150" bIns="57150" anchor="ctr" anchorCtr="0">
                <a:noAutofit/>
              </a:bodyPr>
              <a:lstStyle/>
              <a:p>
                <a:pPr marL="0" marR="0" lvl="0" indent="0" algn="l" rtl="0">
                  <a:spcBef>
                    <a:spcPts val="0"/>
                  </a:spcBef>
                  <a:spcAft>
                    <a:spcPts val="0"/>
                  </a:spcAft>
                  <a:buNone/>
                </a:pPr>
                <a:endParaRPr sz="4500">
                  <a:solidFill>
                    <a:srgbClr val="FFFFFF"/>
                  </a:solidFill>
                  <a:latin typeface="Calibri"/>
                  <a:ea typeface="Calibri"/>
                  <a:cs typeface="Calibri"/>
                  <a:sym typeface="Calibri"/>
                </a:endParaRPr>
              </a:p>
            </p:txBody>
          </p:sp>
          <p:sp>
            <p:nvSpPr>
              <p:cNvPr id="1534" name="Google Shape;1534;p17"/>
              <p:cNvSpPr/>
              <p:nvPr/>
            </p:nvSpPr>
            <p:spPr>
              <a:xfrm>
                <a:off x="4198856" y="1145256"/>
                <a:ext cx="1896586" cy="2286963"/>
              </a:xfrm>
              <a:custGeom>
                <a:avLst/>
                <a:gdLst/>
                <a:ahLst/>
                <a:cxnLst/>
                <a:rect l="l" t="t" r="r" b="b"/>
                <a:pathLst>
                  <a:path w="21600" h="21600" extrusionOk="0">
                    <a:moveTo>
                      <a:pt x="4287" y="7205"/>
                    </a:moveTo>
                    <a:cubicBezTo>
                      <a:pt x="1596" y="10196"/>
                      <a:pt x="0" y="13904"/>
                      <a:pt x="0" y="17924"/>
                    </a:cubicBezTo>
                    <a:cubicBezTo>
                      <a:pt x="0" y="19184"/>
                      <a:pt x="159" y="20413"/>
                      <a:pt x="458" y="21600"/>
                    </a:cubicBezTo>
                    <a:lnTo>
                      <a:pt x="4420" y="21600"/>
                    </a:lnTo>
                    <a:lnTo>
                      <a:pt x="4484" y="21600"/>
                    </a:lnTo>
                    <a:cubicBezTo>
                      <a:pt x="4484" y="20698"/>
                      <a:pt x="4567" y="19807"/>
                      <a:pt x="4719" y="18936"/>
                    </a:cubicBezTo>
                    <a:cubicBezTo>
                      <a:pt x="6195" y="12459"/>
                      <a:pt x="12963" y="7527"/>
                      <a:pt x="21148" y="7353"/>
                    </a:cubicBezTo>
                    <a:cubicBezTo>
                      <a:pt x="21295" y="7348"/>
                      <a:pt x="21447" y="7348"/>
                      <a:pt x="21600" y="7348"/>
                    </a:cubicBezTo>
                    <a:lnTo>
                      <a:pt x="21600" y="4062"/>
                    </a:lnTo>
                    <a:lnTo>
                      <a:pt x="21600" y="4051"/>
                    </a:lnTo>
                    <a:lnTo>
                      <a:pt x="21600" y="0"/>
                    </a:lnTo>
                    <a:cubicBezTo>
                      <a:pt x="14514" y="5"/>
                      <a:pt x="8224" y="2838"/>
                      <a:pt x="4287" y="7205"/>
                    </a:cubicBezTo>
                    <a:close/>
                  </a:path>
                </a:pathLst>
              </a:custGeom>
              <a:solidFill>
                <a:srgbClr val="F7931F"/>
              </a:solidFill>
              <a:ln>
                <a:noFill/>
              </a:ln>
            </p:spPr>
            <p:txBody>
              <a:bodyPr spcFirstLastPara="1" wrap="square" lIns="57150" tIns="57150" rIns="57150" bIns="57150" anchor="ctr" anchorCtr="0">
                <a:noAutofit/>
              </a:bodyPr>
              <a:lstStyle/>
              <a:p>
                <a:pPr marL="0" marR="0" lvl="0" indent="0" algn="l" rtl="0">
                  <a:spcBef>
                    <a:spcPts val="0"/>
                  </a:spcBef>
                  <a:spcAft>
                    <a:spcPts val="0"/>
                  </a:spcAft>
                  <a:buNone/>
                </a:pPr>
                <a:endParaRPr sz="4500">
                  <a:solidFill>
                    <a:srgbClr val="FFFFFF"/>
                  </a:solidFill>
                  <a:latin typeface="Calibri"/>
                  <a:ea typeface="Calibri"/>
                  <a:cs typeface="Calibri"/>
                  <a:sym typeface="Calibri"/>
                </a:endParaRPr>
              </a:p>
            </p:txBody>
          </p:sp>
        </p:grpSp>
        <p:sp>
          <p:nvSpPr>
            <p:cNvPr id="1535" name="Google Shape;1535;p17"/>
            <p:cNvSpPr/>
            <p:nvPr/>
          </p:nvSpPr>
          <p:spPr>
            <a:xfrm>
              <a:off x="4564380" y="1897380"/>
              <a:ext cx="3063240" cy="3063240"/>
            </a:xfrm>
            <a:prstGeom prst="ellipse">
              <a:avLst/>
            </a:prstGeom>
            <a:solidFill>
              <a:srgbClr val="D3D3D3"/>
            </a:solidFill>
            <a:ln>
              <a:noFill/>
            </a:ln>
          </p:spPr>
          <p:txBody>
            <a:bodyPr spcFirstLastPara="1" wrap="square" lIns="57150" tIns="57150" rIns="57150" bIns="57150" anchor="ctr" anchorCtr="0">
              <a:noAutofit/>
            </a:bodyPr>
            <a:lstStyle/>
            <a:p>
              <a:pPr marL="0" marR="0" lvl="0" indent="0" algn="l" rtl="0">
                <a:spcBef>
                  <a:spcPts val="0"/>
                </a:spcBef>
                <a:spcAft>
                  <a:spcPts val="0"/>
                </a:spcAft>
                <a:buNone/>
              </a:pPr>
              <a:endParaRPr sz="4500">
                <a:solidFill>
                  <a:srgbClr val="FFFFFF"/>
                </a:solidFill>
                <a:latin typeface="Calibri"/>
                <a:ea typeface="Calibri"/>
                <a:cs typeface="Calibri"/>
                <a:sym typeface="Calibri"/>
              </a:endParaRPr>
            </a:p>
          </p:txBody>
        </p:sp>
        <p:sp>
          <p:nvSpPr>
            <p:cNvPr id="1536" name="Google Shape;1536;p17"/>
            <p:cNvSpPr/>
            <p:nvPr/>
          </p:nvSpPr>
          <p:spPr>
            <a:xfrm>
              <a:off x="4537298" y="2077487"/>
              <a:ext cx="3035599" cy="2703026"/>
            </a:xfrm>
            <a:prstGeom prst="ellipse">
              <a:avLst/>
            </a:prstGeom>
            <a:solidFill>
              <a:srgbClr val="FFFFFF"/>
            </a:solidFill>
            <a:ln>
              <a:noFill/>
            </a:ln>
          </p:spPr>
          <p:txBody>
            <a:bodyPr spcFirstLastPara="1" wrap="square" lIns="57150" tIns="57150" rIns="57150" bIns="57150" anchor="ctr" anchorCtr="0">
              <a:noAutofit/>
            </a:bodyPr>
            <a:lstStyle/>
            <a:p>
              <a:pPr marL="0" marR="0" lvl="0" indent="0" algn="ctr" rtl="0">
                <a:spcBef>
                  <a:spcPts val="0"/>
                </a:spcBef>
                <a:spcAft>
                  <a:spcPts val="0"/>
                </a:spcAft>
                <a:buNone/>
              </a:pPr>
              <a:r>
                <a:rPr lang="fr-FR" sz="4800" b="1">
                  <a:solidFill>
                    <a:schemeClr val="dk1"/>
                  </a:solidFill>
                  <a:highlight>
                    <a:srgbClr val="FFFF00"/>
                  </a:highlight>
                  <a:latin typeface="Times New Roman"/>
                  <a:ea typeface="Times New Roman"/>
                  <a:cs typeface="Times New Roman"/>
                  <a:sym typeface="Times New Roman"/>
                </a:rPr>
                <a:t>Thành tựu </a:t>
              </a:r>
              <a:endParaRPr/>
            </a:p>
            <a:p>
              <a:pPr marL="0" marR="0" lvl="0" indent="0" algn="ctr" rtl="0">
                <a:spcBef>
                  <a:spcPts val="0"/>
                </a:spcBef>
                <a:spcAft>
                  <a:spcPts val="0"/>
                </a:spcAft>
                <a:buNone/>
              </a:pPr>
              <a:r>
                <a:rPr lang="fr-FR" sz="4800" b="1">
                  <a:solidFill>
                    <a:schemeClr val="dk1"/>
                  </a:solidFill>
                  <a:highlight>
                    <a:srgbClr val="FFFF00"/>
                  </a:highlight>
                  <a:latin typeface="Times New Roman"/>
                  <a:ea typeface="Times New Roman"/>
                  <a:cs typeface="Times New Roman"/>
                  <a:sym typeface="Times New Roman"/>
                </a:rPr>
                <a:t>kinh tế</a:t>
              </a:r>
              <a:endParaRPr sz="4800" b="1">
                <a:solidFill>
                  <a:schemeClr val="dk1"/>
                </a:solidFill>
                <a:latin typeface="Times New Roman"/>
                <a:ea typeface="Times New Roman"/>
                <a:cs typeface="Times New Roman"/>
                <a:sym typeface="Times New Roman"/>
              </a:endParaRPr>
            </a:p>
          </p:txBody>
        </p:sp>
      </p:grpSp>
      <p:sp>
        <p:nvSpPr>
          <p:cNvPr id="1537" name="Google Shape;1537;p17"/>
          <p:cNvSpPr/>
          <p:nvPr/>
        </p:nvSpPr>
        <p:spPr>
          <a:xfrm>
            <a:off x="11399968" y="5145594"/>
            <a:ext cx="839" cy="58641"/>
          </a:xfrm>
          <a:custGeom>
            <a:avLst/>
            <a:gdLst/>
            <a:ahLst/>
            <a:cxnLst/>
            <a:rect l="l" t="t" r="r" b="b"/>
            <a:pathLst>
              <a:path w="21600" h="21600" extrusionOk="0">
                <a:moveTo>
                  <a:pt x="21600" y="0"/>
                </a:moveTo>
                <a:cubicBezTo>
                  <a:pt x="21600" y="7097"/>
                  <a:pt x="21600" y="14503"/>
                  <a:pt x="0" y="21600"/>
                </a:cubicBezTo>
                <a:cubicBezTo>
                  <a:pt x="21600" y="14503"/>
                  <a:pt x="21600" y="7097"/>
                  <a:pt x="21600" y="0"/>
                </a:cubicBezTo>
                <a:close/>
              </a:path>
            </a:pathLst>
          </a:custGeom>
          <a:solidFill>
            <a:srgbClr val="D8DE00"/>
          </a:solidFill>
          <a:ln>
            <a:noFill/>
          </a:ln>
        </p:spPr>
        <p:txBody>
          <a:bodyPr spcFirstLastPara="1" wrap="square" lIns="57150" tIns="57150" rIns="57150" bIns="57150" anchor="ctr" anchorCtr="0">
            <a:noAutofit/>
          </a:bodyPr>
          <a:lstStyle/>
          <a:p>
            <a:pPr marL="0" marR="0" lvl="0" indent="0" algn="l" rtl="0">
              <a:spcBef>
                <a:spcPts val="0"/>
              </a:spcBef>
              <a:spcAft>
                <a:spcPts val="0"/>
              </a:spcAft>
              <a:buNone/>
            </a:pPr>
            <a:endParaRPr sz="4500">
              <a:solidFill>
                <a:srgbClr val="FFFFFF"/>
              </a:solidFill>
              <a:latin typeface="Calibri"/>
              <a:ea typeface="Calibri"/>
              <a:cs typeface="Calibri"/>
              <a:sym typeface="Calibri"/>
            </a:endParaRPr>
          </a:p>
        </p:txBody>
      </p:sp>
      <p:sp>
        <p:nvSpPr>
          <p:cNvPr id="1538" name="Google Shape;1538;p17"/>
          <p:cNvSpPr/>
          <p:nvPr/>
        </p:nvSpPr>
        <p:spPr>
          <a:xfrm>
            <a:off x="11399968" y="5086953"/>
            <a:ext cx="839" cy="58641"/>
          </a:xfrm>
          <a:custGeom>
            <a:avLst/>
            <a:gdLst/>
            <a:ahLst/>
            <a:cxnLst/>
            <a:rect l="l" t="t" r="r" b="b"/>
            <a:pathLst>
              <a:path w="21600" h="21600" extrusionOk="0">
                <a:moveTo>
                  <a:pt x="0" y="0"/>
                </a:moveTo>
                <a:cubicBezTo>
                  <a:pt x="0" y="7097"/>
                  <a:pt x="21600" y="14195"/>
                  <a:pt x="21600" y="21600"/>
                </a:cubicBezTo>
                <a:cubicBezTo>
                  <a:pt x="21600" y="14503"/>
                  <a:pt x="21600" y="7406"/>
                  <a:pt x="0" y="0"/>
                </a:cubicBezTo>
                <a:close/>
              </a:path>
            </a:pathLst>
          </a:custGeom>
          <a:solidFill>
            <a:srgbClr val="D8DE00"/>
          </a:solidFill>
          <a:ln>
            <a:noFill/>
          </a:ln>
        </p:spPr>
        <p:txBody>
          <a:bodyPr spcFirstLastPara="1" wrap="square" lIns="57150" tIns="57150" rIns="57150" bIns="57150" anchor="ctr" anchorCtr="0">
            <a:noAutofit/>
          </a:bodyPr>
          <a:lstStyle/>
          <a:p>
            <a:pPr marL="0" marR="0" lvl="0" indent="0" algn="l" rtl="0">
              <a:spcBef>
                <a:spcPts val="0"/>
              </a:spcBef>
              <a:spcAft>
                <a:spcPts val="0"/>
              </a:spcAft>
              <a:buNone/>
            </a:pPr>
            <a:endParaRPr sz="4500">
              <a:solidFill>
                <a:srgbClr val="FFFFFF"/>
              </a:solidFill>
              <a:latin typeface="Calibri"/>
              <a:ea typeface="Calibri"/>
              <a:cs typeface="Calibri"/>
              <a:sym typeface="Calibri"/>
            </a:endParaRPr>
          </a:p>
        </p:txBody>
      </p:sp>
      <p:sp>
        <p:nvSpPr>
          <p:cNvPr id="1539" name="Google Shape;1539;p17"/>
          <p:cNvSpPr/>
          <p:nvPr/>
        </p:nvSpPr>
        <p:spPr>
          <a:xfrm>
            <a:off x="9079497" y="2883762"/>
            <a:ext cx="59478" cy="840"/>
          </a:xfrm>
          <a:custGeom>
            <a:avLst/>
            <a:gdLst/>
            <a:ahLst/>
            <a:cxnLst/>
            <a:rect l="l" t="t" r="r" b="b"/>
            <a:pathLst>
              <a:path w="21600" h="21600" extrusionOk="0">
                <a:moveTo>
                  <a:pt x="21600" y="0"/>
                </a:moveTo>
                <a:cubicBezTo>
                  <a:pt x="14298" y="0"/>
                  <a:pt x="7301" y="0"/>
                  <a:pt x="0" y="21600"/>
                </a:cubicBezTo>
                <a:cubicBezTo>
                  <a:pt x="7301" y="0"/>
                  <a:pt x="14298" y="0"/>
                  <a:pt x="21600" y="0"/>
                </a:cubicBezTo>
                <a:lnTo>
                  <a:pt x="21600" y="0"/>
                </a:lnTo>
                <a:close/>
              </a:path>
            </a:pathLst>
          </a:custGeom>
          <a:solidFill>
            <a:srgbClr val="D8DE00"/>
          </a:solidFill>
          <a:ln>
            <a:noFill/>
          </a:ln>
        </p:spPr>
        <p:txBody>
          <a:bodyPr spcFirstLastPara="1" wrap="square" lIns="57150" tIns="57150" rIns="57150" bIns="57150" anchor="ctr" anchorCtr="0">
            <a:noAutofit/>
          </a:bodyPr>
          <a:lstStyle/>
          <a:p>
            <a:pPr marL="0" marR="0" lvl="0" indent="0" algn="l" rtl="0">
              <a:spcBef>
                <a:spcPts val="0"/>
              </a:spcBef>
              <a:spcAft>
                <a:spcPts val="0"/>
              </a:spcAft>
              <a:buNone/>
            </a:pPr>
            <a:endParaRPr sz="4500">
              <a:solidFill>
                <a:srgbClr val="FFFFFF"/>
              </a:solidFill>
              <a:latin typeface="Calibri"/>
              <a:ea typeface="Calibri"/>
              <a:cs typeface="Calibri"/>
              <a:sym typeface="Calibri"/>
            </a:endParaRPr>
          </a:p>
        </p:txBody>
      </p:sp>
      <p:cxnSp>
        <p:nvCxnSpPr>
          <p:cNvPr id="1540" name="Google Shape;1540;p17"/>
          <p:cNvCxnSpPr/>
          <p:nvPr/>
        </p:nvCxnSpPr>
        <p:spPr>
          <a:xfrm>
            <a:off x="9146516" y="2883766"/>
            <a:ext cx="8378" cy="8378"/>
          </a:xfrm>
          <a:prstGeom prst="straightConnector1">
            <a:avLst/>
          </a:prstGeom>
          <a:solidFill>
            <a:srgbClr val="D8DE00"/>
          </a:solidFill>
          <a:ln>
            <a:noFill/>
          </a:ln>
        </p:spPr>
      </p:cxnSp>
      <p:cxnSp>
        <p:nvCxnSpPr>
          <p:cNvPr id="1541" name="Google Shape;1541;p17"/>
          <p:cNvCxnSpPr/>
          <p:nvPr/>
        </p:nvCxnSpPr>
        <p:spPr>
          <a:xfrm>
            <a:off x="9138139" y="7407425"/>
            <a:ext cx="8378" cy="8378"/>
          </a:xfrm>
          <a:prstGeom prst="straightConnector1">
            <a:avLst/>
          </a:prstGeom>
          <a:solidFill>
            <a:srgbClr val="D8DE00"/>
          </a:solidFill>
          <a:ln>
            <a:noFill/>
          </a:ln>
        </p:spPr>
      </p:cxnSp>
      <p:sp>
        <p:nvSpPr>
          <p:cNvPr id="1542" name="Google Shape;1542;p17"/>
          <p:cNvSpPr/>
          <p:nvPr/>
        </p:nvSpPr>
        <p:spPr>
          <a:xfrm>
            <a:off x="9079497" y="7407422"/>
            <a:ext cx="59478" cy="840"/>
          </a:xfrm>
          <a:custGeom>
            <a:avLst/>
            <a:gdLst/>
            <a:ahLst/>
            <a:cxnLst/>
            <a:rect l="l" t="t" r="r" b="b"/>
            <a:pathLst>
              <a:path w="21600" h="21600" extrusionOk="0">
                <a:moveTo>
                  <a:pt x="0" y="0"/>
                </a:moveTo>
                <a:cubicBezTo>
                  <a:pt x="6997" y="21600"/>
                  <a:pt x="14299" y="21600"/>
                  <a:pt x="21600" y="21600"/>
                </a:cubicBezTo>
                <a:lnTo>
                  <a:pt x="21600" y="21600"/>
                </a:lnTo>
                <a:cubicBezTo>
                  <a:pt x="14298" y="21600"/>
                  <a:pt x="7301" y="21600"/>
                  <a:pt x="0" y="0"/>
                </a:cubicBezTo>
                <a:close/>
              </a:path>
            </a:pathLst>
          </a:custGeom>
          <a:solidFill>
            <a:srgbClr val="D8DE00"/>
          </a:solidFill>
          <a:ln>
            <a:noFill/>
          </a:ln>
        </p:spPr>
        <p:txBody>
          <a:bodyPr spcFirstLastPara="1" wrap="square" lIns="57150" tIns="57150" rIns="57150" bIns="57150" anchor="ctr" anchorCtr="0">
            <a:noAutofit/>
          </a:bodyPr>
          <a:lstStyle/>
          <a:p>
            <a:pPr marL="0" marR="0" lvl="0" indent="0" algn="l" rtl="0">
              <a:spcBef>
                <a:spcPts val="0"/>
              </a:spcBef>
              <a:spcAft>
                <a:spcPts val="0"/>
              </a:spcAft>
              <a:buNone/>
            </a:pPr>
            <a:endParaRPr sz="4500">
              <a:solidFill>
                <a:srgbClr val="FFFFFF"/>
              </a:solidFill>
              <a:latin typeface="Calibri"/>
              <a:ea typeface="Calibri"/>
              <a:cs typeface="Calibri"/>
              <a:sym typeface="Calibri"/>
            </a:endParaRPr>
          </a:p>
        </p:txBody>
      </p:sp>
      <p:sp>
        <p:nvSpPr>
          <p:cNvPr id="1543" name="Google Shape;1543;p17"/>
          <p:cNvSpPr txBox="1"/>
          <p:nvPr/>
        </p:nvSpPr>
        <p:spPr>
          <a:xfrm>
            <a:off x="799388" y="1220696"/>
            <a:ext cx="5614919" cy="2862322"/>
          </a:xfrm>
          <a:prstGeom prst="rect">
            <a:avLst/>
          </a:prstGeom>
          <a:noFill/>
          <a:ln>
            <a:noFill/>
          </a:ln>
        </p:spPr>
        <p:txBody>
          <a:bodyPr spcFirstLastPara="1" wrap="square" lIns="0" tIns="45700" rIns="0" bIns="45700" anchor="t" anchorCtr="0">
            <a:spAutoFit/>
          </a:bodyPr>
          <a:lstStyle/>
          <a:p>
            <a:pPr marL="0" marR="0" lvl="0" indent="0" algn="just" rtl="0">
              <a:spcBef>
                <a:spcPts val="0"/>
              </a:spcBef>
              <a:spcAft>
                <a:spcPts val="0"/>
              </a:spcAft>
              <a:buNone/>
            </a:pPr>
            <a:r>
              <a:rPr lang="fr-FR" sz="3600">
                <a:solidFill>
                  <a:srgbClr val="F7931F"/>
                </a:solidFill>
                <a:latin typeface="Times New Roman"/>
                <a:ea typeface="Times New Roman"/>
                <a:cs typeface="Times New Roman"/>
                <a:sym typeface="Times New Roman"/>
              </a:rPr>
              <a:t>Văn hóa – xã hội: Giải quyết tốt vấn đề việc làm cho nhân dân. An ninh, chính trị, trật tự an toàn xã hội được giữ vững chắc.</a:t>
            </a:r>
            <a:endParaRPr sz="6000" b="1">
              <a:solidFill>
                <a:srgbClr val="F7931F"/>
              </a:solidFill>
              <a:latin typeface="Times New Roman"/>
              <a:ea typeface="Times New Roman"/>
              <a:cs typeface="Times New Roman"/>
              <a:sym typeface="Times New Roman"/>
            </a:endParaRPr>
          </a:p>
        </p:txBody>
      </p:sp>
      <p:sp>
        <p:nvSpPr>
          <p:cNvPr id="1544" name="Google Shape;1544;p17"/>
          <p:cNvSpPr txBox="1"/>
          <p:nvPr/>
        </p:nvSpPr>
        <p:spPr>
          <a:xfrm>
            <a:off x="12576117" y="1875473"/>
            <a:ext cx="5312895" cy="3046988"/>
          </a:xfrm>
          <a:prstGeom prst="rect">
            <a:avLst/>
          </a:prstGeom>
          <a:noFill/>
          <a:ln>
            <a:noFill/>
          </a:ln>
        </p:spPr>
        <p:txBody>
          <a:bodyPr spcFirstLastPara="1" wrap="square" lIns="0" tIns="45700" rIns="0" bIns="45700" anchor="t" anchorCtr="0">
            <a:spAutoFit/>
          </a:bodyPr>
          <a:lstStyle/>
          <a:p>
            <a:pPr marL="0" marR="0" lvl="0" indent="0" algn="just" rtl="0">
              <a:spcBef>
                <a:spcPts val="0"/>
              </a:spcBef>
              <a:spcAft>
                <a:spcPts val="0"/>
              </a:spcAft>
              <a:buNone/>
            </a:pPr>
            <a:r>
              <a:rPr lang="fr-FR" sz="3200">
                <a:solidFill>
                  <a:srgbClr val="00B050"/>
                </a:solidFill>
                <a:latin typeface="Times New Roman"/>
                <a:ea typeface="Times New Roman"/>
                <a:cs typeface="Times New Roman"/>
                <a:sym typeface="Times New Roman"/>
              </a:rPr>
              <a:t>Kế hoạch 5 năm đầu thời kì đổi mới (1986-1990), Đảng, chính quyền và nhân dân Quảng Ninh tập trung thực hiện ba chương trình kinh tế và đạt một số thành tựu quan trọng.</a:t>
            </a:r>
            <a:endParaRPr sz="5400" b="1">
              <a:solidFill>
                <a:srgbClr val="00B050"/>
              </a:solidFill>
              <a:latin typeface="Times New Roman"/>
              <a:ea typeface="Times New Roman"/>
              <a:cs typeface="Times New Roman"/>
              <a:sym typeface="Times New Roman"/>
            </a:endParaRPr>
          </a:p>
        </p:txBody>
      </p:sp>
      <p:sp>
        <p:nvSpPr>
          <p:cNvPr id="1545" name="Google Shape;1545;p17"/>
          <p:cNvSpPr txBox="1"/>
          <p:nvPr/>
        </p:nvSpPr>
        <p:spPr>
          <a:xfrm>
            <a:off x="12580808" y="6202381"/>
            <a:ext cx="5180931" cy="2554545"/>
          </a:xfrm>
          <a:prstGeom prst="rect">
            <a:avLst/>
          </a:prstGeom>
          <a:noFill/>
          <a:ln>
            <a:noFill/>
          </a:ln>
        </p:spPr>
        <p:txBody>
          <a:bodyPr spcFirstLastPara="1" wrap="square" lIns="0" tIns="45700" rIns="0" bIns="45700" anchor="t" anchorCtr="0">
            <a:spAutoFit/>
          </a:bodyPr>
          <a:lstStyle/>
          <a:p>
            <a:pPr marL="0" marR="0" lvl="0" indent="0" algn="just" rtl="0">
              <a:spcBef>
                <a:spcPts val="0"/>
              </a:spcBef>
              <a:spcAft>
                <a:spcPts val="0"/>
              </a:spcAft>
              <a:buNone/>
            </a:pPr>
            <a:r>
              <a:rPr lang="fr-FR" sz="4000">
                <a:solidFill>
                  <a:srgbClr val="C13018"/>
                </a:solidFill>
                <a:latin typeface="Times New Roman"/>
                <a:ea typeface="Times New Roman"/>
                <a:cs typeface="Times New Roman"/>
                <a:sym typeface="Times New Roman"/>
              </a:rPr>
              <a:t>Kế hoạch 5 năm thời kì đổi mới (1991-1995) đạt được nhiều thành tựu to lớn</a:t>
            </a:r>
            <a:endParaRPr sz="6600">
              <a:solidFill>
                <a:srgbClr val="C13018"/>
              </a:solidFill>
              <a:latin typeface="Times New Roman"/>
              <a:ea typeface="Times New Roman"/>
              <a:cs typeface="Times New Roman"/>
              <a:sym typeface="Times New Roman"/>
            </a:endParaRPr>
          </a:p>
        </p:txBody>
      </p:sp>
      <p:sp>
        <p:nvSpPr>
          <p:cNvPr id="1546" name="Google Shape;1546;p17"/>
          <p:cNvSpPr txBox="1"/>
          <p:nvPr/>
        </p:nvSpPr>
        <p:spPr>
          <a:xfrm>
            <a:off x="591495" y="5624271"/>
            <a:ext cx="4944066" cy="3416320"/>
          </a:xfrm>
          <a:prstGeom prst="rect">
            <a:avLst/>
          </a:prstGeom>
          <a:noFill/>
          <a:ln>
            <a:noFill/>
          </a:ln>
        </p:spPr>
        <p:txBody>
          <a:bodyPr spcFirstLastPara="1" wrap="square" lIns="0" tIns="45700" rIns="0" bIns="45700" anchor="t" anchorCtr="0">
            <a:spAutoFit/>
          </a:bodyPr>
          <a:lstStyle/>
          <a:p>
            <a:pPr marL="0" marR="0" lvl="0" indent="0" algn="just" rtl="0">
              <a:spcBef>
                <a:spcPts val="0"/>
              </a:spcBef>
              <a:spcAft>
                <a:spcPts val="0"/>
              </a:spcAft>
              <a:buNone/>
            </a:pPr>
            <a:r>
              <a:rPr lang="fr-FR" sz="3600">
                <a:solidFill>
                  <a:srgbClr val="002060"/>
                </a:solidFill>
                <a:latin typeface="Times New Roman"/>
                <a:ea typeface="Times New Roman"/>
                <a:cs typeface="Times New Roman"/>
                <a:sym typeface="Times New Roman"/>
              </a:rPr>
              <a:t>Kinh tế: Giá trị sản lượng công nghiệp tăng 11,5%, các thế mạnh kinh tế than, vật liệu xây dựng, đóng tàu, dịch vụ thủ công nghiệp được phát triển.</a:t>
            </a:r>
            <a:endParaRPr sz="6000">
              <a:solidFill>
                <a:srgbClr val="002060"/>
              </a:solidFill>
              <a:latin typeface="Times New Roman"/>
              <a:ea typeface="Times New Roman"/>
              <a:cs typeface="Times New Roman"/>
              <a:sym typeface="Times New Roman"/>
            </a:endParaRPr>
          </a:p>
        </p:txBody>
      </p:sp>
      <p:sp>
        <p:nvSpPr>
          <p:cNvPr id="1547" name="Google Shape;1547;p17"/>
          <p:cNvSpPr txBox="1"/>
          <p:nvPr/>
        </p:nvSpPr>
        <p:spPr>
          <a:xfrm>
            <a:off x="237772" y="-46425"/>
            <a:ext cx="14378663" cy="837473"/>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fr-FR" sz="3600" b="1">
                <a:solidFill>
                  <a:srgbClr val="FF0000"/>
                </a:solidFill>
                <a:latin typeface="Times New Roman"/>
                <a:ea typeface="Times New Roman"/>
                <a:cs typeface="Times New Roman"/>
                <a:sym typeface="Times New Roman"/>
              </a:rPr>
              <a:t>b) Những thành tựu của tỉnh Quảng Ninh thời kì đổi mới (1986-1996)</a:t>
            </a:r>
            <a:endParaRPr sz="3600">
              <a:solidFill>
                <a:srgbClr val="FF0000"/>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2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543"/>
                                        </p:tgtEl>
                                        <p:attrNameLst>
                                          <p:attrName>style.visibility</p:attrName>
                                        </p:attrNameLst>
                                      </p:cBhvr>
                                      <p:to>
                                        <p:strVal val="visible"/>
                                      </p:to>
                                    </p:set>
                                    <p:animEffect transition="in" filter="fade">
                                      <p:cBhvr>
                                        <p:cTn id="11" dur="500"/>
                                        <p:tgtEl>
                                          <p:spTgt spid="1543"/>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1544"/>
                                        </p:tgtEl>
                                        <p:attrNameLst>
                                          <p:attrName>style.visibility</p:attrName>
                                        </p:attrNameLst>
                                      </p:cBhvr>
                                      <p:to>
                                        <p:strVal val="visible"/>
                                      </p:to>
                                    </p:set>
                                    <p:animEffect transition="in" filter="fade">
                                      <p:cBhvr>
                                        <p:cTn id="15" dur="500"/>
                                        <p:tgtEl>
                                          <p:spTgt spid="1544"/>
                                        </p:tgtEl>
                                      </p:cBhvr>
                                    </p:animEffect>
                                  </p:childTnLst>
                                </p:cTn>
                              </p:par>
                            </p:childTnLst>
                          </p:cTn>
                        </p:par>
                        <p:par>
                          <p:cTn id="16" fill="hold">
                            <p:stCondLst>
                              <p:cond delay="1000"/>
                            </p:stCondLst>
                            <p:childTnLst>
                              <p:par>
                                <p:cTn id="17" presetID="10" presetClass="entr" presetSubtype="0" fill="hold" nodeType="afterEffect">
                                  <p:stCondLst>
                                    <p:cond delay="0"/>
                                  </p:stCondLst>
                                  <p:childTnLst>
                                    <p:set>
                                      <p:cBhvr>
                                        <p:cTn id="18" dur="1" fill="hold">
                                          <p:stCondLst>
                                            <p:cond delay="0"/>
                                          </p:stCondLst>
                                        </p:cTn>
                                        <p:tgtEl>
                                          <p:spTgt spid="1545"/>
                                        </p:tgtEl>
                                        <p:attrNameLst>
                                          <p:attrName>style.visibility</p:attrName>
                                        </p:attrNameLst>
                                      </p:cBhvr>
                                      <p:to>
                                        <p:strVal val="visible"/>
                                      </p:to>
                                    </p:set>
                                    <p:animEffect transition="in" filter="fade">
                                      <p:cBhvr>
                                        <p:cTn id="19" dur="500"/>
                                        <p:tgtEl>
                                          <p:spTgt spid="1545"/>
                                        </p:tgtEl>
                                      </p:cBhvr>
                                    </p:animEffect>
                                  </p:childTnLst>
                                </p:cTn>
                              </p:par>
                            </p:childTnLst>
                          </p:cTn>
                        </p:par>
                        <p:par>
                          <p:cTn id="20" fill="hold">
                            <p:stCondLst>
                              <p:cond delay="1500"/>
                            </p:stCondLst>
                            <p:childTnLst>
                              <p:par>
                                <p:cTn id="21" presetID="10" presetClass="entr" presetSubtype="0" fill="hold" nodeType="afterEffect">
                                  <p:stCondLst>
                                    <p:cond delay="0"/>
                                  </p:stCondLst>
                                  <p:childTnLst>
                                    <p:set>
                                      <p:cBhvr>
                                        <p:cTn id="22" dur="1" fill="hold">
                                          <p:stCondLst>
                                            <p:cond delay="0"/>
                                          </p:stCondLst>
                                        </p:cTn>
                                        <p:tgtEl>
                                          <p:spTgt spid="1546"/>
                                        </p:tgtEl>
                                        <p:attrNameLst>
                                          <p:attrName>style.visibility</p:attrName>
                                        </p:attrNameLst>
                                      </p:cBhvr>
                                      <p:to>
                                        <p:strVal val="visible"/>
                                      </p:to>
                                    </p:set>
                                    <p:animEffect transition="in" filter="fade">
                                      <p:cBhvr>
                                        <p:cTn id="23" dur="500"/>
                                        <p:tgtEl>
                                          <p:spTgt spid="15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6EE"/>
        </a:solidFill>
        <a:effectLst/>
      </p:bgPr>
    </p:bg>
    <p:spTree>
      <p:nvGrpSpPr>
        <p:cNvPr id="1" name="Shape 1551"/>
        <p:cNvGrpSpPr/>
        <p:nvPr/>
      </p:nvGrpSpPr>
      <p:grpSpPr>
        <a:xfrm>
          <a:off x="0" y="0"/>
          <a:ext cx="0" cy="0"/>
          <a:chOff x="0" y="0"/>
          <a:chExt cx="0" cy="0"/>
        </a:xfrm>
      </p:grpSpPr>
      <p:sp>
        <p:nvSpPr>
          <p:cNvPr id="1552" name="Google Shape;1552;p18"/>
          <p:cNvSpPr txBox="1"/>
          <p:nvPr/>
        </p:nvSpPr>
        <p:spPr>
          <a:xfrm>
            <a:off x="-15240" y="0"/>
            <a:ext cx="18303240" cy="1490729"/>
          </a:xfrm>
          <a:prstGeom prst="rect">
            <a:avLst/>
          </a:prstGeom>
          <a:solidFill>
            <a:srgbClr val="E36C09"/>
          </a:solid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fr-FR" sz="3200" b="1">
                <a:solidFill>
                  <a:schemeClr val="lt1"/>
                </a:solidFill>
                <a:latin typeface="Calibri"/>
                <a:ea typeface="Calibri"/>
                <a:cs typeface="Calibri"/>
                <a:sym typeface="Calibri"/>
              </a:rPr>
              <a:t>c. Những thành tựu tiêu biểu về kinh tế, văn hoá xã hội, an ninh quốc phòng và đối ngoại</a:t>
            </a:r>
            <a:r>
              <a:rPr lang="fr-FR" sz="3200">
                <a:solidFill>
                  <a:schemeClr val="lt1"/>
                </a:solidFill>
                <a:latin typeface="Calibri"/>
                <a:ea typeface="Calibri"/>
                <a:cs typeface="Calibri"/>
                <a:sym typeface="Calibri"/>
              </a:rPr>
              <a:t> </a:t>
            </a:r>
            <a:r>
              <a:rPr lang="fr-FR" sz="3200" b="1">
                <a:solidFill>
                  <a:schemeClr val="lt1"/>
                </a:solidFill>
                <a:latin typeface="Calibri"/>
                <a:ea typeface="Calibri"/>
                <a:cs typeface="Calibri"/>
                <a:sym typeface="Calibri"/>
              </a:rPr>
              <a:t>thời kì tiếp tục đổi mới, đẩy mạnh sự nghiệp công nghiệp hoá, hiện đại hoá từ 1995 đến nay</a:t>
            </a:r>
            <a:endParaRPr sz="3200">
              <a:solidFill>
                <a:schemeClr val="lt1"/>
              </a:solidFill>
              <a:latin typeface="Calibri"/>
              <a:ea typeface="Calibri"/>
              <a:cs typeface="Calibri"/>
              <a:sym typeface="Calibri"/>
            </a:endParaRPr>
          </a:p>
        </p:txBody>
      </p:sp>
      <p:graphicFrame>
        <p:nvGraphicFramePr>
          <p:cNvPr id="1553" name="Google Shape;1553;p18"/>
          <p:cNvGraphicFramePr/>
          <p:nvPr/>
        </p:nvGraphicFramePr>
        <p:xfrm>
          <a:off x="457200" y="1714500"/>
          <a:ext cx="3000000" cy="3000000"/>
        </p:xfrm>
        <a:graphic>
          <a:graphicData uri="http://schemas.openxmlformats.org/drawingml/2006/table">
            <a:tbl>
              <a:tblPr firstRow="1" bandRow="1">
                <a:noFill/>
                <a:tableStyleId>{780B90B0-CBB3-4840-9AE1-9225D4FDCA11}</a:tableStyleId>
              </a:tblPr>
              <a:tblGrid>
                <a:gridCol w="8686800">
                  <a:extLst>
                    <a:ext uri="{9D8B030D-6E8A-4147-A177-3AD203B41FA5}">
                      <a16:colId xmlns:a16="http://schemas.microsoft.com/office/drawing/2014/main" val="20000"/>
                    </a:ext>
                  </a:extLst>
                </a:gridCol>
                <a:gridCol w="8686800">
                  <a:extLst>
                    <a:ext uri="{9D8B030D-6E8A-4147-A177-3AD203B41FA5}">
                      <a16:colId xmlns:a16="http://schemas.microsoft.com/office/drawing/2014/main" val="20001"/>
                    </a:ext>
                  </a:extLst>
                </a:gridCol>
              </a:tblGrid>
              <a:tr h="472450">
                <a:tc>
                  <a:txBody>
                    <a:bodyPr/>
                    <a:lstStyle/>
                    <a:p>
                      <a:pPr marL="0" marR="0" lvl="0" indent="0" algn="ctr" rtl="0">
                        <a:lnSpc>
                          <a:spcPct val="100000"/>
                        </a:lnSpc>
                        <a:spcBef>
                          <a:spcPts val="0"/>
                        </a:spcBef>
                        <a:spcAft>
                          <a:spcPts val="0"/>
                        </a:spcAft>
                        <a:buClr>
                          <a:schemeClr val="lt1"/>
                        </a:buClr>
                        <a:buSzPts val="2800"/>
                        <a:buFont typeface="Times New Roman"/>
                        <a:buNone/>
                      </a:pPr>
                      <a:r>
                        <a:rPr lang="fr-FR" sz="2800" b="1" u="none" strike="noStrike" cap="none">
                          <a:solidFill>
                            <a:schemeClr val="lt1"/>
                          </a:solidFill>
                          <a:latin typeface="Times New Roman"/>
                          <a:ea typeface="Times New Roman"/>
                          <a:cs typeface="Times New Roman"/>
                          <a:sym typeface="Times New Roman"/>
                        </a:rPr>
                        <a:t>Thành tựu thực hiện kế hoạch 5 năm </a:t>
                      </a:r>
                      <a:endParaRPr sz="2800" b="1" u="none" strike="noStrike" cap="none">
                        <a:solidFill>
                          <a:schemeClr val="lt1"/>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chemeClr val="lt1"/>
                        </a:buClr>
                        <a:buSzPts val="2800"/>
                        <a:buFont typeface="Times New Roman"/>
                        <a:buNone/>
                      </a:pPr>
                      <a:r>
                        <a:rPr lang="fr-FR" sz="2800" b="1" u="none" strike="noStrike" cap="none">
                          <a:solidFill>
                            <a:schemeClr val="lt1"/>
                          </a:solidFill>
                          <a:latin typeface="Times New Roman"/>
                          <a:ea typeface="Times New Roman"/>
                          <a:cs typeface="Times New Roman"/>
                          <a:sym typeface="Times New Roman"/>
                        </a:rPr>
                        <a:t>1996-2000</a:t>
                      </a:r>
                      <a:endParaRPr sz="2800" b="1" u="none" strike="noStrike" cap="none">
                        <a:solidFill>
                          <a:schemeClr val="lt1"/>
                        </a:solidFill>
                        <a:latin typeface="Times New Roman"/>
                        <a:ea typeface="Times New Roman"/>
                        <a:cs typeface="Times New Roman"/>
                        <a:sym typeface="Times New Roman"/>
                      </a:endParaRPr>
                    </a:p>
                    <a:p>
                      <a:pPr marL="0" marR="0" lvl="0" indent="0" algn="ctr" rtl="0">
                        <a:spcBef>
                          <a:spcPts val="0"/>
                        </a:spcBef>
                        <a:spcAft>
                          <a:spcPts val="0"/>
                        </a:spcAft>
                        <a:buNone/>
                      </a:pPr>
                      <a:endParaRPr sz="2800" u="none" strike="noStrike" cap="none">
                        <a:latin typeface="Times New Roman"/>
                        <a:ea typeface="Times New Roman"/>
                        <a:cs typeface="Times New Roman"/>
                        <a:sym typeface="Times New Roman"/>
                      </a:endParaRPr>
                    </a:p>
                  </a:txBody>
                  <a:tcPr marL="91450" marR="91450" marT="45725" marB="45725"/>
                </a:tc>
                <a:tc>
                  <a:txBody>
                    <a:bodyPr/>
                    <a:lstStyle/>
                    <a:p>
                      <a:pPr marL="0" marR="0" lvl="0" indent="0" algn="ctr" rtl="0">
                        <a:lnSpc>
                          <a:spcPct val="100000"/>
                        </a:lnSpc>
                        <a:spcBef>
                          <a:spcPts val="0"/>
                        </a:spcBef>
                        <a:spcAft>
                          <a:spcPts val="0"/>
                        </a:spcAft>
                        <a:buClr>
                          <a:schemeClr val="lt1"/>
                        </a:buClr>
                        <a:buSzPts val="2800"/>
                        <a:buFont typeface="Times New Roman"/>
                        <a:buNone/>
                      </a:pPr>
                      <a:r>
                        <a:rPr lang="fr-FR" sz="2800" b="1" u="none" strike="noStrike" cap="none">
                          <a:solidFill>
                            <a:schemeClr val="lt1"/>
                          </a:solidFill>
                          <a:latin typeface="Times New Roman"/>
                          <a:ea typeface="Times New Roman"/>
                          <a:cs typeface="Times New Roman"/>
                          <a:sym typeface="Times New Roman"/>
                        </a:rPr>
                        <a:t>Thành tựu thực hiện kế hoạch 5 năm </a:t>
                      </a:r>
                      <a:endParaRPr sz="2800" b="1" u="none" strike="noStrike" cap="none">
                        <a:solidFill>
                          <a:schemeClr val="lt1"/>
                        </a:solidFill>
                        <a:latin typeface="Times New Roman"/>
                        <a:ea typeface="Times New Roman"/>
                        <a:cs typeface="Times New Roman"/>
                        <a:sym typeface="Times New Roman"/>
                      </a:endParaRPr>
                    </a:p>
                    <a:p>
                      <a:pPr marL="0" marR="0" lvl="0" indent="0" algn="ctr" rtl="0">
                        <a:lnSpc>
                          <a:spcPct val="100000"/>
                        </a:lnSpc>
                        <a:spcBef>
                          <a:spcPts val="0"/>
                        </a:spcBef>
                        <a:spcAft>
                          <a:spcPts val="0"/>
                        </a:spcAft>
                        <a:buClr>
                          <a:schemeClr val="lt1"/>
                        </a:buClr>
                        <a:buSzPts val="2800"/>
                        <a:buFont typeface="Times New Roman"/>
                        <a:buNone/>
                      </a:pPr>
                      <a:r>
                        <a:rPr lang="fr-FR" sz="2800" b="1" u="none" strike="noStrike" cap="none">
                          <a:solidFill>
                            <a:schemeClr val="lt1"/>
                          </a:solidFill>
                          <a:latin typeface="Times New Roman"/>
                          <a:ea typeface="Times New Roman"/>
                          <a:cs typeface="Times New Roman"/>
                          <a:sym typeface="Times New Roman"/>
                        </a:rPr>
                        <a:t>2001-2005</a:t>
                      </a:r>
                      <a:endParaRPr sz="2800" b="1" u="none" strike="noStrike" cap="none">
                        <a:solidFill>
                          <a:schemeClr val="lt1"/>
                        </a:solidFill>
                        <a:latin typeface="Times New Roman"/>
                        <a:ea typeface="Times New Roman"/>
                        <a:cs typeface="Times New Roman"/>
                        <a:sym typeface="Times New Roman"/>
                      </a:endParaRPr>
                    </a:p>
                    <a:p>
                      <a:pPr marL="0" marR="0" lvl="0" indent="0" algn="ctr" rtl="0">
                        <a:spcBef>
                          <a:spcPts val="0"/>
                        </a:spcBef>
                        <a:spcAft>
                          <a:spcPts val="0"/>
                        </a:spcAft>
                        <a:buNone/>
                      </a:pPr>
                      <a:endParaRPr sz="2800" u="none" strike="noStrike" cap="none">
                        <a:latin typeface="Times New Roman"/>
                        <a:ea typeface="Times New Roman"/>
                        <a:cs typeface="Times New Roman"/>
                        <a:sym typeface="Times New Roman"/>
                      </a:endParaRPr>
                    </a:p>
                  </a:txBody>
                  <a:tcPr marL="91450" marR="91450" marT="45725" marB="45725"/>
                </a:tc>
                <a:extLst>
                  <a:ext uri="{0D108BD9-81ED-4DB2-BD59-A6C34878D82A}">
                    <a16:rowId xmlns:a16="http://schemas.microsoft.com/office/drawing/2014/main" val="10000"/>
                  </a:ext>
                </a:extLst>
              </a:tr>
              <a:tr h="472450">
                <a:tc>
                  <a:txBody>
                    <a:bodyPr/>
                    <a:lstStyle/>
                    <a:p>
                      <a:pPr marL="0" marR="0" lvl="0" indent="0" algn="l" rtl="0">
                        <a:lnSpc>
                          <a:spcPct val="100000"/>
                        </a:lnSpc>
                        <a:spcBef>
                          <a:spcPts val="0"/>
                        </a:spcBef>
                        <a:spcAft>
                          <a:spcPts val="0"/>
                        </a:spcAft>
                        <a:buClr>
                          <a:schemeClr val="dk1"/>
                        </a:buClr>
                        <a:buSzPts val="2800"/>
                        <a:buFont typeface="Times New Roman"/>
                        <a:buNone/>
                      </a:pPr>
                      <a:r>
                        <a:rPr lang="fr-FR" sz="2800" u="none" strike="noStrike" cap="none">
                          <a:solidFill>
                            <a:schemeClr val="dk1"/>
                          </a:solidFill>
                          <a:latin typeface="Times New Roman"/>
                          <a:ea typeface="Times New Roman"/>
                          <a:cs typeface="Times New Roman"/>
                          <a:sym typeface="Times New Roman"/>
                        </a:rPr>
                        <a:t>Tốc độ tăng trưởng kinh tế bình quân hằng năm đạt 9,6%</a:t>
                      </a:r>
                      <a:endParaRPr sz="2800" u="none" strike="noStrike" cap="none">
                        <a:solidFill>
                          <a:schemeClr val="dk1"/>
                        </a:solidFill>
                        <a:latin typeface="Times New Roman"/>
                        <a:ea typeface="Times New Roman"/>
                        <a:cs typeface="Times New Roman"/>
                        <a:sym typeface="Times New Roman"/>
                      </a:endParaRPr>
                    </a:p>
                  </a:txBody>
                  <a:tcPr marL="91450" marR="91450" marT="45725" marB="45725"/>
                </a:tc>
                <a:tc>
                  <a:txBody>
                    <a:bodyPr/>
                    <a:lstStyle/>
                    <a:p>
                      <a:pPr marL="0" marR="0" lvl="0" indent="0" algn="l" rtl="0">
                        <a:spcBef>
                          <a:spcPts val="0"/>
                        </a:spcBef>
                        <a:spcAft>
                          <a:spcPts val="0"/>
                        </a:spcAft>
                        <a:buNone/>
                      </a:pPr>
                      <a:r>
                        <a:rPr lang="fr-FR" sz="2800" u="none" strike="noStrike" cap="none">
                          <a:solidFill>
                            <a:schemeClr val="dk1"/>
                          </a:solidFill>
                          <a:latin typeface="Times New Roman"/>
                          <a:ea typeface="Times New Roman"/>
                          <a:cs typeface="Times New Roman"/>
                          <a:sym typeface="Times New Roman"/>
                        </a:rPr>
                        <a:t>Tốc độ tăng trưởng kinh tế tiếp tục đạt tỉ lệ cao 12,75%</a:t>
                      </a:r>
                      <a:endParaRPr sz="2800">
                        <a:latin typeface="Times New Roman"/>
                        <a:ea typeface="Times New Roman"/>
                        <a:cs typeface="Times New Roman"/>
                        <a:sym typeface="Times New Roman"/>
                      </a:endParaRPr>
                    </a:p>
                  </a:txBody>
                  <a:tcPr marL="91450" marR="91450" marT="45725" marB="45725"/>
                </a:tc>
                <a:extLst>
                  <a:ext uri="{0D108BD9-81ED-4DB2-BD59-A6C34878D82A}">
                    <a16:rowId xmlns:a16="http://schemas.microsoft.com/office/drawing/2014/main" val="10001"/>
                  </a:ext>
                </a:extLst>
              </a:tr>
              <a:tr h="838200">
                <a:tc>
                  <a:txBody>
                    <a:bodyPr/>
                    <a:lstStyle/>
                    <a:p>
                      <a:pPr marL="0" marR="0" lvl="0" indent="0" algn="l" rtl="0">
                        <a:lnSpc>
                          <a:spcPct val="100000"/>
                        </a:lnSpc>
                        <a:spcBef>
                          <a:spcPts val="0"/>
                        </a:spcBef>
                        <a:spcAft>
                          <a:spcPts val="0"/>
                        </a:spcAft>
                        <a:buClr>
                          <a:schemeClr val="dk1"/>
                        </a:buClr>
                        <a:buSzPts val="2800"/>
                        <a:buFont typeface="Times New Roman"/>
                        <a:buNone/>
                      </a:pPr>
                      <a:r>
                        <a:rPr lang="fr-FR" sz="2800">
                          <a:solidFill>
                            <a:schemeClr val="dk1"/>
                          </a:solidFill>
                          <a:latin typeface="Times New Roman"/>
                          <a:ea typeface="Times New Roman"/>
                          <a:cs typeface="Times New Roman"/>
                          <a:sym typeface="Times New Roman"/>
                        </a:rPr>
                        <a:t>Khai thác than đạt mức trước thời hạn</a:t>
                      </a:r>
                      <a:endParaRPr sz="28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endParaRPr sz="2800">
                        <a:latin typeface="Times New Roman"/>
                        <a:ea typeface="Times New Roman"/>
                        <a:cs typeface="Times New Roman"/>
                        <a:sym typeface="Times New Roman"/>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2800"/>
                        <a:buFont typeface="Times New Roman"/>
                        <a:buNone/>
                      </a:pPr>
                      <a:r>
                        <a:rPr lang="fr-FR" sz="2800">
                          <a:solidFill>
                            <a:schemeClr val="dk1"/>
                          </a:solidFill>
                          <a:latin typeface="Times New Roman"/>
                          <a:ea typeface="Times New Roman"/>
                          <a:cs typeface="Times New Roman"/>
                          <a:sym typeface="Times New Roman"/>
                        </a:rPr>
                        <a:t>Ngành than có nhiều triển vọng cùng với việc đầu tư công nghệ, hiện đại hoá máy móc thiết bị, cải tạo mỏ cũ, khai thác mỏ mới.</a:t>
                      </a:r>
                      <a:endParaRPr sz="2800">
                        <a:solidFill>
                          <a:schemeClr val="dk1"/>
                        </a:solidFill>
                        <a:latin typeface="Times New Roman"/>
                        <a:ea typeface="Times New Roman"/>
                        <a:cs typeface="Times New Roman"/>
                        <a:sym typeface="Times New Roman"/>
                      </a:endParaRPr>
                    </a:p>
                  </a:txBody>
                  <a:tcPr marL="91450" marR="91450" marT="45725" marB="45725"/>
                </a:tc>
                <a:extLst>
                  <a:ext uri="{0D108BD9-81ED-4DB2-BD59-A6C34878D82A}">
                    <a16:rowId xmlns:a16="http://schemas.microsoft.com/office/drawing/2014/main" val="10002"/>
                  </a:ext>
                </a:extLst>
              </a:tr>
              <a:tr h="472450">
                <a:tc>
                  <a:txBody>
                    <a:bodyPr/>
                    <a:lstStyle/>
                    <a:p>
                      <a:pPr marL="0" marR="0" lvl="0" indent="0" algn="l" rtl="0">
                        <a:spcBef>
                          <a:spcPts val="0"/>
                        </a:spcBef>
                        <a:spcAft>
                          <a:spcPts val="0"/>
                        </a:spcAft>
                        <a:buNone/>
                      </a:pPr>
                      <a:r>
                        <a:rPr lang="fr-FR" sz="2800">
                          <a:solidFill>
                            <a:schemeClr val="dk1"/>
                          </a:solidFill>
                          <a:latin typeface="Times New Roman"/>
                          <a:ea typeface="Times New Roman"/>
                          <a:cs typeface="Times New Roman"/>
                          <a:sym typeface="Times New Roman"/>
                        </a:rPr>
                        <a:t>Giá trị sản xuất nông – lâm – ngư nghiệp tăng bình quân 7,7%, diện tích nuôi trồng thuỷ sản được mở rộng.</a:t>
                      </a:r>
                      <a:endParaRPr sz="2800">
                        <a:solidFill>
                          <a:schemeClr val="dk1"/>
                        </a:solidFill>
                        <a:latin typeface="Times New Roman"/>
                        <a:ea typeface="Times New Roman"/>
                        <a:cs typeface="Times New Roman"/>
                        <a:sym typeface="Times New Roman"/>
                      </a:endParaRPr>
                    </a:p>
                  </a:txBody>
                  <a:tcPr marL="91450" marR="91450" marT="45725" marB="45725"/>
                </a:tc>
                <a:tc>
                  <a:txBody>
                    <a:bodyPr/>
                    <a:lstStyle/>
                    <a:p>
                      <a:pPr marL="0" marR="0" lvl="0" indent="0" algn="l" rtl="0">
                        <a:spcBef>
                          <a:spcPts val="0"/>
                        </a:spcBef>
                        <a:spcAft>
                          <a:spcPts val="0"/>
                        </a:spcAft>
                        <a:buNone/>
                      </a:pPr>
                      <a:r>
                        <a:rPr lang="fr-FR" sz="2800">
                          <a:solidFill>
                            <a:schemeClr val="dk1"/>
                          </a:solidFill>
                          <a:latin typeface="Times New Roman"/>
                          <a:ea typeface="Times New Roman"/>
                          <a:cs typeface="Times New Roman"/>
                          <a:sym typeface="Times New Roman"/>
                        </a:rPr>
                        <a:t>Các ngành nông – lâm – ngư nghiệp, giá trị sản lượng tăng 7,85%.</a:t>
                      </a:r>
                      <a:endParaRPr sz="2800">
                        <a:latin typeface="Times New Roman"/>
                        <a:ea typeface="Times New Roman"/>
                        <a:cs typeface="Times New Roman"/>
                        <a:sym typeface="Times New Roman"/>
                      </a:endParaRPr>
                    </a:p>
                  </a:txBody>
                  <a:tcPr marL="91450" marR="91450" marT="45725" marB="45725"/>
                </a:tc>
                <a:extLst>
                  <a:ext uri="{0D108BD9-81ED-4DB2-BD59-A6C34878D82A}">
                    <a16:rowId xmlns:a16="http://schemas.microsoft.com/office/drawing/2014/main" val="10003"/>
                  </a:ext>
                </a:extLst>
              </a:tr>
              <a:tr h="472450">
                <a:tc>
                  <a:txBody>
                    <a:bodyPr/>
                    <a:lstStyle/>
                    <a:p>
                      <a:pPr marL="0" marR="0" lvl="0" indent="0" algn="l" rtl="0">
                        <a:spcBef>
                          <a:spcPts val="0"/>
                        </a:spcBef>
                        <a:spcAft>
                          <a:spcPts val="0"/>
                        </a:spcAft>
                        <a:buNone/>
                      </a:pPr>
                      <a:r>
                        <a:rPr lang="fr-FR" sz="2800">
                          <a:solidFill>
                            <a:schemeClr val="dk1"/>
                          </a:solidFill>
                          <a:latin typeface="Times New Roman"/>
                          <a:ea typeface="Times New Roman"/>
                          <a:cs typeface="Times New Roman"/>
                          <a:sym typeface="Times New Roman"/>
                        </a:rPr>
                        <a:t>Ngành thương mại, du lịch và dịch vụ được phát triển.</a:t>
                      </a:r>
                      <a:endParaRPr sz="2800">
                        <a:latin typeface="Times New Roman"/>
                        <a:ea typeface="Times New Roman"/>
                        <a:cs typeface="Times New Roman"/>
                        <a:sym typeface="Times New Roman"/>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2800"/>
                        <a:buFont typeface="Times New Roman"/>
                        <a:buNone/>
                      </a:pPr>
                      <a:r>
                        <a:rPr lang="fr-FR" sz="2800">
                          <a:solidFill>
                            <a:schemeClr val="dk1"/>
                          </a:solidFill>
                          <a:latin typeface="Times New Roman"/>
                          <a:ea typeface="Times New Roman"/>
                          <a:cs typeface="Times New Roman"/>
                          <a:sym typeface="Times New Roman"/>
                        </a:rPr>
                        <a:t>Giá trị các ngành dịch vụ tăng 15,6%. Ngành thương mại, du lịch và dịch vụ du lịch được phát triển cả số lượng và chất lượng.</a:t>
                      </a:r>
                      <a:endParaRPr sz="2800">
                        <a:solidFill>
                          <a:schemeClr val="dk1"/>
                        </a:solidFill>
                        <a:latin typeface="Times New Roman"/>
                        <a:ea typeface="Times New Roman"/>
                        <a:cs typeface="Times New Roman"/>
                        <a:sym typeface="Times New Roman"/>
                      </a:endParaRPr>
                    </a:p>
                  </a:txBody>
                  <a:tcPr marL="91450" marR="91450" marT="45725" marB="45725"/>
                </a:tc>
                <a:extLst>
                  <a:ext uri="{0D108BD9-81ED-4DB2-BD59-A6C34878D82A}">
                    <a16:rowId xmlns:a16="http://schemas.microsoft.com/office/drawing/2014/main" val="10004"/>
                  </a:ext>
                </a:extLst>
              </a:tr>
              <a:tr h="472450">
                <a:tc>
                  <a:txBody>
                    <a:bodyPr/>
                    <a:lstStyle/>
                    <a:p>
                      <a:pPr marL="0" marR="0" lvl="0" indent="0" algn="l" rtl="0">
                        <a:lnSpc>
                          <a:spcPct val="100000"/>
                        </a:lnSpc>
                        <a:spcBef>
                          <a:spcPts val="0"/>
                        </a:spcBef>
                        <a:spcAft>
                          <a:spcPts val="0"/>
                        </a:spcAft>
                        <a:buClr>
                          <a:schemeClr val="dk1"/>
                        </a:buClr>
                        <a:buSzPts val="2800"/>
                        <a:buFont typeface="Times New Roman"/>
                        <a:buNone/>
                      </a:pPr>
                      <a:r>
                        <a:rPr lang="fr-FR" sz="2800">
                          <a:solidFill>
                            <a:schemeClr val="dk1"/>
                          </a:solidFill>
                          <a:latin typeface="Times New Roman"/>
                          <a:ea typeface="Times New Roman"/>
                          <a:cs typeface="Times New Roman"/>
                          <a:sym typeface="Times New Roman"/>
                        </a:rPr>
                        <a:t>Đời sống nhân dân tiếp tục được cải thiện, góp phần hoàn thành mục tiêu quốc gia về xoá đói, giảm nghèo.</a:t>
                      </a:r>
                      <a:endParaRPr sz="2800">
                        <a:solidFill>
                          <a:schemeClr val="dk1"/>
                        </a:solidFill>
                        <a:latin typeface="Times New Roman"/>
                        <a:ea typeface="Times New Roman"/>
                        <a:cs typeface="Times New Roman"/>
                        <a:sym typeface="Times New Roman"/>
                      </a:endParaRPr>
                    </a:p>
                    <a:p>
                      <a:pPr marL="0" marR="0" lvl="0" indent="0" algn="l" rtl="0">
                        <a:spcBef>
                          <a:spcPts val="0"/>
                        </a:spcBef>
                        <a:spcAft>
                          <a:spcPts val="0"/>
                        </a:spcAft>
                        <a:buNone/>
                      </a:pPr>
                      <a:endParaRPr sz="2800">
                        <a:latin typeface="Times New Roman"/>
                        <a:ea typeface="Times New Roman"/>
                        <a:cs typeface="Times New Roman"/>
                        <a:sym typeface="Times New Roman"/>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2800"/>
                        <a:buFont typeface="Times New Roman"/>
                        <a:buNone/>
                      </a:pPr>
                      <a:r>
                        <a:rPr lang="fr-FR" sz="2800">
                          <a:solidFill>
                            <a:schemeClr val="dk1"/>
                          </a:solidFill>
                          <a:latin typeface="Times New Roman"/>
                          <a:ea typeface="Times New Roman"/>
                          <a:cs typeface="Times New Roman"/>
                          <a:sym typeface="Times New Roman"/>
                        </a:rPr>
                        <a:t>Vấn đề giải quyết việc làm; an ninh quốc phòng được đảm bảo, chủ quyền lãnh thổ, lãnh hải quốc gia bảo vệ vững chắc, xây dựng biên giới hoà bình, hữu nghị, hợp tác, phát triển.</a:t>
                      </a:r>
                      <a:endParaRPr sz="2800">
                        <a:latin typeface="Times New Roman"/>
                        <a:ea typeface="Times New Roman"/>
                        <a:cs typeface="Times New Roman"/>
                        <a:sym typeface="Times New Roman"/>
                      </a:endParaRPr>
                    </a:p>
                  </a:txBody>
                  <a:tcPr marL="91450" marR="91450" marT="45725" marB="45725"/>
                </a:tc>
                <a:extLst>
                  <a:ext uri="{0D108BD9-81ED-4DB2-BD59-A6C34878D82A}">
                    <a16:rowId xmlns:a16="http://schemas.microsoft.com/office/drawing/2014/main" val="10005"/>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5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6EE"/>
        </a:solidFill>
        <a:effectLst/>
      </p:bgPr>
    </p:bg>
    <p:spTree>
      <p:nvGrpSpPr>
        <p:cNvPr id="1" name="Shape 1557"/>
        <p:cNvGrpSpPr/>
        <p:nvPr/>
      </p:nvGrpSpPr>
      <p:grpSpPr>
        <a:xfrm>
          <a:off x="0" y="0"/>
          <a:ext cx="0" cy="0"/>
          <a:chOff x="0" y="0"/>
          <a:chExt cx="0" cy="0"/>
        </a:xfrm>
      </p:grpSpPr>
      <p:sp>
        <p:nvSpPr>
          <p:cNvPr id="1558" name="Google Shape;1558;p19"/>
          <p:cNvSpPr/>
          <p:nvPr/>
        </p:nvSpPr>
        <p:spPr>
          <a:xfrm rot="539530">
            <a:off x="-1423942" y="518476"/>
            <a:ext cx="3286842" cy="5380247"/>
          </a:xfrm>
          <a:custGeom>
            <a:avLst/>
            <a:gdLst/>
            <a:ahLst/>
            <a:cxnLst/>
            <a:rect l="l" t="t" r="r" b="b"/>
            <a:pathLst>
              <a:path w="3286842" h="5380247" extrusionOk="0">
                <a:moveTo>
                  <a:pt x="0" y="0"/>
                </a:moveTo>
                <a:lnTo>
                  <a:pt x="3286842" y="0"/>
                </a:lnTo>
                <a:lnTo>
                  <a:pt x="3286842" y="5380247"/>
                </a:lnTo>
                <a:lnTo>
                  <a:pt x="0" y="5380247"/>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59" name="Google Shape;1559;p19"/>
          <p:cNvSpPr txBox="1"/>
          <p:nvPr/>
        </p:nvSpPr>
        <p:spPr>
          <a:xfrm>
            <a:off x="2667000" y="349380"/>
            <a:ext cx="11225462" cy="905056"/>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fr-FR" sz="4000" b="1">
                <a:solidFill>
                  <a:srgbClr val="FF0000"/>
                </a:solidFill>
                <a:latin typeface="Times New Roman"/>
                <a:ea typeface="Times New Roman"/>
                <a:cs typeface="Times New Roman"/>
                <a:sym typeface="Times New Roman"/>
              </a:rPr>
              <a:t>- Thành tựu nổi bật giai đoạn 2011-2020</a:t>
            </a:r>
            <a:endParaRPr sz="4000" b="1">
              <a:solidFill>
                <a:srgbClr val="FF0000"/>
              </a:solidFill>
              <a:latin typeface="Times New Roman"/>
              <a:ea typeface="Times New Roman"/>
              <a:cs typeface="Times New Roman"/>
              <a:sym typeface="Times New Roman"/>
            </a:endParaRPr>
          </a:p>
        </p:txBody>
      </p:sp>
      <p:sp>
        <p:nvSpPr>
          <p:cNvPr id="1560" name="Google Shape;1560;p19"/>
          <p:cNvSpPr/>
          <p:nvPr/>
        </p:nvSpPr>
        <p:spPr>
          <a:xfrm>
            <a:off x="1790700" y="2246735"/>
            <a:ext cx="14706600" cy="2087301"/>
          </a:xfrm>
          <a:prstGeom prst="roundRect">
            <a:avLst>
              <a:gd name="adj" fmla="val 16667"/>
            </a:avLst>
          </a:prstGeom>
          <a:solidFill>
            <a:srgbClr val="DAEEF3"/>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r>
              <a:rPr lang="fr-FR" sz="4000">
                <a:solidFill>
                  <a:srgbClr val="002060"/>
                </a:solidFill>
                <a:latin typeface="Times New Roman"/>
                <a:ea typeface="Times New Roman"/>
                <a:cs typeface="Times New Roman"/>
                <a:sym typeface="Times New Roman"/>
              </a:rPr>
              <a:t>Quảng Ninh cũng là tỉnh đầu tiên đưa điện lưới quốc gia đến các địa phương, đặc biệt ra huyện đảo Cô Tô. Tỉnh cũng tập trung nguồn lực triển khai các dự án lớn như: Cảng hàng không quốc tế Vân Đồn,….</a:t>
            </a:r>
            <a:endParaRPr sz="4000">
              <a:solidFill>
                <a:srgbClr val="002060"/>
              </a:solidFill>
              <a:latin typeface="Times New Roman"/>
              <a:ea typeface="Times New Roman"/>
              <a:cs typeface="Times New Roman"/>
              <a:sym typeface="Times New Roman"/>
            </a:endParaRPr>
          </a:p>
        </p:txBody>
      </p:sp>
      <p:sp>
        <p:nvSpPr>
          <p:cNvPr id="1561" name="Google Shape;1561;p19"/>
          <p:cNvSpPr/>
          <p:nvPr/>
        </p:nvSpPr>
        <p:spPr>
          <a:xfrm>
            <a:off x="2971800" y="5295900"/>
            <a:ext cx="14706600" cy="2087301"/>
          </a:xfrm>
          <a:prstGeom prst="roundRect">
            <a:avLst>
              <a:gd name="adj" fmla="val 16667"/>
            </a:avLst>
          </a:prstGeom>
          <a:solidFill>
            <a:srgbClr val="DAEEF3"/>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r>
              <a:rPr lang="fr-FR" sz="4000">
                <a:solidFill>
                  <a:srgbClr val="002060"/>
                </a:solidFill>
                <a:latin typeface="Times New Roman"/>
                <a:ea typeface="Times New Roman"/>
                <a:cs typeface="Times New Roman"/>
                <a:sym typeface="Times New Roman"/>
              </a:rPr>
              <a:t>Ngành công nghiệp văn hoá, nhất là du lịch được chú trọng đầu tư và phát triển, đặc biệt là Di sản Thiên nhiên thế giới vịnh Hạ Long được tỉnh khai thác hiệu quả.</a:t>
            </a:r>
            <a:endParaRPr sz="4000">
              <a:solidFill>
                <a:srgbClr val="002060"/>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60"/>
                                        </p:tgtEl>
                                        <p:attrNameLst>
                                          <p:attrName>style.visibility</p:attrName>
                                        </p:attrNameLst>
                                      </p:cBhvr>
                                      <p:to>
                                        <p:strVal val="visible"/>
                                      </p:to>
                                    </p:set>
                                    <p:animEffect transition="in" filter="fade">
                                      <p:cBhvr>
                                        <p:cTn id="7" dur="500"/>
                                        <p:tgtEl>
                                          <p:spTgt spid="156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61"/>
                                        </p:tgtEl>
                                        <p:attrNameLst>
                                          <p:attrName>style.visibility</p:attrName>
                                        </p:attrNameLst>
                                      </p:cBhvr>
                                      <p:to>
                                        <p:strVal val="visible"/>
                                      </p:to>
                                    </p:set>
                                    <p:animEffect transition="in" filter="fade">
                                      <p:cBhvr>
                                        <p:cTn id="12" dur="500"/>
                                        <p:tgtEl>
                                          <p:spTgt spid="15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6EE"/>
        </a:solidFill>
        <a:effectLst/>
      </p:bgPr>
    </p:bg>
    <p:spTree>
      <p:nvGrpSpPr>
        <p:cNvPr id="1" name="Shape 1318"/>
        <p:cNvGrpSpPr/>
        <p:nvPr/>
      </p:nvGrpSpPr>
      <p:grpSpPr>
        <a:xfrm>
          <a:off x="0" y="0"/>
          <a:ext cx="0" cy="0"/>
          <a:chOff x="0" y="0"/>
          <a:chExt cx="0" cy="0"/>
        </a:xfrm>
      </p:grpSpPr>
      <p:sp>
        <p:nvSpPr>
          <p:cNvPr id="1319" name="Google Shape;1319;p2"/>
          <p:cNvSpPr/>
          <p:nvPr/>
        </p:nvSpPr>
        <p:spPr>
          <a:xfrm rot="2770006">
            <a:off x="12402970" y="-1293185"/>
            <a:ext cx="9712659" cy="9712659"/>
          </a:xfrm>
          <a:custGeom>
            <a:avLst/>
            <a:gdLst/>
            <a:ahLst/>
            <a:cxnLst/>
            <a:rect l="l" t="t" r="r" b="b"/>
            <a:pathLst>
              <a:path w="9712659" h="9712659" extrusionOk="0">
                <a:moveTo>
                  <a:pt x="0" y="0"/>
                </a:moveTo>
                <a:lnTo>
                  <a:pt x="9712660" y="0"/>
                </a:lnTo>
                <a:lnTo>
                  <a:pt x="9712660" y="9712659"/>
                </a:lnTo>
                <a:lnTo>
                  <a:pt x="0" y="9712659"/>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320" name="Google Shape;1320;p2"/>
          <p:cNvGrpSpPr/>
          <p:nvPr/>
        </p:nvGrpSpPr>
        <p:grpSpPr>
          <a:xfrm rot="-359558">
            <a:off x="10914286" y="1243532"/>
            <a:ext cx="5883122" cy="6950948"/>
            <a:chOff x="81280" y="69850"/>
            <a:chExt cx="4450080" cy="5257800"/>
          </a:xfrm>
        </p:grpSpPr>
        <p:sp>
          <p:nvSpPr>
            <p:cNvPr id="1321" name="Google Shape;1321;p2"/>
            <p:cNvSpPr/>
            <p:nvPr/>
          </p:nvSpPr>
          <p:spPr>
            <a:xfrm>
              <a:off x="350520" y="69850"/>
              <a:ext cx="4161790" cy="4737100"/>
            </a:xfrm>
            <a:custGeom>
              <a:avLst/>
              <a:gdLst/>
              <a:ahLst/>
              <a:cxnLst/>
              <a:rect l="l" t="t" r="r" b="b"/>
              <a:pathLst>
                <a:path w="4161790" h="4737100" extrusionOk="0">
                  <a:moveTo>
                    <a:pt x="4149090" y="327660"/>
                  </a:moveTo>
                  <a:lnTo>
                    <a:pt x="398780" y="1270"/>
                  </a:lnTo>
                  <a:cubicBezTo>
                    <a:pt x="391160" y="0"/>
                    <a:pt x="384810" y="6350"/>
                    <a:pt x="383540" y="13970"/>
                  </a:cubicBezTo>
                  <a:lnTo>
                    <a:pt x="1270" y="4395470"/>
                  </a:lnTo>
                  <a:cubicBezTo>
                    <a:pt x="0" y="4403090"/>
                    <a:pt x="6350" y="4409440"/>
                    <a:pt x="13970" y="4409440"/>
                  </a:cubicBezTo>
                  <a:lnTo>
                    <a:pt x="3764280" y="4735830"/>
                  </a:lnTo>
                  <a:cubicBezTo>
                    <a:pt x="3771900" y="4737100"/>
                    <a:pt x="3778250" y="4730750"/>
                    <a:pt x="3779520" y="4723130"/>
                  </a:cubicBezTo>
                  <a:lnTo>
                    <a:pt x="4161790" y="341630"/>
                  </a:lnTo>
                  <a:cubicBezTo>
                    <a:pt x="4161790" y="335280"/>
                    <a:pt x="4156710" y="328930"/>
                    <a:pt x="4149090" y="327660"/>
                  </a:cubicBezTo>
                  <a:close/>
                  <a:moveTo>
                    <a:pt x="3934460" y="529590"/>
                  </a:moveTo>
                  <a:lnTo>
                    <a:pt x="3652520" y="3763010"/>
                  </a:lnTo>
                  <a:cubicBezTo>
                    <a:pt x="3651250" y="3770630"/>
                    <a:pt x="3644900" y="3775710"/>
                    <a:pt x="3638550" y="3775710"/>
                  </a:cubicBezTo>
                  <a:lnTo>
                    <a:pt x="269240" y="3482340"/>
                  </a:lnTo>
                  <a:cubicBezTo>
                    <a:pt x="261620" y="3481070"/>
                    <a:pt x="256540" y="3474720"/>
                    <a:pt x="256540" y="3468370"/>
                  </a:cubicBezTo>
                  <a:lnTo>
                    <a:pt x="538480" y="233680"/>
                  </a:lnTo>
                  <a:cubicBezTo>
                    <a:pt x="539750" y="226060"/>
                    <a:pt x="546100" y="220980"/>
                    <a:pt x="553720" y="220980"/>
                  </a:cubicBezTo>
                  <a:lnTo>
                    <a:pt x="3921760" y="514350"/>
                  </a:lnTo>
                  <a:cubicBezTo>
                    <a:pt x="3929380" y="515620"/>
                    <a:pt x="3934460" y="521970"/>
                    <a:pt x="3934460" y="529590"/>
                  </a:cubicBezTo>
                  <a:close/>
                </a:path>
              </a:pathLst>
            </a:custGeom>
            <a:solidFill>
              <a:srgbClr val="E2CEF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22" name="Google Shape;1322;p2"/>
            <p:cNvSpPr/>
            <p:nvPr/>
          </p:nvSpPr>
          <p:spPr>
            <a:xfrm>
              <a:off x="605790" y="289560"/>
              <a:ext cx="3679190" cy="3557270"/>
            </a:xfrm>
            <a:custGeom>
              <a:avLst/>
              <a:gdLst/>
              <a:ahLst/>
              <a:cxnLst/>
              <a:rect l="l" t="t" r="r" b="b"/>
              <a:pathLst>
                <a:path w="3679190" h="3557270" extrusionOk="0">
                  <a:moveTo>
                    <a:pt x="3666490" y="294640"/>
                  </a:moveTo>
                  <a:lnTo>
                    <a:pt x="297180" y="1270"/>
                  </a:lnTo>
                  <a:cubicBezTo>
                    <a:pt x="289560" y="0"/>
                    <a:pt x="283210" y="6350"/>
                    <a:pt x="281940" y="13970"/>
                  </a:cubicBezTo>
                  <a:lnTo>
                    <a:pt x="1270" y="3247390"/>
                  </a:lnTo>
                  <a:cubicBezTo>
                    <a:pt x="0" y="3255010"/>
                    <a:pt x="6350" y="3261360"/>
                    <a:pt x="13970" y="3262630"/>
                  </a:cubicBezTo>
                  <a:lnTo>
                    <a:pt x="3382010" y="3556000"/>
                  </a:lnTo>
                  <a:cubicBezTo>
                    <a:pt x="3389630" y="3557270"/>
                    <a:pt x="3395980" y="3550920"/>
                    <a:pt x="3397250" y="3543300"/>
                  </a:cubicBezTo>
                  <a:lnTo>
                    <a:pt x="3679190" y="309880"/>
                  </a:lnTo>
                  <a:cubicBezTo>
                    <a:pt x="3679190" y="302260"/>
                    <a:pt x="3674110" y="295910"/>
                    <a:pt x="3666490" y="294640"/>
                  </a:cubicBezTo>
                  <a:close/>
                </a:path>
              </a:pathLst>
            </a:custGeom>
            <a:blipFill rotWithShape="1">
              <a:blip r:embed="rId4">
                <a:alphaModFix/>
              </a:blip>
              <a:stretch>
                <a:fillRect l="-22263" r="-22264"/>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23" name="Google Shape;1323;p2"/>
            <p:cNvSpPr/>
            <p:nvPr/>
          </p:nvSpPr>
          <p:spPr>
            <a:xfrm>
              <a:off x="877570" y="289560"/>
              <a:ext cx="3407410" cy="3554730"/>
            </a:xfrm>
            <a:custGeom>
              <a:avLst/>
              <a:gdLst/>
              <a:ahLst/>
              <a:cxnLst/>
              <a:rect l="l" t="t" r="r" b="b"/>
              <a:pathLst>
                <a:path w="3407410" h="3554730" extrusionOk="0">
                  <a:moveTo>
                    <a:pt x="3407410" y="304800"/>
                  </a:moveTo>
                  <a:cubicBezTo>
                    <a:pt x="3407410" y="304800"/>
                    <a:pt x="3406140" y="297180"/>
                    <a:pt x="3395980" y="294640"/>
                  </a:cubicBezTo>
                  <a:lnTo>
                    <a:pt x="3394710" y="294640"/>
                  </a:lnTo>
                  <a:lnTo>
                    <a:pt x="3383280" y="293370"/>
                  </a:lnTo>
                  <a:lnTo>
                    <a:pt x="15240" y="0"/>
                  </a:lnTo>
                  <a:cubicBezTo>
                    <a:pt x="8890" y="0"/>
                    <a:pt x="1270" y="1270"/>
                    <a:pt x="0" y="8890"/>
                  </a:cubicBezTo>
                  <a:lnTo>
                    <a:pt x="1270" y="15240"/>
                  </a:lnTo>
                  <a:cubicBezTo>
                    <a:pt x="3810" y="12700"/>
                    <a:pt x="8890" y="10160"/>
                    <a:pt x="13970" y="10160"/>
                  </a:cubicBezTo>
                  <a:lnTo>
                    <a:pt x="3393440" y="304800"/>
                  </a:lnTo>
                  <a:lnTo>
                    <a:pt x="3398520" y="304800"/>
                  </a:lnTo>
                  <a:lnTo>
                    <a:pt x="3116580" y="3543300"/>
                  </a:lnTo>
                  <a:cubicBezTo>
                    <a:pt x="3116580" y="3548380"/>
                    <a:pt x="3114040" y="3552190"/>
                    <a:pt x="3110230" y="3554730"/>
                  </a:cubicBezTo>
                  <a:lnTo>
                    <a:pt x="3114040" y="3554730"/>
                  </a:lnTo>
                  <a:cubicBezTo>
                    <a:pt x="3120390" y="3554730"/>
                    <a:pt x="3126740" y="3550920"/>
                    <a:pt x="3126740" y="3544570"/>
                  </a:cubicBezTo>
                  <a:lnTo>
                    <a:pt x="3407410" y="304800"/>
                  </a:lnTo>
                  <a:close/>
                </a:path>
              </a:pathLst>
            </a:custGeom>
            <a:solidFill>
              <a:srgbClr val="74A8C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24" name="Google Shape;1324;p2"/>
            <p:cNvSpPr/>
            <p:nvPr/>
          </p:nvSpPr>
          <p:spPr>
            <a:xfrm>
              <a:off x="353060" y="4452620"/>
              <a:ext cx="3789680" cy="356870"/>
            </a:xfrm>
            <a:custGeom>
              <a:avLst/>
              <a:gdLst/>
              <a:ahLst/>
              <a:cxnLst/>
              <a:rect l="l" t="t" r="r" b="b"/>
              <a:pathLst>
                <a:path w="3789680" h="356870" extrusionOk="0">
                  <a:moveTo>
                    <a:pt x="15240" y="15240"/>
                  </a:moveTo>
                  <a:cubicBezTo>
                    <a:pt x="7620" y="13970"/>
                    <a:pt x="2540" y="7620"/>
                    <a:pt x="2540" y="0"/>
                  </a:cubicBezTo>
                  <a:lnTo>
                    <a:pt x="1270" y="13970"/>
                  </a:lnTo>
                  <a:cubicBezTo>
                    <a:pt x="0" y="21590"/>
                    <a:pt x="6350" y="27940"/>
                    <a:pt x="13970" y="29210"/>
                  </a:cubicBezTo>
                  <a:lnTo>
                    <a:pt x="3780790" y="356870"/>
                  </a:lnTo>
                  <a:cubicBezTo>
                    <a:pt x="3784600" y="356870"/>
                    <a:pt x="3787140" y="355600"/>
                    <a:pt x="3789680" y="354330"/>
                  </a:cubicBezTo>
                  <a:lnTo>
                    <a:pt x="3775710" y="342900"/>
                  </a:lnTo>
                  <a:lnTo>
                    <a:pt x="15240" y="15240"/>
                  </a:lnTo>
                  <a:close/>
                </a:path>
              </a:pathLst>
            </a:custGeom>
            <a:solidFill>
              <a:srgbClr val="74A8C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25" name="Google Shape;1325;p2"/>
            <p:cNvSpPr/>
            <p:nvPr/>
          </p:nvSpPr>
          <p:spPr>
            <a:xfrm>
              <a:off x="353060" y="74930"/>
              <a:ext cx="396240" cy="4408170"/>
            </a:xfrm>
            <a:custGeom>
              <a:avLst/>
              <a:gdLst/>
              <a:ahLst/>
              <a:cxnLst/>
              <a:rect l="l" t="t" r="r" b="b"/>
              <a:pathLst>
                <a:path w="396240" h="4408170" extrusionOk="0">
                  <a:moveTo>
                    <a:pt x="13970" y="4392930"/>
                  </a:moveTo>
                  <a:lnTo>
                    <a:pt x="396240" y="8890"/>
                  </a:lnTo>
                  <a:lnTo>
                    <a:pt x="387350" y="0"/>
                  </a:lnTo>
                  <a:cubicBezTo>
                    <a:pt x="384810" y="1270"/>
                    <a:pt x="383540" y="5080"/>
                    <a:pt x="382270" y="8890"/>
                  </a:cubicBezTo>
                  <a:lnTo>
                    <a:pt x="1270" y="4391660"/>
                  </a:lnTo>
                  <a:cubicBezTo>
                    <a:pt x="0" y="4399280"/>
                    <a:pt x="6350" y="4405630"/>
                    <a:pt x="13970" y="4406900"/>
                  </a:cubicBezTo>
                  <a:lnTo>
                    <a:pt x="27940" y="4408170"/>
                  </a:lnTo>
                  <a:cubicBezTo>
                    <a:pt x="19050" y="4406900"/>
                    <a:pt x="13970" y="4400550"/>
                    <a:pt x="13970" y="4392930"/>
                  </a:cubicBezTo>
                  <a:close/>
                </a:path>
              </a:pathLst>
            </a:custGeom>
            <a:solidFill>
              <a:srgbClr val="74A8CB"/>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26" name="Google Shape;1326;p2"/>
            <p:cNvSpPr/>
            <p:nvPr/>
          </p:nvSpPr>
          <p:spPr>
            <a:xfrm>
              <a:off x="591820" y="292100"/>
              <a:ext cx="297180" cy="3260090"/>
            </a:xfrm>
            <a:custGeom>
              <a:avLst/>
              <a:gdLst/>
              <a:ahLst/>
              <a:cxnLst/>
              <a:rect l="l" t="t" r="r" b="b"/>
              <a:pathLst>
                <a:path w="297180" h="3260090" extrusionOk="0">
                  <a:moveTo>
                    <a:pt x="15240" y="3244850"/>
                  </a:moveTo>
                  <a:lnTo>
                    <a:pt x="297180" y="11430"/>
                  </a:lnTo>
                  <a:lnTo>
                    <a:pt x="297180" y="8890"/>
                  </a:lnTo>
                  <a:lnTo>
                    <a:pt x="288290" y="0"/>
                  </a:lnTo>
                  <a:cubicBezTo>
                    <a:pt x="285750" y="2540"/>
                    <a:pt x="283210" y="5080"/>
                    <a:pt x="283210" y="10160"/>
                  </a:cubicBezTo>
                  <a:lnTo>
                    <a:pt x="1270" y="3243580"/>
                  </a:lnTo>
                  <a:cubicBezTo>
                    <a:pt x="0" y="3251200"/>
                    <a:pt x="6350" y="3257550"/>
                    <a:pt x="13970" y="3258820"/>
                  </a:cubicBezTo>
                  <a:lnTo>
                    <a:pt x="27940" y="3260090"/>
                  </a:lnTo>
                  <a:cubicBezTo>
                    <a:pt x="20320" y="3258820"/>
                    <a:pt x="13970" y="3252470"/>
                    <a:pt x="15240" y="324485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27" name="Google Shape;1327;p2"/>
            <p:cNvSpPr/>
            <p:nvPr/>
          </p:nvSpPr>
          <p:spPr>
            <a:xfrm>
              <a:off x="593090" y="3526790"/>
              <a:ext cx="3404870" cy="322580"/>
            </a:xfrm>
            <a:custGeom>
              <a:avLst/>
              <a:gdLst/>
              <a:ahLst/>
              <a:cxnLst/>
              <a:rect l="l" t="t" r="r" b="b"/>
              <a:pathLst>
                <a:path w="3404870" h="322580" extrusionOk="0">
                  <a:moveTo>
                    <a:pt x="3399790" y="308610"/>
                  </a:moveTo>
                  <a:lnTo>
                    <a:pt x="3395980" y="308610"/>
                  </a:lnTo>
                  <a:lnTo>
                    <a:pt x="15240" y="13970"/>
                  </a:lnTo>
                  <a:cubicBezTo>
                    <a:pt x="7620" y="12700"/>
                    <a:pt x="2540" y="6350"/>
                    <a:pt x="2540" y="0"/>
                  </a:cubicBezTo>
                  <a:lnTo>
                    <a:pt x="1270" y="13970"/>
                  </a:lnTo>
                  <a:cubicBezTo>
                    <a:pt x="0" y="21590"/>
                    <a:pt x="6350" y="27940"/>
                    <a:pt x="13970" y="29210"/>
                  </a:cubicBezTo>
                  <a:lnTo>
                    <a:pt x="3394710" y="322580"/>
                  </a:lnTo>
                  <a:cubicBezTo>
                    <a:pt x="3398520" y="322580"/>
                    <a:pt x="3402330" y="321310"/>
                    <a:pt x="3404870" y="318770"/>
                  </a:cubicBezTo>
                  <a:lnTo>
                    <a:pt x="3399790" y="30861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28" name="Google Shape;1328;p2"/>
            <p:cNvSpPr/>
            <p:nvPr/>
          </p:nvSpPr>
          <p:spPr>
            <a:xfrm>
              <a:off x="749300" y="80010"/>
              <a:ext cx="1270" cy="3810"/>
            </a:xfrm>
            <a:custGeom>
              <a:avLst/>
              <a:gdLst/>
              <a:ahLst/>
              <a:cxnLst/>
              <a:rect l="l" t="t" r="r" b="b"/>
              <a:pathLst>
                <a:path w="1270" h="3810" extrusionOk="0">
                  <a:moveTo>
                    <a:pt x="0" y="3810"/>
                  </a:moveTo>
                  <a:lnTo>
                    <a:pt x="1270" y="0"/>
                  </a:lnTo>
                  <a:cubicBezTo>
                    <a:pt x="0" y="1270"/>
                    <a:pt x="0" y="2540"/>
                    <a:pt x="0" y="381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29" name="Google Shape;1329;p2"/>
            <p:cNvSpPr/>
            <p:nvPr/>
          </p:nvSpPr>
          <p:spPr>
            <a:xfrm>
              <a:off x="741680" y="71120"/>
              <a:ext cx="3789680" cy="355600"/>
            </a:xfrm>
            <a:custGeom>
              <a:avLst/>
              <a:gdLst/>
              <a:ahLst/>
              <a:cxnLst/>
              <a:rect l="l" t="t" r="r" b="b"/>
              <a:pathLst>
                <a:path w="3789680" h="355600" extrusionOk="0">
                  <a:moveTo>
                    <a:pt x="3776980" y="327660"/>
                  </a:moveTo>
                  <a:lnTo>
                    <a:pt x="22860" y="1270"/>
                  </a:lnTo>
                  <a:lnTo>
                    <a:pt x="10160" y="0"/>
                  </a:lnTo>
                  <a:cubicBezTo>
                    <a:pt x="6350" y="0"/>
                    <a:pt x="2540" y="1270"/>
                    <a:pt x="0" y="3810"/>
                  </a:cubicBezTo>
                  <a:lnTo>
                    <a:pt x="7620" y="12700"/>
                  </a:lnTo>
                  <a:lnTo>
                    <a:pt x="8890" y="12700"/>
                  </a:lnTo>
                  <a:lnTo>
                    <a:pt x="3775710" y="340360"/>
                  </a:lnTo>
                  <a:cubicBezTo>
                    <a:pt x="3783330" y="341630"/>
                    <a:pt x="3788410" y="347980"/>
                    <a:pt x="3788410" y="355600"/>
                  </a:cubicBezTo>
                  <a:lnTo>
                    <a:pt x="3789680" y="341630"/>
                  </a:lnTo>
                  <a:cubicBezTo>
                    <a:pt x="3789680" y="335280"/>
                    <a:pt x="3784600" y="328930"/>
                    <a:pt x="3776980" y="32766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30" name="Google Shape;1330;p2"/>
            <p:cNvSpPr/>
            <p:nvPr/>
          </p:nvSpPr>
          <p:spPr>
            <a:xfrm>
              <a:off x="4130040" y="408940"/>
              <a:ext cx="400050" cy="4396740"/>
            </a:xfrm>
            <a:custGeom>
              <a:avLst/>
              <a:gdLst/>
              <a:ahLst/>
              <a:cxnLst/>
              <a:rect l="l" t="t" r="r" b="b"/>
              <a:pathLst>
                <a:path w="400050" h="4396740" extrusionOk="0">
                  <a:moveTo>
                    <a:pt x="19050" y="4387850"/>
                  </a:moveTo>
                  <a:lnTo>
                    <a:pt x="400050" y="13970"/>
                  </a:lnTo>
                  <a:cubicBezTo>
                    <a:pt x="400050" y="13970"/>
                    <a:pt x="392430" y="5080"/>
                    <a:pt x="389890" y="2540"/>
                  </a:cubicBezTo>
                  <a:cubicBezTo>
                    <a:pt x="389890" y="2540"/>
                    <a:pt x="387350" y="0"/>
                    <a:pt x="382270" y="0"/>
                  </a:cubicBezTo>
                  <a:lnTo>
                    <a:pt x="0" y="4385310"/>
                  </a:lnTo>
                  <a:lnTo>
                    <a:pt x="13970" y="4396740"/>
                  </a:lnTo>
                  <a:cubicBezTo>
                    <a:pt x="16510" y="4395470"/>
                    <a:pt x="19050" y="4391660"/>
                    <a:pt x="19050" y="438785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31" name="Google Shape;1331;p2"/>
            <p:cNvSpPr/>
            <p:nvPr/>
          </p:nvSpPr>
          <p:spPr>
            <a:xfrm>
              <a:off x="114309" y="382238"/>
              <a:ext cx="3792220" cy="4425950"/>
            </a:xfrm>
            <a:custGeom>
              <a:avLst/>
              <a:gdLst/>
              <a:ahLst/>
              <a:cxnLst/>
              <a:rect l="l" t="t" r="r" b="b"/>
              <a:pathLst>
                <a:path w="3792220" h="4425950" extrusionOk="0">
                  <a:moveTo>
                    <a:pt x="3778250" y="0"/>
                  </a:moveTo>
                  <a:lnTo>
                    <a:pt x="13970" y="0"/>
                  </a:lnTo>
                  <a:cubicBezTo>
                    <a:pt x="6350" y="0"/>
                    <a:pt x="0" y="6350"/>
                    <a:pt x="0" y="13970"/>
                  </a:cubicBezTo>
                  <a:lnTo>
                    <a:pt x="0" y="4411980"/>
                  </a:lnTo>
                  <a:cubicBezTo>
                    <a:pt x="0" y="4419600"/>
                    <a:pt x="6350" y="4425950"/>
                    <a:pt x="13970" y="4425950"/>
                  </a:cubicBezTo>
                  <a:lnTo>
                    <a:pt x="3778250" y="4425950"/>
                  </a:lnTo>
                  <a:cubicBezTo>
                    <a:pt x="3785870" y="4425950"/>
                    <a:pt x="3792220" y="4419600"/>
                    <a:pt x="3792220" y="4411980"/>
                  </a:cubicBezTo>
                  <a:lnTo>
                    <a:pt x="3792220" y="12700"/>
                  </a:lnTo>
                  <a:cubicBezTo>
                    <a:pt x="3792220" y="5080"/>
                    <a:pt x="3785870" y="0"/>
                    <a:pt x="3778250" y="0"/>
                  </a:cubicBezTo>
                  <a:close/>
                  <a:moveTo>
                    <a:pt x="3582670" y="218440"/>
                  </a:moveTo>
                  <a:lnTo>
                    <a:pt x="3582670" y="3464560"/>
                  </a:lnTo>
                  <a:cubicBezTo>
                    <a:pt x="3582670" y="3472180"/>
                    <a:pt x="3576320" y="3478530"/>
                    <a:pt x="3568700" y="3478530"/>
                  </a:cubicBezTo>
                  <a:lnTo>
                    <a:pt x="186690" y="3478530"/>
                  </a:lnTo>
                  <a:cubicBezTo>
                    <a:pt x="179070" y="3478530"/>
                    <a:pt x="172720" y="3472180"/>
                    <a:pt x="172720" y="3464560"/>
                  </a:cubicBezTo>
                  <a:lnTo>
                    <a:pt x="172720" y="218440"/>
                  </a:lnTo>
                  <a:cubicBezTo>
                    <a:pt x="172720" y="210820"/>
                    <a:pt x="179070" y="204470"/>
                    <a:pt x="186690" y="204470"/>
                  </a:cubicBezTo>
                  <a:lnTo>
                    <a:pt x="3568700" y="204470"/>
                  </a:lnTo>
                  <a:cubicBezTo>
                    <a:pt x="3576320" y="204470"/>
                    <a:pt x="3582670" y="210820"/>
                    <a:pt x="3582670" y="218440"/>
                  </a:cubicBezTo>
                  <a:close/>
                </a:path>
              </a:pathLst>
            </a:custGeom>
            <a:solidFill>
              <a:srgbClr val="CAEEE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32" name="Google Shape;1332;p2"/>
            <p:cNvSpPr/>
            <p:nvPr/>
          </p:nvSpPr>
          <p:spPr>
            <a:xfrm>
              <a:off x="240030" y="1106170"/>
              <a:ext cx="3421380" cy="3274060"/>
            </a:xfrm>
            <a:custGeom>
              <a:avLst/>
              <a:gdLst/>
              <a:ahLst/>
              <a:cxnLst/>
              <a:rect l="l" t="t" r="r" b="b"/>
              <a:pathLst>
                <a:path w="3421380" h="3274060" extrusionOk="0">
                  <a:moveTo>
                    <a:pt x="3421380" y="8890"/>
                  </a:moveTo>
                  <a:cubicBezTo>
                    <a:pt x="3421380" y="8890"/>
                    <a:pt x="3418840" y="1270"/>
                    <a:pt x="3408680" y="0"/>
                  </a:cubicBezTo>
                  <a:lnTo>
                    <a:pt x="13970" y="0"/>
                  </a:lnTo>
                  <a:cubicBezTo>
                    <a:pt x="7620" y="0"/>
                    <a:pt x="0" y="2540"/>
                    <a:pt x="0" y="10160"/>
                  </a:cubicBezTo>
                  <a:lnTo>
                    <a:pt x="2540" y="16510"/>
                  </a:lnTo>
                  <a:cubicBezTo>
                    <a:pt x="5080" y="12700"/>
                    <a:pt x="10160" y="11430"/>
                    <a:pt x="13970" y="11430"/>
                  </a:cubicBezTo>
                  <a:lnTo>
                    <a:pt x="3411220" y="11430"/>
                  </a:lnTo>
                  <a:lnTo>
                    <a:pt x="3411220" y="3262630"/>
                  </a:lnTo>
                  <a:cubicBezTo>
                    <a:pt x="3411220" y="3267710"/>
                    <a:pt x="3408680" y="3271520"/>
                    <a:pt x="3406140" y="3274060"/>
                  </a:cubicBezTo>
                  <a:lnTo>
                    <a:pt x="3409950" y="3274060"/>
                  </a:lnTo>
                  <a:cubicBezTo>
                    <a:pt x="3416300" y="3274060"/>
                    <a:pt x="3421380" y="3268980"/>
                    <a:pt x="3421380" y="3262630"/>
                  </a:cubicBezTo>
                  <a:lnTo>
                    <a:pt x="3421380" y="8890"/>
                  </a:lnTo>
                  <a:close/>
                </a:path>
              </a:pathLst>
            </a:custGeom>
            <a:solidFill>
              <a:srgbClr val="89888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33" name="Google Shape;1333;p2"/>
            <p:cNvSpPr/>
            <p:nvPr/>
          </p:nvSpPr>
          <p:spPr>
            <a:xfrm>
              <a:off x="81280" y="5299710"/>
              <a:ext cx="3804920" cy="27940"/>
            </a:xfrm>
            <a:custGeom>
              <a:avLst/>
              <a:gdLst/>
              <a:ahLst/>
              <a:cxnLst/>
              <a:rect l="l" t="t" r="r" b="b"/>
              <a:pathLst>
                <a:path w="3804920" h="27940" extrusionOk="0">
                  <a:moveTo>
                    <a:pt x="13970" y="13970"/>
                  </a:moveTo>
                  <a:cubicBezTo>
                    <a:pt x="6350" y="13970"/>
                    <a:pt x="0" y="7620"/>
                    <a:pt x="0" y="0"/>
                  </a:cubicBezTo>
                  <a:lnTo>
                    <a:pt x="0" y="13970"/>
                  </a:lnTo>
                  <a:cubicBezTo>
                    <a:pt x="0" y="21590"/>
                    <a:pt x="6350" y="27940"/>
                    <a:pt x="13970" y="27940"/>
                  </a:cubicBezTo>
                  <a:lnTo>
                    <a:pt x="3796030" y="27940"/>
                  </a:lnTo>
                  <a:cubicBezTo>
                    <a:pt x="3799840" y="27940"/>
                    <a:pt x="3802380" y="26670"/>
                    <a:pt x="3804920" y="24130"/>
                  </a:cubicBezTo>
                  <a:lnTo>
                    <a:pt x="3790950" y="13970"/>
                  </a:lnTo>
                  <a:lnTo>
                    <a:pt x="13970" y="13970"/>
                  </a:lnTo>
                  <a:close/>
                </a:path>
              </a:pathLst>
            </a:custGeom>
            <a:solidFill>
              <a:srgbClr val="89888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34" name="Google Shape;1334;p2"/>
            <p:cNvSpPr/>
            <p:nvPr/>
          </p:nvSpPr>
          <p:spPr>
            <a:xfrm>
              <a:off x="81280" y="904240"/>
              <a:ext cx="27940" cy="4422140"/>
            </a:xfrm>
            <a:custGeom>
              <a:avLst/>
              <a:gdLst/>
              <a:ahLst/>
              <a:cxnLst/>
              <a:rect l="l" t="t" r="r" b="b"/>
              <a:pathLst>
                <a:path w="27940" h="4422140" extrusionOk="0">
                  <a:moveTo>
                    <a:pt x="12700" y="4409440"/>
                  </a:moveTo>
                  <a:lnTo>
                    <a:pt x="12700" y="8890"/>
                  </a:lnTo>
                  <a:lnTo>
                    <a:pt x="3810" y="0"/>
                  </a:lnTo>
                  <a:cubicBezTo>
                    <a:pt x="1270" y="2540"/>
                    <a:pt x="0" y="5080"/>
                    <a:pt x="0" y="8890"/>
                  </a:cubicBezTo>
                  <a:lnTo>
                    <a:pt x="0" y="4408170"/>
                  </a:lnTo>
                  <a:cubicBezTo>
                    <a:pt x="0" y="4415790"/>
                    <a:pt x="6350" y="4422140"/>
                    <a:pt x="13970" y="4422140"/>
                  </a:cubicBezTo>
                  <a:lnTo>
                    <a:pt x="27940" y="4422140"/>
                  </a:lnTo>
                  <a:cubicBezTo>
                    <a:pt x="19050" y="4422140"/>
                    <a:pt x="12700" y="4415790"/>
                    <a:pt x="12700" y="4409440"/>
                  </a:cubicBezTo>
                  <a:close/>
                </a:path>
              </a:pathLst>
            </a:custGeom>
            <a:solidFill>
              <a:srgbClr val="89888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35" name="Google Shape;1335;p2"/>
            <p:cNvSpPr/>
            <p:nvPr/>
          </p:nvSpPr>
          <p:spPr>
            <a:xfrm>
              <a:off x="238760" y="1108710"/>
              <a:ext cx="27940" cy="3270250"/>
            </a:xfrm>
            <a:custGeom>
              <a:avLst/>
              <a:gdLst/>
              <a:ahLst/>
              <a:cxnLst/>
              <a:rect l="l" t="t" r="r" b="b"/>
              <a:pathLst>
                <a:path w="27940" h="3270250" extrusionOk="0">
                  <a:moveTo>
                    <a:pt x="12700" y="3256280"/>
                  </a:moveTo>
                  <a:lnTo>
                    <a:pt x="12700" y="7620"/>
                  </a:lnTo>
                  <a:lnTo>
                    <a:pt x="3810" y="0"/>
                  </a:lnTo>
                  <a:cubicBezTo>
                    <a:pt x="1270" y="2540"/>
                    <a:pt x="0" y="6350"/>
                    <a:pt x="0" y="10160"/>
                  </a:cubicBezTo>
                  <a:lnTo>
                    <a:pt x="0" y="3256280"/>
                  </a:lnTo>
                  <a:cubicBezTo>
                    <a:pt x="0" y="3263900"/>
                    <a:pt x="6350" y="3270250"/>
                    <a:pt x="13970" y="3270250"/>
                  </a:cubicBezTo>
                  <a:lnTo>
                    <a:pt x="27940" y="3270250"/>
                  </a:lnTo>
                  <a:cubicBezTo>
                    <a:pt x="19050" y="3270250"/>
                    <a:pt x="12700" y="3263900"/>
                    <a:pt x="12700" y="325628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36" name="Google Shape;1336;p2"/>
            <p:cNvSpPr/>
            <p:nvPr/>
          </p:nvSpPr>
          <p:spPr>
            <a:xfrm>
              <a:off x="240030" y="4354830"/>
              <a:ext cx="3417570" cy="27940"/>
            </a:xfrm>
            <a:custGeom>
              <a:avLst/>
              <a:gdLst/>
              <a:ahLst/>
              <a:cxnLst/>
              <a:rect l="l" t="t" r="r" b="b"/>
              <a:pathLst>
                <a:path w="3417570" h="27940" extrusionOk="0">
                  <a:moveTo>
                    <a:pt x="3411220" y="12700"/>
                  </a:moveTo>
                  <a:cubicBezTo>
                    <a:pt x="3409950" y="12700"/>
                    <a:pt x="3408680" y="13970"/>
                    <a:pt x="3407410" y="13970"/>
                  </a:cubicBezTo>
                  <a:lnTo>
                    <a:pt x="13970" y="13970"/>
                  </a:lnTo>
                  <a:cubicBezTo>
                    <a:pt x="6350" y="13970"/>
                    <a:pt x="0" y="7620"/>
                    <a:pt x="0" y="0"/>
                  </a:cubicBezTo>
                  <a:lnTo>
                    <a:pt x="0" y="13970"/>
                  </a:lnTo>
                  <a:cubicBezTo>
                    <a:pt x="0" y="21590"/>
                    <a:pt x="6350" y="27940"/>
                    <a:pt x="13970" y="27940"/>
                  </a:cubicBezTo>
                  <a:lnTo>
                    <a:pt x="3407410" y="27940"/>
                  </a:lnTo>
                  <a:cubicBezTo>
                    <a:pt x="3411220" y="27940"/>
                    <a:pt x="3415030" y="25400"/>
                    <a:pt x="3417570" y="22860"/>
                  </a:cubicBezTo>
                  <a:lnTo>
                    <a:pt x="3411220" y="12700"/>
                  </a:ln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37" name="Google Shape;1337;p2"/>
            <p:cNvSpPr/>
            <p:nvPr/>
          </p:nvSpPr>
          <p:spPr>
            <a:xfrm>
              <a:off x="93980" y="909320"/>
              <a:ext cx="1270" cy="3810"/>
            </a:xfrm>
            <a:custGeom>
              <a:avLst/>
              <a:gdLst/>
              <a:ahLst/>
              <a:cxnLst/>
              <a:rect l="l" t="t" r="r" b="b"/>
              <a:pathLst>
                <a:path w="1270" h="3810" extrusionOk="0">
                  <a:moveTo>
                    <a:pt x="0" y="3810"/>
                  </a:moveTo>
                  <a:lnTo>
                    <a:pt x="1270" y="0"/>
                  </a:lnTo>
                  <a:cubicBezTo>
                    <a:pt x="0" y="1270"/>
                    <a:pt x="0" y="2540"/>
                    <a:pt x="0" y="381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38" name="Google Shape;1338;p2"/>
            <p:cNvSpPr/>
            <p:nvPr/>
          </p:nvSpPr>
          <p:spPr>
            <a:xfrm>
              <a:off x="85090" y="899160"/>
              <a:ext cx="3806190" cy="27940"/>
            </a:xfrm>
            <a:custGeom>
              <a:avLst/>
              <a:gdLst/>
              <a:ahLst/>
              <a:cxnLst/>
              <a:rect l="l" t="t" r="r" b="b"/>
              <a:pathLst>
                <a:path w="3806190" h="27940" extrusionOk="0">
                  <a:moveTo>
                    <a:pt x="3790950" y="0"/>
                  </a:moveTo>
                  <a:lnTo>
                    <a:pt x="10160" y="0"/>
                  </a:lnTo>
                  <a:cubicBezTo>
                    <a:pt x="6350" y="0"/>
                    <a:pt x="2540" y="2540"/>
                    <a:pt x="0" y="5080"/>
                  </a:cubicBezTo>
                  <a:lnTo>
                    <a:pt x="8890" y="13970"/>
                  </a:lnTo>
                  <a:lnTo>
                    <a:pt x="3792220" y="13970"/>
                  </a:lnTo>
                  <a:cubicBezTo>
                    <a:pt x="3799840" y="13970"/>
                    <a:pt x="3806190" y="20320"/>
                    <a:pt x="3806190" y="27940"/>
                  </a:cubicBezTo>
                  <a:lnTo>
                    <a:pt x="3806190" y="13970"/>
                  </a:lnTo>
                  <a:cubicBezTo>
                    <a:pt x="3804920" y="6350"/>
                    <a:pt x="3798570" y="0"/>
                    <a:pt x="3790950" y="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39" name="Google Shape;1339;p2"/>
            <p:cNvSpPr/>
            <p:nvPr/>
          </p:nvSpPr>
          <p:spPr>
            <a:xfrm>
              <a:off x="3869690" y="910590"/>
              <a:ext cx="20320" cy="4413250"/>
            </a:xfrm>
            <a:custGeom>
              <a:avLst/>
              <a:gdLst/>
              <a:ahLst/>
              <a:cxnLst/>
              <a:rect l="l" t="t" r="r" b="b"/>
              <a:pathLst>
                <a:path w="20320" h="4413250" extrusionOk="0">
                  <a:moveTo>
                    <a:pt x="20320" y="4401820"/>
                  </a:moveTo>
                  <a:lnTo>
                    <a:pt x="20320" y="12700"/>
                  </a:lnTo>
                  <a:cubicBezTo>
                    <a:pt x="20320" y="12700"/>
                    <a:pt x="11430" y="5080"/>
                    <a:pt x="8890" y="2540"/>
                  </a:cubicBezTo>
                  <a:cubicBezTo>
                    <a:pt x="8890" y="2540"/>
                    <a:pt x="6350" y="0"/>
                    <a:pt x="0" y="0"/>
                  </a:cubicBezTo>
                  <a:lnTo>
                    <a:pt x="0" y="4403090"/>
                  </a:lnTo>
                  <a:lnTo>
                    <a:pt x="15240" y="4413250"/>
                  </a:lnTo>
                  <a:cubicBezTo>
                    <a:pt x="19050" y="4410710"/>
                    <a:pt x="20320" y="4406900"/>
                    <a:pt x="20320" y="440182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340" name="Google Shape;1340;p2"/>
          <p:cNvSpPr/>
          <p:nvPr/>
        </p:nvSpPr>
        <p:spPr>
          <a:xfrm rot="-7790088">
            <a:off x="-1139290" y="8291080"/>
            <a:ext cx="6332063" cy="4881445"/>
          </a:xfrm>
          <a:custGeom>
            <a:avLst/>
            <a:gdLst/>
            <a:ahLst/>
            <a:cxnLst/>
            <a:rect l="l" t="t" r="r" b="b"/>
            <a:pathLst>
              <a:path w="6332063" h="4881445" extrusionOk="0">
                <a:moveTo>
                  <a:pt x="0" y="0"/>
                </a:moveTo>
                <a:lnTo>
                  <a:pt x="6332063" y="0"/>
                </a:lnTo>
                <a:lnTo>
                  <a:pt x="6332063" y="4881445"/>
                </a:lnTo>
                <a:lnTo>
                  <a:pt x="0" y="4881445"/>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41" name="Google Shape;1341;p2"/>
          <p:cNvSpPr txBox="1"/>
          <p:nvPr/>
        </p:nvSpPr>
        <p:spPr>
          <a:xfrm>
            <a:off x="1740845" y="1910820"/>
            <a:ext cx="7221237" cy="1299362"/>
          </a:xfrm>
          <a:prstGeom prst="rect">
            <a:avLst/>
          </a:prstGeom>
          <a:noFill/>
          <a:ln>
            <a:noFill/>
          </a:ln>
        </p:spPr>
        <p:txBody>
          <a:bodyPr spcFirstLastPara="1" wrap="square" lIns="0" tIns="0" rIns="0" bIns="0" anchor="t" anchorCtr="0">
            <a:spAutoFit/>
          </a:bodyPr>
          <a:lstStyle/>
          <a:p>
            <a:pPr marL="0" marR="0" lvl="0" indent="0" algn="ctr" rtl="0">
              <a:lnSpc>
                <a:spcPct val="105991"/>
              </a:lnSpc>
              <a:spcBef>
                <a:spcPts val="0"/>
              </a:spcBef>
              <a:spcAft>
                <a:spcPts val="0"/>
              </a:spcAft>
              <a:buNone/>
            </a:pPr>
            <a:r>
              <a:rPr lang="fr-FR" sz="9330" b="1">
                <a:solidFill>
                  <a:srgbClr val="112838"/>
                </a:solidFill>
                <a:latin typeface="Times New Roman"/>
                <a:ea typeface="Times New Roman"/>
                <a:cs typeface="Times New Roman"/>
                <a:sym typeface="Times New Roman"/>
              </a:rPr>
              <a:t>KHỞI ĐỘNG</a:t>
            </a:r>
            <a:endParaRPr/>
          </a:p>
        </p:txBody>
      </p:sp>
      <p:sp>
        <p:nvSpPr>
          <p:cNvPr id="1342" name="Google Shape;1342;p2"/>
          <p:cNvSpPr txBox="1"/>
          <p:nvPr/>
        </p:nvSpPr>
        <p:spPr>
          <a:xfrm>
            <a:off x="1158112" y="4136188"/>
            <a:ext cx="8449822" cy="3693319"/>
          </a:xfrm>
          <a:prstGeom prst="rect">
            <a:avLst/>
          </a:prstGeom>
          <a:noFill/>
          <a:ln>
            <a:noFill/>
          </a:ln>
        </p:spPr>
        <p:txBody>
          <a:bodyPr spcFirstLastPara="1" wrap="square" lIns="0" tIns="0" rIns="0" bIns="0" anchor="t" anchorCtr="0">
            <a:spAutoFit/>
          </a:bodyPr>
          <a:lstStyle/>
          <a:p>
            <a:pPr marL="0" marR="0" lvl="0" indent="0" algn="just" rtl="0">
              <a:spcBef>
                <a:spcPts val="0"/>
              </a:spcBef>
              <a:spcAft>
                <a:spcPts val="0"/>
              </a:spcAft>
              <a:buNone/>
            </a:pPr>
            <a:r>
              <a:rPr lang="fr-FR" sz="4000">
                <a:solidFill>
                  <a:schemeClr val="dk1"/>
                </a:solidFill>
                <a:latin typeface="Times New Roman"/>
                <a:ea typeface="Times New Roman"/>
                <a:cs typeface="Times New Roman"/>
                <a:sym typeface="Times New Roman"/>
              </a:rPr>
              <a:t>Hãy chia sẻ hiểu biết của em về cuộc chiến tranh bảo vệ biên giới năm 1979 và những nhiệm vụ mà quân dân Quảng Ninh đã hoàn thành để giữ vững nền độc lập và xây dựng chủ nghĩa xã hội trong giai đoạn lịch sử mới.</a:t>
            </a:r>
            <a:endParaRPr sz="4000">
              <a:solidFill>
                <a:schemeClr val="dk1"/>
              </a:solidFill>
              <a:latin typeface="Times New Roman"/>
              <a:ea typeface="Times New Roman"/>
              <a:cs typeface="Times New Roman"/>
              <a:sym typeface="Times New Roman"/>
            </a:endParaRPr>
          </a:p>
        </p:txBody>
      </p:sp>
      <p:sp>
        <p:nvSpPr>
          <p:cNvPr id="1343" name="Google Shape;1343;p2" descr="Kinh nghiệm Du lịch HẠ LONG 2023 chi tiết từ A-Z: 10 địa điểm vui chơi,  kinh nghiệm ăn uống, lưu trú..."/>
          <p:cNvSpPr/>
          <p:nvPr/>
        </p:nvSpPr>
        <p:spPr>
          <a:xfrm>
            <a:off x="8991600" y="4991100"/>
            <a:ext cx="304800" cy="3048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pic>
        <p:nvPicPr>
          <p:cNvPr id="1344" name="Google Shape;1344;p2" descr="Ký ức không quên về cuộc chiến bảo vệ biên giới phía Bắc Tổ quốc - Báo Công  an Nhân dân điện tử"/>
          <p:cNvPicPr preferRelativeResize="0"/>
          <p:nvPr/>
        </p:nvPicPr>
        <p:blipFill rotWithShape="1">
          <a:blip r:embed="rId6">
            <a:alphaModFix/>
          </a:blip>
          <a:srcRect/>
          <a:stretch/>
        </p:blipFill>
        <p:spPr>
          <a:xfrm rot="-349462">
            <a:off x="11138944" y="2018890"/>
            <a:ext cx="4591549" cy="4883669"/>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42"/>
                                        </p:tgtEl>
                                        <p:attrNameLst>
                                          <p:attrName>style.visibility</p:attrName>
                                        </p:attrNameLst>
                                      </p:cBhvr>
                                      <p:to>
                                        <p:strVal val="visible"/>
                                      </p:to>
                                    </p:set>
                                    <p:animEffect transition="in" filter="fade">
                                      <p:cBhvr>
                                        <p:cTn id="7" dur="500"/>
                                        <p:tgtEl>
                                          <p:spTgt spid="13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565"/>
        <p:cNvGrpSpPr/>
        <p:nvPr/>
      </p:nvGrpSpPr>
      <p:grpSpPr>
        <a:xfrm>
          <a:off x="0" y="0"/>
          <a:ext cx="0" cy="0"/>
          <a:chOff x="0" y="0"/>
          <a:chExt cx="0" cy="0"/>
        </a:xfrm>
      </p:grpSpPr>
      <p:sp>
        <p:nvSpPr>
          <p:cNvPr id="1566" name="Google Shape;1566;p20"/>
          <p:cNvSpPr/>
          <p:nvPr/>
        </p:nvSpPr>
        <p:spPr>
          <a:xfrm rot="539530">
            <a:off x="-1423942" y="518476"/>
            <a:ext cx="3286842" cy="5380247"/>
          </a:xfrm>
          <a:custGeom>
            <a:avLst/>
            <a:gdLst/>
            <a:ahLst/>
            <a:cxnLst/>
            <a:rect l="l" t="t" r="r" b="b"/>
            <a:pathLst>
              <a:path w="3286842" h="5380247" extrusionOk="0">
                <a:moveTo>
                  <a:pt x="0" y="0"/>
                </a:moveTo>
                <a:lnTo>
                  <a:pt x="3286842" y="0"/>
                </a:lnTo>
                <a:lnTo>
                  <a:pt x="3286842" y="5380247"/>
                </a:lnTo>
                <a:lnTo>
                  <a:pt x="0" y="5380247"/>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67" name="Google Shape;1567;p20"/>
          <p:cNvSpPr txBox="1"/>
          <p:nvPr/>
        </p:nvSpPr>
        <p:spPr>
          <a:xfrm>
            <a:off x="2667000" y="349380"/>
            <a:ext cx="11225462" cy="920252"/>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fr-FR" sz="4000" b="1">
                <a:solidFill>
                  <a:srgbClr val="FF0000"/>
                </a:solidFill>
                <a:latin typeface="Times New Roman"/>
                <a:ea typeface="Times New Roman"/>
                <a:cs typeface="Times New Roman"/>
                <a:sym typeface="Times New Roman"/>
              </a:rPr>
              <a:t>- Thành tựu nổi bật giai đoạn 2011-2020</a:t>
            </a:r>
            <a:endParaRPr sz="4000" b="1">
              <a:solidFill>
                <a:srgbClr val="FF0000"/>
              </a:solidFill>
              <a:latin typeface="Times New Roman"/>
              <a:ea typeface="Times New Roman"/>
              <a:cs typeface="Times New Roman"/>
              <a:sym typeface="Times New Roman"/>
            </a:endParaRPr>
          </a:p>
        </p:txBody>
      </p:sp>
      <p:sp>
        <p:nvSpPr>
          <p:cNvPr id="1568" name="Google Shape;1568;p20"/>
          <p:cNvSpPr/>
          <p:nvPr/>
        </p:nvSpPr>
        <p:spPr>
          <a:xfrm>
            <a:off x="1790700" y="2246735"/>
            <a:ext cx="14706600" cy="2087301"/>
          </a:xfrm>
          <a:prstGeom prst="roundRect">
            <a:avLst>
              <a:gd name="adj" fmla="val 16667"/>
            </a:avLst>
          </a:prstGeom>
          <a:solidFill>
            <a:srgbClr val="DAEEF3"/>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r>
              <a:rPr lang="fr-FR" sz="4000">
                <a:solidFill>
                  <a:srgbClr val="002060"/>
                </a:solidFill>
                <a:latin typeface="Times New Roman"/>
                <a:ea typeface="Times New Roman"/>
                <a:cs typeface="Times New Roman"/>
                <a:sym typeface="Times New Roman"/>
              </a:rPr>
              <a:t>Quảng Ninh cũng là tỉnh đầu tiên đưa điện lưới quốc gia đến các địa phương, đặc biệt ra huyện đảo Cô Tô. Tỉnh cũng tập trung nguồn lực triển khai các dự án lớn như: Cảng hàng không quốc tế Vân Đồn,….</a:t>
            </a:r>
            <a:endParaRPr sz="4000">
              <a:solidFill>
                <a:srgbClr val="002060"/>
              </a:solidFill>
              <a:latin typeface="Times New Roman"/>
              <a:ea typeface="Times New Roman"/>
              <a:cs typeface="Times New Roman"/>
              <a:sym typeface="Times New Roman"/>
            </a:endParaRPr>
          </a:p>
        </p:txBody>
      </p:sp>
      <p:sp>
        <p:nvSpPr>
          <p:cNvPr id="1569" name="Google Shape;1569;p20"/>
          <p:cNvSpPr/>
          <p:nvPr/>
        </p:nvSpPr>
        <p:spPr>
          <a:xfrm>
            <a:off x="2971800" y="5295900"/>
            <a:ext cx="14706600" cy="2087301"/>
          </a:xfrm>
          <a:prstGeom prst="roundRect">
            <a:avLst>
              <a:gd name="adj" fmla="val 16667"/>
            </a:avLst>
          </a:prstGeom>
          <a:solidFill>
            <a:srgbClr val="DAEEF3"/>
          </a:solidFill>
          <a:ln w="2540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r>
              <a:rPr lang="fr-FR" sz="4000">
                <a:solidFill>
                  <a:srgbClr val="002060"/>
                </a:solidFill>
                <a:latin typeface="Times New Roman"/>
                <a:ea typeface="Times New Roman"/>
                <a:cs typeface="Times New Roman"/>
                <a:sym typeface="Times New Roman"/>
              </a:rPr>
              <a:t>Ngành công nghiệp văn hoá, nhất là du lịch được chú trọng đầu tư và phát triển, đặc biệt là Di sản Thiên nhiên thế giới vịnh Hạ Long được tỉnh khai thác hiệu quả.</a:t>
            </a:r>
            <a:endParaRPr sz="4000">
              <a:solidFill>
                <a:srgbClr val="002060"/>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68"/>
                                        </p:tgtEl>
                                        <p:attrNameLst>
                                          <p:attrName>style.visibility</p:attrName>
                                        </p:attrNameLst>
                                      </p:cBhvr>
                                      <p:to>
                                        <p:strVal val="visible"/>
                                      </p:to>
                                    </p:set>
                                    <p:animEffect transition="in" filter="fade">
                                      <p:cBhvr>
                                        <p:cTn id="7" dur="500"/>
                                        <p:tgtEl>
                                          <p:spTgt spid="156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69"/>
                                        </p:tgtEl>
                                        <p:attrNameLst>
                                          <p:attrName>style.visibility</p:attrName>
                                        </p:attrNameLst>
                                      </p:cBhvr>
                                      <p:to>
                                        <p:strVal val="visible"/>
                                      </p:to>
                                    </p:set>
                                    <p:animEffect transition="in" filter="fade">
                                      <p:cBhvr>
                                        <p:cTn id="12" dur="500"/>
                                        <p:tgtEl>
                                          <p:spTgt spid="156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573"/>
        <p:cNvGrpSpPr/>
        <p:nvPr/>
      </p:nvGrpSpPr>
      <p:grpSpPr>
        <a:xfrm>
          <a:off x="0" y="0"/>
          <a:ext cx="0" cy="0"/>
          <a:chOff x="0" y="0"/>
          <a:chExt cx="0" cy="0"/>
        </a:xfrm>
      </p:grpSpPr>
      <p:pic>
        <p:nvPicPr>
          <p:cNvPr id="1574" name="Google Shape;1574;p21" descr="Sân bay Vân Đồn"/>
          <p:cNvPicPr preferRelativeResize="0"/>
          <p:nvPr/>
        </p:nvPicPr>
        <p:blipFill rotWithShape="1">
          <a:blip r:embed="rId3">
            <a:alphaModFix/>
          </a:blip>
          <a:srcRect/>
          <a:stretch/>
        </p:blipFill>
        <p:spPr>
          <a:xfrm>
            <a:off x="406018" y="1482296"/>
            <a:ext cx="8280781" cy="5056077"/>
          </a:xfrm>
          <a:prstGeom prst="rect">
            <a:avLst/>
          </a:prstGeom>
          <a:noFill/>
          <a:ln>
            <a:noFill/>
          </a:ln>
          <a:effectLst>
            <a:outerShdw blurRad="292100" dist="139700" dir="2700000" algn="tl" rotWithShape="0">
              <a:srgbClr val="333333">
                <a:alpha val="64705"/>
              </a:srgbClr>
            </a:outerShdw>
          </a:effectLst>
        </p:spPr>
      </p:pic>
      <p:pic>
        <p:nvPicPr>
          <p:cNvPr id="1575" name="Google Shape;1575;p21" descr="Khánh thành Cảng hàng không quốc tế Vân Đồn, cảng BOT đầu tiên tại Việt Nam  | baotintuc.vn"/>
          <p:cNvPicPr preferRelativeResize="0"/>
          <p:nvPr/>
        </p:nvPicPr>
        <p:blipFill rotWithShape="1">
          <a:blip r:embed="rId4">
            <a:alphaModFix/>
          </a:blip>
          <a:srcRect/>
          <a:stretch/>
        </p:blipFill>
        <p:spPr>
          <a:xfrm>
            <a:off x="8763000" y="4457700"/>
            <a:ext cx="9118982" cy="5440680"/>
          </a:xfrm>
          <a:prstGeom prst="rect">
            <a:avLst/>
          </a:prstGeom>
          <a:noFill/>
          <a:ln>
            <a:noFill/>
          </a:ln>
          <a:effectLst>
            <a:outerShdw blurRad="292100" dist="139700" dir="2700000" algn="tl" rotWithShape="0">
              <a:srgbClr val="333333">
                <a:alpha val="64705"/>
              </a:srgbClr>
            </a:outerShdw>
          </a:effectLst>
        </p:spPr>
      </p:pic>
      <p:sp>
        <p:nvSpPr>
          <p:cNvPr id="1576" name="Google Shape;1576;p21"/>
          <p:cNvSpPr txBox="1"/>
          <p:nvPr/>
        </p:nvSpPr>
        <p:spPr>
          <a:xfrm>
            <a:off x="1066800" y="0"/>
            <a:ext cx="15773400"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6000" b="1">
                <a:solidFill>
                  <a:srgbClr val="FF0000"/>
                </a:solidFill>
                <a:latin typeface="Times New Roman"/>
                <a:ea typeface="Times New Roman"/>
                <a:cs typeface="Times New Roman"/>
                <a:sym typeface="Times New Roman"/>
              </a:rPr>
              <a:t>CẢNG HÀNG KHÔNG QUỐC TẾ VÂN ĐỒN</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7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7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6EE"/>
        </a:solidFill>
        <a:effectLst/>
      </p:bgPr>
    </p:bg>
    <p:spTree>
      <p:nvGrpSpPr>
        <p:cNvPr id="1" name="Shape 1580"/>
        <p:cNvGrpSpPr/>
        <p:nvPr/>
      </p:nvGrpSpPr>
      <p:grpSpPr>
        <a:xfrm>
          <a:off x="0" y="0"/>
          <a:ext cx="0" cy="0"/>
          <a:chOff x="0" y="0"/>
          <a:chExt cx="0" cy="0"/>
        </a:xfrm>
      </p:grpSpPr>
      <p:grpSp>
        <p:nvGrpSpPr>
          <p:cNvPr id="1581" name="Google Shape;1581;p22"/>
          <p:cNvGrpSpPr/>
          <p:nvPr/>
        </p:nvGrpSpPr>
        <p:grpSpPr>
          <a:xfrm>
            <a:off x="685800" y="503039"/>
            <a:ext cx="17335479" cy="9411600"/>
            <a:chOff x="0" y="-38100"/>
            <a:chExt cx="4565723" cy="2478775"/>
          </a:xfrm>
        </p:grpSpPr>
        <p:sp>
          <p:nvSpPr>
            <p:cNvPr id="1582" name="Google Shape;1582;p22"/>
            <p:cNvSpPr/>
            <p:nvPr/>
          </p:nvSpPr>
          <p:spPr>
            <a:xfrm>
              <a:off x="0" y="0"/>
              <a:ext cx="4565723" cy="2440675"/>
            </a:xfrm>
            <a:custGeom>
              <a:avLst/>
              <a:gdLst/>
              <a:ahLst/>
              <a:cxnLst/>
              <a:rect l="l" t="t" r="r" b="b"/>
              <a:pathLst>
                <a:path w="4565723" h="2440675" extrusionOk="0">
                  <a:moveTo>
                    <a:pt x="24116" y="0"/>
                  </a:moveTo>
                  <a:lnTo>
                    <a:pt x="4541607" y="0"/>
                  </a:lnTo>
                  <a:cubicBezTo>
                    <a:pt x="4554926" y="0"/>
                    <a:pt x="4565723" y="10797"/>
                    <a:pt x="4565723" y="24116"/>
                  </a:cubicBezTo>
                  <a:lnTo>
                    <a:pt x="4565723" y="2416559"/>
                  </a:lnTo>
                  <a:cubicBezTo>
                    <a:pt x="4565723" y="2429878"/>
                    <a:pt x="4554926" y="2440675"/>
                    <a:pt x="4541607" y="2440675"/>
                  </a:cubicBezTo>
                  <a:lnTo>
                    <a:pt x="24116" y="2440675"/>
                  </a:lnTo>
                  <a:cubicBezTo>
                    <a:pt x="10797" y="2440675"/>
                    <a:pt x="0" y="2429878"/>
                    <a:pt x="0" y="2416559"/>
                  </a:cubicBezTo>
                  <a:lnTo>
                    <a:pt x="0" y="24116"/>
                  </a:lnTo>
                  <a:cubicBezTo>
                    <a:pt x="0" y="10797"/>
                    <a:pt x="10797" y="0"/>
                    <a:pt x="24116" y="0"/>
                  </a:cubicBezTo>
                  <a:close/>
                </a:path>
              </a:pathLst>
            </a:custGeom>
            <a:solidFill>
              <a:srgbClr val="000000">
                <a:alpha val="0"/>
              </a:srgbClr>
            </a:solidFill>
            <a:ln w="95250" cap="rnd" cmpd="sng">
              <a:solidFill>
                <a:srgbClr val="D38D29"/>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83" name="Google Shape;1583;p22"/>
            <p:cNvSpPr txBox="1"/>
            <p:nvPr/>
          </p:nvSpPr>
          <p:spPr>
            <a:xfrm>
              <a:off x="0" y="-38100"/>
              <a:ext cx="4565723" cy="247877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1584" name="Google Shape;1584;p22"/>
          <p:cNvSpPr txBox="1"/>
          <p:nvPr/>
        </p:nvSpPr>
        <p:spPr>
          <a:xfrm>
            <a:off x="6312850" y="4232659"/>
            <a:ext cx="10744200" cy="795089"/>
          </a:xfrm>
          <a:prstGeom prst="rect">
            <a:avLst/>
          </a:prstGeom>
          <a:noFill/>
          <a:ln>
            <a:noFill/>
          </a:ln>
        </p:spPr>
        <p:txBody>
          <a:bodyPr spcFirstLastPara="1" wrap="square" lIns="0" tIns="0" rIns="0" bIns="0" anchor="t" anchorCtr="0">
            <a:spAutoFit/>
          </a:bodyPr>
          <a:lstStyle/>
          <a:p>
            <a:pPr marL="0" marR="0" lvl="0" indent="0" algn="ctr" rtl="0">
              <a:lnSpc>
                <a:spcPct val="112357"/>
              </a:lnSpc>
              <a:spcBef>
                <a:spcPts val="0"/>
              </a:spcBef>
              <a:spcAft>
                <a:spcPts val="0"/>
              </a:spcAft>
              <a:buNone/>
            </a:pPr>
            <a:r>
              <a:rPr lang="fr-FR" sz="2800">
                <a:solidFill>
                  <a:srgbClr val="002060"/>
                </a:solidFill>
                <a:latin typeface="Times New Roman"/>
                <a:ea typeface="Times New Roman"/>
                <a:cs typeface="Times New Roman"/>
                <a:sym typeface="Times New Roman"/>
              </a:rPr>
              <a:t>Năm 1994, Ủy ban Di sản thế giới đã công nhận vịnh Hạ Long là Di sản thiên nhiên thế giới với giá trị ngoại hạng toàn cầu về mặt thẩm mĩ.</a:t>
            </a:r>
            <a:endParaRPr/>
          </a:p>
        </p:txBody>
      </p:sp>
      <p:sp>
        <p:nvSpPr>
          <p:cNvPr id="1585" name="Google Shape;1585;p22"/>
          <p:cNvSpPr txBox="1"/>
          <p:nvPr/>
        </p:nvSpPr>
        <p:spPr>
          <a:xfrm>
            <a:off x="6541861" y="8566308"/>
            <a:ext cx="10515189" cy="795089"/>
          </a:xfrm>
          <a:prstGeom prst="rect">
            <a:avLst/>
          </a:prstGeom>
          <a:noFill/>
          <a:ln>
            <a:noFill/>
          </a:ln>
        </p:spPr>
        <p:txBody>
          <a:bodyPr spcFirstLastPara="1" wrap="square" lIns="0" tIns="0" rIns="0" bIns="0" anchor="t" anchorCtr="0">
            <a:spAutoFit/>
          </a:bodyPr>
          <a:lstStyle/>
          <a:p>
            <a:pPr marL="0" marR="0" lvl="0" indent="0" algn="ctr" rtl="0">
              <a:lnSpc>
                <a:spcPct val="112357"/>
              </a:lnSpc>
              <a:spcBef>
                <a:spcPts val="0"/>
              </a:spcBef>
              <a:spcAft>
                <a:spcPts val="0"/>
              </a:spcAft>
              <a:buNone/>
            </a:pPr>
            <a:r>
              <a:rPr lang="fr-FR" sz="2800">
                <a:solidFill>
                  <a:srgbClr val="002060"/>
                </a:solidFill>
                <a:latin typeface="Times New Roman"/>
                <a:ea typeface="Times New Roman"/>
                <a:cs typeface="Times New Roman"/>
                <a:sym typeface="Times New Roman"/>
              </a:rPr>
              <a:t>Năm 2000, Ủy ban Di sản thế giới đã công nhận vịnh Hạ Long là Di sản thiên nhiên thế giới với giá trị nổi bật toàn cầu về địa chất - địa mạo.</a:t>
            </a:r>
            <a:endParaRPr/>
          </a:p>
        </p:txBody>
      </p:sp>
      <p:pic>
        <p:nvPicPr>
          <p:cNvPr id="1586" name="Google Shape;1586;p22" descr="Hình ảnh Minh Họa Về Vịnh Hạ Long điểm đến Nổi Tiếng Việt Nam PNG , Du  Lịch, Phong Cảnh, Việt Nam PNG miễn phí tải tập tin PSDComment và Vector"/>
          <p:cNvPicPr preferRelativeResize="0"/>
          <p:nvPr/>
        </p:nvPicPr>
        <p:blipFill rotWithShape="1">
          <a:blip r:embed="rId3">
            <a:alphaModFix/>
          </a:blip>
          <a:srcRect/>
          <a:stretch/>
        </p:blipFill>
        <p:spPr>
          <a:xfrm rot="875501">
            <a:off x="-670675" y="6651235"/>
            <a:ext cx="5044633" cy="5044633"/>
          </a:xfrm>
          <a:prstGeom prst="rect">
            <a:avLst/>
          </a:prstGeom>
          <a:noFill/>
          <a:ln>
            <a:noFill/>
          </a:ln>
        </p:spPr>
      </p:pic>
      <p:sp>
        <p:nvSpPr>
          <p:cNvPr id="1587" name="Google Shape;1587;p22"/>
          <p:cNvSpPr txBox="1"/>
          <p:nvPr/>
        </p:nvSpPr>
        <p:spPr>
          <a:xfrm>
            <a:off x="998201" y="2277150"/>
            <a:ext cx="5543660"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3600" b="1">
                <a:solidFill>
                  <a:schemeClr val="dk1"/>
                </a:solidFill>
                <a:latin typeface="Times New Roman"/>
                <a:ea typeface="Times New Roman"/>
                <a:cs typeface="Times New Roman"/>
                <a:sym typeface="Times New Roman"/>
              </a:rPr>
              <a:t>Di sản thế giới lần 1: </a:t>
            </a:r>
            <a:endParaRPr/>
          </a:p>
          <a:p>
            <a:pPr marL="0" marR="0" lvl="0" indent="0" algn="ctr" rtl="0">
              <a:spcBef>
                <a:spcPts val="0"/>
              </a:spcBef>
              <a:spcAft>
                <a:spcPts val="0"/>
              </a:spcAft>
              <a:buNone/>
            </a:pPr>
            <a:r>
              <a:rPr lang="fr-FR" sz="3600">
                <a:solidFill>
                  <a:schemeClr val="dk1"/>
                </a:solidFill>
                <a:latin typeface="Times New Roman"/>
                <a:ea typeface="Times New Roman"/>
                <a:cs typeface="Times New Roman"/>
                <a:sym typeface="Times New Roman"/>
              </a:rPr>
              <a:t>giá trị thẩm mĩ.</a:t>
            </a:r>
            <a:endParaRPr/>
          </a:p>
        </p:txBody>
      </p:sp>
      <p:sp>
        <p:nvSpPr>
          <p:cNvPr id="1588" name="Google Shape;1588;p22"/>
          <p:cNvSpPr txBox="1"/>
          <p:nvPr/>
        </p:nvSpPr>
        <p:spPr>
          <a:xfrm>
            <a:off x="1077381" y="6088075"/>
            <a:ext cx="5455515"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3600" b="1">
                <a:solidFill>
                  <a:schemeClr val="dk1"/>
                </a:solidFill>
                <a:latin typeface="Times New Roman"/>
                <a:ea typeface="Times New Roman"/>
                <a:cs typeface="Times New Roman"/>
                <a:sym typeface="Times New Roman"/>
              </a:rPr>
              <a:t>Di sản thế giới lần 2: </a:t>
            </a:r>
            <a:endParaRPr/>
          </a:p>
          <a:p>
            <a:pPr marL="0" marR="0" lvl="0" indent="0" algn="ctr" rtl="0">
              <a:spcBef>
                <a:spcPts val="0"/>
              </a:spcBef>
              <a:spcAft>
                <a:spcPts val="0"/>
              </a:spcAft>
              <a:buNone/>
            </a:pPr>
            <a:r>
              <a:rPr lang="fr-FR" sz="3600">
                <a:solidFill>
                  <a:schemeClr val="dk1"/>
                </a:solidFill>
                <a:latin typeface="Times New Roman"/>
                <a:ea typeface="Times New Roman"/>
                <a:cs typeface="Times New Roman"/>
                <a:sym typeface="Times New Roman"/>
              </a:rPr>
              <a:t>giá trị địa chất địa mạo.</a:t>
            </a:r>
            <a:endParaRPr/>
          </a:p>
        </p:txBody>
      </p:sp>
      <p:pic>
        <p:nvPicPr>
          <p:cNvPr id="1589" name="Google Shape;1589;p22"/>
          <p:cNvPicPr preferRelativeResize="0"/>
          <p:nvPr/>
        </p:nvPicPr>
        <p:blipFill rotWithShape="1">
          <a:blip r:embed="rId4">
            <a:alphaModFix/>
          </a:blip>
          <a:srcRect/>
          <a:stretch/>
        </p:blipFill>
        <p:spPr>
          <a:xfrm>
            <a:off x="7232653" y="945725"/>
            <a:ext cx="4039201" cy="2662850"/>
          </a:xfrm>
          <a:prstGeom prst="roundRect">
            <a:avLst>
              <a:gd name="adj" fmla="val 8594"/>
            </a:avLst>
          </a:prstGeom>
          <a:solidFill>
            <a:srgbClr val="ECECEC"/>
          </a:solidFill>
          <a:ln>
            <a:noFill/>
          </a:ln>
          <a:effectLst>
            <a:reflection stA="38000" endPos="28000" dist="5000" dir="5400000" sy="-100000" algn="bl" rotWithShape="0"/>
          </a:effectLst>
        </p:spPr>
      </p:pic>
      <p:pic>
        <p:nvPicPr>
          <p:cNvPr id="1590" name="Google Shape;1590;p22"/>
          <p:cNvPicPr preferRelativeResize="0"/>
          <p:nvPr/>
        </p:nvPicPr>
        <p:blipFill rotWithShape="1">
          <a:blip r:embed="rId5">
            <a:alphaModFix/>
          </a:blip>
          <a:srcRect/>
          <a:stretch/>
        </p:blipFill>
        <p:spPr>
          <a:xfrm>
            <a:off x="12265042" y="887566"/>
            <a:ext cx="4223013" cy="2779167"/>
          </a:xfrm>
          <a:prstGeom prst="roundRect">
            <a:avLst>
              <a:gd name="adj" fmla="val 8594"/>
            </a:avLst>
          </a:prstGeom>
          <a:solidFill>
            <a:srgbClr val="ECECEC"/>
          </a:solidFill>
          <a:ln>
            <a:noFill/>
          </a:ln>
          <a:effectLst>
            <a:reflection stA="38000" endPos="28000" dist="5000" dir="5400000" sy="-100000" algn="bl" rotWithShape="0"/>
          </a:effectLst>
        </p:spPr>
      </p:pic>
      <p:pic>
        <p:nvPicPr>
          <p:cNvPr id="1591" name="Google Shape;1591;p22"/>
          <p:cNvPicPr preferRelativeResize="0"/>
          <p:nvPr/>
        </p:nvPicPr>
        <p:blipFill rotWithShape="1">
          <a:blip r:embed="rId6">
            <a:alphaModFix/>
          </a:blip>
          <a:srcRect/>
          <a:stretch/>
        </p:blipFill>
        <p:spPr>
          <a:xfrm>
            <a:off x="7101984" y="5267678"/>
            <a:ext cx="4300537" cy="2844813"/>
          </a:xfrm>
          <a:prstGeom prst="roundRect">
            <a:avLst>
              <a:gd name="adj" fmla="val 8594"/>
            </a:avLst>
          </a:prstGeom>
          <a:solidFill>
            <a:srgbClr val="ECECEC"/>
          </a:solidFill>
          <a:ln>
            <a:noFill/>
          </a:ln>
          <a:effectLst>
            <a:reflection stA="38000" endPos="28000" dist="5000" dir="5400000" sy="-100000" algn="bl" rotWithShape="0"/>
          </a:effectLst>
        </p:spPr>
      </p:pic>
      <p:pic>
        <p:nvPicPr>
          <p:cNvPr id="1592" name="Google Shape;1592;p22"/>
          <p:cNvPicPr preferRelativeResize="0"/>
          <p:nvPr/>
        </p:nvPicPr>
        <p:blipFill rotWithShape="1">
          <a:blip r:embed="rId7">
            <a:alphaModFix/>
          </a:blip>
          <a:srcRect/>
          <a:stretch/>
        </p:blipFill>
        <p:spPr>
          <a:xfrm>
            <a:off x="12187518" y="5308475"/>
            <a:ext cx="4300537" cy="2790200"/>
          </a:xfrm>
          <a:prstGeom prst="roundRect">
            <a:avLst>
              <a:gd name="adj" fmla="val 8594"/>
            </a:avLst>
          </a:prstGeom>
          <a:solidFill>
            <a:srgbClr val="ECECEC"/>
          </a:solidFill>
          <a:ln>
            <a:noFill/>
          </a:ln>
          <a:effectLst>
            <a:reflection stA="38000" endPos="28000" dist="5000" dir="5400000" sy="-100000" algn="bl" rotWithShape="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87"/>
                                        </p:tgtEl>
                                        <p:attrNameLst>
                                          <p:attrName>style.visibility</p:attrName>
                                        </p:attrNameLst>
                                      </p:cBhvr>
                                      <p:to>
                                        <p:strVal val="visible"/>
                                      </p:to>
                                    </p:set>
                                    <p:animEffect transition="in" filter="fade">
                                      <p:cBhvr>
                                        <p:cTn id="7" dur="500"/>
                                        <p:tgtEl>
                                          <p:spTgt spid="158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584"/>
                                        </p:tgtEl>
                                        <p:attrNameLst>
                                          <p:attrName>style.visibility</p:attrName>
                                        </p:attrNameLst>
                                      </p:cBhvr>
                                      <p:to>
                                        <p:strVal val="visible"/>
                                      </p:to>
                                    </p:set>
                                    <p:animEffect transition="in" filter="fade">
                                      <p:cBhvr>
                                        <p:cTn id="12" dur="1000"/>
                                        <p:tgtEl>
                                          <p:spTgt spid="1584"/>
                                        </p:tgtEl>
                                      </p:cBhvr>
                                    </p:animEffect>
                                  </p:childTnLst>
                                </p:cTn>
                              </p:par>
                              <p:par>
                                <p:cTn id="13" presetID="10" presetClass="entr" presetSubtype="0" fill="hold" nodeType="withEffect">
                                  <p:stCondLst>
                                    <p:cond delay="0"/>
                                  </p:stCondLst>
                                  <p:childTnLst>
                                    <p:set>
                                      <p:cBhvr>
                                        <p:cTn id="14" dur="1" fill="hold">
                                          <p:stCondLst>
                                            <p:cond delay="0"/>
                                          </p:stCondLst>
                                        </p:cTn>
                                        <p:tgtEl>
                                          <p:spTgt spid="1590"/>
                                        </p:tgtEl>
                                        <p:attrNameLst>
                                          <p:attrName>style.visibility</p:attrName>
                                        </p:attrNameLst>
                                      </p:cBhvr>
                                      <p:to>
                                        <p:strVal val="visible"/>
                                      </p:to>
                                    </p:set>
                                    <p:animEffect transition="in" filter="fade">
                                      <p:cBhvr>
                                        <p:cTn id="15" dur="1000"/>
                                        <p:tgtEl>
                                          <p:spTgt spid="1590"/>
                                        </p:tgtEl>
                                      </p:cBhvr>
                                    </p:animEffect>
                                  </p:childTnLst>
                                </p:cTn>
                              </p:par>
                              <p:par>
                                <p:cTn id="16" presetID="10" presetClass="entr" presetSubtype="0" fill="hold" nodeType="withEffect">
                                  <p:stCondLst>
                                    <p:cond delay="0"/>
                                  </p:stCondLst>
                                  <p:childTnLst>
                                    <p:set>
                                      <p:cBhvr>
                                        <p:cTn id="17" dur="1" fill="hold">
                                          <p:stCondLst>
                                            <p:cond delay="0"/>
                                          </p:stCondLst>
                                        </p:cTn>
                                        <p:tgtEl>
                                          <p:spTgt spid="1589"/>
                                        </p:tgtEl>
                                        <p:attrNameLst>
                                          <p:attrName>style.visibility</p:attrName>
                                        </p:attrNameLst>
                                      </p:cBhvr>
                                      <p:to>
                                        <p:strVal val="visible"/>
                                      </p:to>
                                    </p:set>
                                    <p:animEffect transition="in" filter="fade">
                                      <p:cBhvr>
                                        <p:cTn id="18" dur="1000"/>
                                        <p:tgtEl>
                                          <p:spTgt spid="158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588"/>
                                        </p:tgtEl>
                                        <p:attrNameLst>
                                          <p:attrName>style.visibility</p:attrName>
                                        </p:attrNameLst>
                                      </p:cBhvr>
                                      <p:to>
                                        <p:strVal val="visible"/>
                                      </p:to>
                                    </p:set>
                                    <p:animEffect transition="in" filter="fade">
                                      <p:cBhvr>
                                        <p:cTn id="23" dur="500"/>
                                        <p:tgtEl>
                                          <p:spTgt spid="1588"/>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1585"/>
                                        </p:tgtEl>
                                        <p:attrNameLst>
                                          <p:attrName>style.visibility</p:attrName>
                                        </p:attrNameLst>
                                      </p:cBhvr>
                                      <p:to>
                                        <p:strVal val="visible"/>
                                      </p:to>
                                    </p:set>
                                    <p:animEffect transition="in" filter="fade">
                                      <p:cBhvr>
                                        <p:cTn id="28" dur="1000"/>
                                        <p:tgtEl>
                                          <p:spTgt spid="1585"/>
                                        </p:tgtEl>
                                      </p:cBhvr>
                                    </p:animEffect>
                                  </p:childTnLst>
                                </p:cTn>
                              </p:par>
                              <p:par>
                                <p:cTn id="29" presetID="10" presetClass="entr" presetSubtype="0" fill="hold" nodeType="withEffect">
                                  <p:stCondLst>
                                    <p:cond delay="0"/>
                                  </p:stCondLst>
                                  <p:childTnLst>
                                    <p:set>
                                      <p:cBhvr>
                                        <p:cTn id="30" dur="1" fill="hold">
                                          <p:stCondLst>
                                            <p:cond delay="0"/>
                                          </p:stCondLst>
                                        </p:cTn>
                                        <p:tgtEl>
                                          <p:spTgt spid="1591"/>
                                        </p:tgtEl>
                                        <p:attrNameLst>
                                          <p:attrName>style.visibility</p:attrName>
                                        </p:attrNameLst>
                                      </p:cBhvr>
                                      <p:to>
                                        <p:strVal val="visible"/>
                                      </p:to>
                                    </p:set>
                                    <p:animEffect transition="in" filter="fade">
                                      <p:cBhvr>
                                        <p:cTn id="31" dur="1000"/>
                                        <p:tgtEl>
                                          <p:spTgt spid="1591"/>
                                        </p:tgtEl>
                                      </p:cBhvr>
                                    </p:animEffect>
                                  </p:childTnLst>
                                </p:cTn>
                              </p:par>
                              <p:par>
                                <p:cTn id="32" presetID="10" presetClass="entr" presetSubtype="0" fill="hold" nodeType="withEffect">
                                  <p:stCondLst>
                                    <p:cond delay="0"/>
                                  </p:stCondLst>
                                  <p:childTnLst>
                                    <p:set>
                                      <p:cBhvr>
                                        <p:cTn id="33" dur="1" fill="hold">
                                          <p:stCondLst>
                                            <p:cond delay="0"/>
                                          </p:stCondLst>
                                        </p:cTn>
                                        <p:tgtEl>
                                          <p:spTgt spid="1592"/>
                                        </p:tgtEl>
                                        <p:attrNameLst>
                                          <p:attrName>style.visibility</p:attrName>
                                        </p:attrNameLst>
                                      </p:cBhvr>
                                      <p:to>
                                        <p:strVal val="visible"/>
                                      </p:to>
                                    </p:set>
                                    <p:animEffect transition="in" filter="fade">
                                      <p:cBhvr>
                                        <p:cTn id="34" dur="1000"/>
                                        <p:tgtEl>
                                          <p:spTgt spid="15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6EE"/>
        </a:solidFill>
        <a:effectLst/>
      </p:bgPr>
    </p:bg>
    <p:spTree>
      <p:nvGrpSpPr>
        <p:cNvPr id="1" name="Shape 1596"/>
        <p:cNvGrpSpPr/>
        <p:nvPr/>
      </p:nvGrpSpPr>
      <p:grpSpPr>
        <a:xfrm>
          <a:off x="0" y="0"/>
          <a:ext cx="0" cy="0"/>
          <a:chOff x="0" y="0"/>
          <a:chExt cx="0" cy="0"/>
        </a:xfrm>
      </p:grpSpPr>
      <p:grpSp>
        <p:nvGrpSpPr>
          <p:cNvPr id="1597" name="Google Shape;1597;p23"/>
          <p:cNvGrpSpPr/>
          <p:nvPr/>
        </p:nvGrpSpPr>
        <p:grpSpPr>
          <a:xfrm>
            <a:off x="476260" y="365369"/>
            <a:ext cx="17335479" cy="9411600"/>
            <a:chOff x="0" y="-38100"/>
            <a:chExt cx="4565723" cy="2478775"/>
          </a:xfrm>
        </p:grpSpPr>
        <p:sp>
          <p:nvSpPr>
            <p:cNvPr id="1598" name="Google Shape;1598;p23"/>
            <p:cNvSpPr/>
            <p:nvPr/>
          </p:nvSpPr>
          <p:spPr>
            <a:xfrm>
              <a:off x="0" y="0"/>
              <a:ext cx="4565723" cy="2440675"/>
            </a:xfrm>
            <a:custGeom>
              <a:avLst/>
              <a:gdLst/>
              <a:ahLst/>
              <a:cxnLst/>
              <a:rect l="l" t="t" r="r" b="b"/>
              <a:pathLst>
                <a:path w="4565723" h="2440675" extrusionOk="0">
                  <a:moveTo>
                    <a:pt x="24116" y="0"/>
                  </a:moveTo>
                  <a:lnTo>
                    <a:pt x="4541607" y="0"/>
                  </a:lnTo>
                  <a:cubicBezTo>
                    <a:pt x="4554926" y="0"/>
                    <a:pt x="4565723" y="10797"/>
                    <a:pt x="4565723" y="24116"/>
                  </a:cubicBezTo>
                  <a:lnTo>
                    <a:pt x="4565723" y="2416559"/>
                  </a:lnTo>
                  <a:cubicBezTo>
                    <a:pt x="4565723" y="2429878"/>
                    <a:pt x="4554926" y="2440675"/>
                    <a:pt x="4541607" y="2440675"/>
                  </a:cubicBezTo>
                  <a:lnTo>
                    <a:pt x="24116" y="2440675"/>
                  </a:lnTo>
                  <a:cubicBezTo>
                    <a:pt x="10797" y="2440675"/>
                    <a:pt x="0" y="2429878"/>
                    <a:pt x="0" y="2416559"/>
                  </a:cubicBezTo>
                  <a:lnTo>
                    <a:pt x="0" y="24116"/>
                  </a:lnTo>
                  <a:cubicBezTo>
                    <a:pt x="0" y="10797"/>
                    <a:pt x="10797" y="0"/>
                    <a:pt x="24116" y="0"/>
                  </a:cubicBezTo>
                  <a:close/>
                </a:path>
              </a:pathLst>
            </a:custGeom>
            <a:solidFill>
              <a:srgbClr val="000000">
                <a:alpha val="0"/>
              </a:srgbClr>
            </a:solidFill>
            <a:ln w="95250" cap="rnd" cmpd="sng">
              <a:solidFill>
                <a:srgbClr val="D38D29"/>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599" name="Google Shape;1599;p23"/>
            <p:cNvSpPr txBox="1"/>
            <p:nvPr/>
          </p:nvSpPr>
          <p:spPr>
            <a:xfrm>
              <a:off x="0" y="-38100"/>
              <a:ext cx="4565723" cy="2478775"/>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1600" name="Google Shape;1600;p23"/>
          <p:cNvSpPr/>
          <p:nvPr/>
        </p:nvSpPr>
        <p:spPr>
          <a:xfrm rot="-7790088">
            <a:off x="12151309" y="-383150"/>
            <a:ext cx="6858727" cy="5287455"/>
          </a:xfrm>
          <a:custGeom>
            <a:avLst/>
            <a:gdLst/>
            <a:ahLst/>
            <a:cxnLst/>
            <a:rect l="l" t="t" r="r" b="b"/>
            <a:pathLst>
              <a:path w="6858727" h="5287455" extrusionOk="0">
                <a:moveTo>
                  <a:pt x="0" y="0"/>
                </a:moveTo>
                <a:lnTo>
                  <a:pt x="6858727" y="0"/>
                </a:lnTo>
                <a:lnTo>
                  <a:pt x="6858727" y="5287456"/>
                </a:lnTo>
                <a:lnTo>
                  <a:pt x="0" y="5287456"/>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01" name="Google Shape;1601;p23"/>
          <p:cNvSpPr txBox="1"/>
          <p:nvPr/>
        </p:nvSpPr>
        <p:spPr>
          <a:xfrm>
            <a:off x="4393350" y="680373"/>
            <a:ext cx="7484885" cy="1200613"/>
          </a:xfrm>
          <a:prstGeom prst="rect">
            <a:avLst/>
          </a:prstGeom>
          <a:noFill/>
          <a:ln>
            <a:noFill/>
          </a:ln>
        </p:spPr>
        <p:txBody>
          <a:bodyPr spcFirstLastPara="1" wrap="square" lIns="0" tIns="0" rIns="0" bIns="0" anchor="t" anchorCtr="0">
            <a:spAutoFit/>
          </a:bodyPr>
          <a:lstStyle/>
          <a:p>
            <a:pPr marL="0" marR="0" lvl="0" indent="0" algn="ctr" rtl="0">
              <a:lnSpc>
                <a:spcPct val="113912"/>
              </a:lnSpc>
              <a:spcBef>
                <a:spcPts val="0"/>
              </a:spcBef>
              <a:spcAft>
                <a:spcPts val="0"/>
              </a:spcAft>
              <a:buNone/>
            </a:pPr>
            <a:r>
              <a:rPr lang="fr-FR" sz="8000" b="1">
                <a:solidFill>
                  <a:srgbClr val="C00000"/>
                </a:solidFill>
                <a:latin typeface="Times New Roman"/>
                <a:ea typeface="Times New Roman"/>
                <a:cs typeface="Times New Roman"/>
                <a:sym typeface="Times New Roman"/>
              </a:rPr>
              <a:t>CHÙA YÊN TỬ</a:t>
            </a:r>
            <a:endParaRPr/>
          </a:p>
        </p:txBody>
      </p:sp>
      <p:pic>
        <p:nvPicPr>
          <p:cNvPr id="1602" name="Google Shape;1602;p23" descr="Đường lên Chùa Đồng Yên Tử Quảng Ninh, kinh nghiệm du lịch Yên Tử"/>
          <p:cNvPicPr preferRelativeResize="0"/>
          <p:nvPr/>
        </p:nvPicPr>
        <p:blipFill rotWithShape="1">
          <a:blip r:embed="rId4">
            <a:alphaModFix/>
          </a:blip>
          <a:srcRect/>
          <a:stretch/>
        </p:blipFill>
        <p:spPr>
          <a:xfrm>
            <a:off x="657018" y="1790700"/>
            <a:ext cx="6277184" cy="3672314"/>
          </a:xfrm>
          <a:prstGeom prst="rect">
            <a:avLst/>
          </a:prstGeom>
          <a:noFill/>
          <a:ln>
            <a:noFill/>
          </a:ln>
          <a:effectLst>
            <a:outerShdw blurRad="292100" dist="139700" dir="2700000" algn="tl" rotWithShape="0">
              <a:srgbClr val="333333">
                <a:alpha val="64705"/>
              </a:srgbClr>
            </a:outerShdw>
          </a:effectLst>
        </p:spPr>
      </p:pic>
      <p:pic>
        <p:nvPicPr>
          <p:cNvPr id="1603" name="Google Shape;1603;p23" descr="Núi Yên Tử: Kinh nghiệm du lịch và khám phá từ A-Z"/>
          <p:cNvPicPr preferRelativeResize="0"/>
          <p:nvPr/>
        </p:nvPicPr>
        <p:blipFill rotWithShape="1">
          <a:blip r:embed="rId5">
            <a:alphaModFix/>
          </a:blip>
          <a:srcRect/>
          <a:stretch/>
        </p:blipFill>
        <p:spPr>
          <a:xfrm>
            <a:off x="6208780" y="4199632"/>
            <a:ext cx="5983220" cy="3436352"/>
          </a:xfrm>
          <a:prstGeom prst="rect">
            <a:avLst/>
          </a:prstGeom>
          <a:noFill/>
          <a:ln>
            <a:noFill/>
          </a:ln>
          <a:effectLst>
            <a:outerShdw blurRad="292100" dist="139700" dir="2700000" algn="tl" rotWithShape="0">
              <a:srgbClr val="333333">
                <a:alpha val="64705"/>
              </a:srgbClr>
            </a:outerShdw>
          </a:effectLst>
        </p:spPr>
      </p:pic>
      <p:pic>
        <p:nvPicPr>
          <p:cNvPr id="1604" name="Google Shape;1604;p23" descr="Khám phá chùa Yên Tử Quảng Ninh - Nơi tìm về chốn an yên"/>
          <p:cNvPicPr preferRelativeResize="0"/>
          <p:nvPr/>
        </p:nvPicPr>
        <p:blipFill rotWithShape="1">
          <a:blip r:embed="rId6">
            <a:alphaModFix/>
          </a:blip>
          <a:srcRect/>
          <a:stretch/>
        </p:blipFill>
        <p:spPr>
          <a:xfrm>
            <a:off x="11887200" y="6040707"/>
            <a:ext cx="5629076" cy="3504100"/>
          </a:xfrm>
          <a:prstGeom prst="rect">
            <a:avLst/>
          </a:prstGeom>
          <a:noFill/>
          <a:ln>
            <a:noFill/>
          </a:ln>
          <a:effectLst>
            <a:outerShdw blurRad="292100" dist="139700" dir="2700000" algn="tl" rotWithShape="0">
              <a:srgbClr val="333333">
                <a:alpha val="64705"/>
              </a:srgbClr>
            </a:outerShdw>
          </a:effec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608"/>
        <p:cNvGrpSpPr/>
        <p:nvPr/>
      </p:nvGrpSpPr>
      <p:grpSpPr>
        <a:xfrm>
          <a:off x="0" y="0"/>
          <a:ext cx="0" cy="0"/>
          <a:chOff x="0" y="0"/>
          <a:chExt cx="0" cy="0"/>
        </a:xfrm>
      </p:grpSpPr>
      <p:pic>
        <p:nvPicPr>
          <p:cNvPr id="1609" name="Google Shape;1609;p24"/>
          <p:cNvPicPr preferRelativeResize="0"/>
          <p:nvPr/>
        </p:nvPicPr>
        <p:blipFill rotWithShape="1">
          <a:blip r:embed="rId3">
            <a:alphaModFix/>
          </a:blip>
          <a:srcRect l="15417" t="23774" r="29165" b="21182"/>
          <a:stretch/>
        </p:blipFill>
        <p:spPr>
          <a:xfrm>
            <a:off x="807245" y="381000"/>
            <a:ext cx="17480756" cy="10041732"/>
          </a:xfrm>
          <a:prstGeom prst="rect">
            <a:avLst/>
          </a:prstGeom>
          <a:noFill/>
          <a:ln>
            <a:noFill/>
          </a:ln>
        </p:spPr>
      </p:pic>
      <p:sp>
        <p:nvSpPr>
          <p:cNvPr id="1610" name="Google Shape;1610;p24"/>
          <p:cNvSpPr txBox="1"/>
          <p:nvPr/>
        </p:nvSpPr>
        <p:spPr>
          <a:xfrm>
            <a:off x="2295525" y="1461409"/>
            <a:ext cx="13696950" cy="1492169"/>
          </a:xfrm>
          <a:prstGeom prst="rect">
            <a:avLst/>
          </a:prstGeom>
          <a:noFill/>
          <a:ln>
            <a:noFill/>
          </a:ln>
        </p:spPr>
        <p:txBody>
          <a:bodyPr spcFirstLastPara="1" wrap="square" lIns="136600" tIns="68300" rIns="136600" bIns="68300" anchor="t" anchorCtr="0">
            <a:spAutoFit/>
          </a:bodyPr>
          <a:lstStyle/>
          <a:p>
            <a:pPr marL="0" marR="0" lvl="0" indent="0" algn="ctr" rtl="0">
              <a:lnSpc>
                <a:spcPct val="100000"/>
              </a:lnSpc>
              <a:spcBef>
                <a:spcPts val="0"/>
              </a:spcBef>
              <a:spcAft>
                <a:spcPts val="0"/>
              </a:spcAft>
              <a:buClr>
                <a:srgbClr val="FF0066"/>
              </a:buClr>
              <a:buSzPts val="8800"/>
              <a:buFont typeface="Times New Roman"/>
              <a:buNone/>
            </a:pPr>
            <a:r>
              <a:rPr lang="fr-FR" sz="8800" b="1" i="0" u="none" strike="noStrike" cap="none">
                <a:solidFill>
                  <a:srgbClr val="FF0066"/>
                </a:solidFill>
                <a:latin typeface="Times New Roman"/>
                <a:ea typeface="Times New Roman"/>
                <a:cs typeface="Times New Roman"/>
                <a:sym typeface="Times New Roman"/>
              </a:rPr>
              <a:t>LUYỆN TẬP </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10"/>
                                        </p:tgtEl>
                                        <p:attrNameLst>
                                          <p:attrName>style.visibility</p:attrName>
                                        </p:attrNameLst>
                                      </p:cBhvr>
                                      <p:to>
                                        <p:strVal val="visible"/>
                                      </p:to>
                                    </p:set>
                                    <p:animEffect transition="in" filter="fade">
                                      <p:cBhvr>
                                        <p:cTn id="7" dur="114"/>
                                        <p:tgtEl>
                                          <p:spTgt spid="16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6EE"/>
        </a:solidFill>
        <a:effectLst/>
      </p:bgPr>
    </p:bg>
    <p:spTree>
      <p:nvGrpSpPr>
        <p:cNvPr id="1" name="Shape 1614"/>
        <p:cNvGrpSpPr/>
        <p:nvPr/>
      </p:nvGrpSpPr>
      <p:grpSpPr>
        <a:xfrm>
          <a:off x="0" y="0"/>
          <a:ext cx="0" cy="0"/>
          <a:chOff x="0" y="0"/>
          <a:chExt cx="0" cy="0"/>
        </a:xfrm>
      </p:grpSpPr>
      <p:sp>
        <p:nvSpPr>
          <p:cNvPr id="1615" name="Google Shape;1615;p25"/>
          <p:cNvSpPr/>
          <p:nvPr/>
        </p:nvSpPr>
        <p:spPr>
          <a:xfrm>
            <a:off x="-2091680" y="1822561"/>
            <a:ext cx="5414911" cy="3061886"/>
          </a:xfrm>
          <a:custGeom>
            <a:avLst/>
            <a:gdLst/>
            <a:ahLst/>
            <a:cxnLst/>
            <a:rect l="l" t="t" r="r" b="b"/>
            <a:pathLst>
              <a:path w="5414911" h="3061886" extrusionOk="0">
                <a:moveTo>
                  <a:pt x="0" y="0"/>
                </a:moveTo>
                <a:lnTo>
                  <a:pt x="5414911" y="0"/>
                </a:lnTo>
                <a:lnTo>
                  <a:pt x="5414911" y="3061886"/>
                </a:lnTo>
                <a:lnTo>
                  <a:pt x="0" y="3061886"/>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16" name="Google Shape;1616;p25"/>
          <p:cNvSpPr/>
          <p:nvPr/>
        </p:nvSpPr>
        <p:spPr>
          <a:xfrm>
            <a:off x="-731976" y="2124350"/>
            <a:ext cx="3204399" cy="1951770"/>
          </a:xfrm>
          <a:custGeom>
            <a:avLst/>
            <a:gdLst/>
            <a:ahLst/>
            <a:cxnLst/>
            <a:rect l="l" t="t" r="r" b="b"/>
            <a:pathLst>
              <a:path w="3204399" h="1951770" extrusionOk="0">
                <a:moveTo>
                  <a:pt x="0" y="0"/>
                </a:moveTo>
                <a:lnTo>
                  <a:pt x="3204399" y="0"/>
                </a:lnTo>
                <a:lnTo>
                  <a:pt x="3204399" y="1951770"/>
                </a:lnTo>
                <a:lnTo>
                  <a:pt x="0" y="1951770"/>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17" name="Google Shape;1617;p25"/>
          <p:cNvSpPr/>
          <p:nvPr/>
        </p:nvSpPr>
        <p:spPr>
          <a:xfrm>
            <a:off x="14551845" y="0"/>
            <a:ext cx="5414911" cy="3061886"/>
          </a:xfrm>
          <a:custGeom>
            <a:avLst/>
            <a:gdLst/>
            <a:ahLst/>
            <a:cxnLst/>
            <a:rect l="l" t="t" r="r" b="b"/>
            <a:pathLst>
              <a:path w="5414911" h="3061886" extrusionOk="0">
                <a:moveTo>
                  <a:pt x="0" y="0"/>
                </a:moveTo>
                <a:lnTo>
                  <a:pt x="5414910" y="0"/>
                </a:lnTo>
                <a:lnTo>
                  <a:pt x="5414910" y="3061886"/>
                </a:lnTo>
                <a:lnTo>
                  <a:pt x="0" y="3061886"/>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618" name="Google Shape;1618;p25"/>
          <p:cNvSpPr/>
          <p:nvPr/>
        </p:nvSpPr>
        <p:spPr>
          <a:xfrm>
            <a:off x="15824481" y="285725"/>
            <a:ext cx="3204399" cy="1951770"/>
          </a:xfrm>
          <a:custGeom>
            <a:avLst/>
            <a:gdLst/>
            <a:ahLst/>
            <a:cxnLst/>
            <a:rect l="l" t="t" r="r" b="b"/>
            <a:pathLst>
              <a:path w="3204399" h="1951770" extrusionOk="0">
                <a:moveTo>
                  <a:pt x="0" y="0"/>
                </a:moveTo>
                <a:lnTo>
                  <a:pt x="3204399" y="0"/>
                </a:lnTo>
                <a:lnTo>
                  <a:pt x="3204399" y="1951771"/>
                </a:lnTo>
                <a:lnTo>
                  <a:pt x="0" y="1951771"/>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aphicFrame>
        <p:nvGraphicFramePr>
          <p:cNvPr id="1619" name="Google Shape;1619;p25"/>
          <p:cNvGraphicFramePr/>
          <p:nvPr/>
        </p:nvGraphicFramePr>
        <p:xfrm>
          <a:off x="1203238" y="3061886"/>
          <a:ext cx="3000000" cy="3000000"/>
        </p:xfrm>
        <a:graphic>
          <a:graphicData uri="http://schemas.openxmlformats.org/drawingml/2006/table">
            <a:tbl>
              <a:tblPr firstRow="1" firstCol="1" bandRow="1">
                <a:noFill/>
                <a:tableStyleId>{8883DA93-5EE6-4248-BA1D-FF15D819984D}</a:tableStyleId>
              </a:tblPr>
              <a:tblGrid>
                <a:gridCol w="2969650">
                  <a:extLst>
                    <a:ext uri="{9D8B030D-6E8A-4147-A177-3AD203B41FA5}">
                      <a16:colId xmlns:a16="http://schemas.microsoft.com/office/drawing/2014/main" val="20000"/>
                    </a:ext>
                  </a:extLst>
                </a:gridCol>
                <a:gridCol w="6253625">
                  <a:extLst>
                    <a:ext uri="{9D8B030D-6E8A-4147-A177-3AD203B41FA5}">
                      <a16:colId xmlns:a16="http://schemas.microsoft.com/office/drawing/2014/main" val="20001"/>
                    </a:ext>
                  </a:extLst>
                </a:gridCol>
                <a:gridCol w="6245350">
                  <a:extLst>
                    <a:ext uri="{9D8B030D-6E8A-4147-A177-3AD203B41FA5}">
                      <a16:colId xmlns:a16="http://schemas.microsoft.com/office/drawing/2014/main" val="20002"/>
                    </a:ext>
                  </a:extLst>
                </a:gridCol>
              </a:tblGrid>
              <a:tr h="1613875">
                <a:tc>
                  <a:txBody>
                    <a:bodyPr/>
                    <a:lstStyle/>
                    <a:p>
                      <a:pPr marL="0" marR="0" lvl="0" indent="0" algn="ctr" rtl="0">
                        <a:lnSpc>
                          <a:spcPct val="150000"/>
                        </a:lnSpc>
                        <a:spcBef>
                          <a:spcPts val="0"/>
                        </a:spcBef>
                        <a:spcAft>
                          <a:spcPts val="0"/>
                        </a:spcAft>
                        <a:buNone/>
                      </a:pPr>
                      <a:r>
                        <a:rPr lang="fr-FR" sz="4000">
                          <a:latin typeface="Times New Roman"/>
                          <a:ea typeface="Times New Roman"/>
                          <a:cs typeface="Times New Roman"/>
                          <a:sym typeface="Times New Roman"/>
                        </a:rPr>
                        <a:t>Nội dung</a:t>
                      </a:r>
                      <a:endParaRPr sz="3600">
                        <a:latin typeface="Times New Roman"/>
                        <a:ea typeface="Times New Roman"/>
                        <a:cs typeface="Times New Roman"/>
                        <a:sym typeface="Times New Roman"/>
                      </a:endParaRPr>
                    </a:p>
                  </a:txBody>
                  <a:tcPr marL="68575" marR="68575" marT="0" marB="0"/>
                </a:tc>
                <a:tc>
                  <a:txBody>
                    <a:bodyPr/>
                    <a:lstStyle/>
                    <a:p>
                      <a:pPr marL="0" marR="0" lvl="0" indent="0" algn="ctr" rtl="0">
                        <a:lnSpc>
                          <a:spcPct val="150000"/>
                        </a:lnSpc>
                        <a:spcBef>
                          <a:spcPts val="0"/>
                        </a:spcBef>
                        <a:spcAft>
                          <a:spcPts val="0"/>
                        </a:spcAft>
                        <a:buNone/>
                      </a:pPr>
                      <a:r>
                        <a:rPr lang="fr-FR" sz="4000">
                          <a:latin typeface="Times New Roman"/>
                          <a:ea typeface="Times New Roman"/>
                          <a:cs typeface="Times New Roman"/>
                          <a:sym typeface="Times New Roman"/>
                        </a:rPr>
                        <a:t>Cuộc đấu tranh bảo vệ biên giới năm 1979</a:t>
                      </a:r>
                      <a:endParaRPr sz="3600">
                        <a:latin typeface="Times New Roman"/>
                        <a:ea typeface="Times New Roman"/>
                        <a:cs typeface="Times New Roman"/>
                        <a:sym typeface="Times New Roman"/>
                      </a:endParaRPr>
                    </a:p>
                  </a:txBody>
                  <a:tcPr marL="68575" marR="68575" marT="0" marB="0"/>
                </a:tc>
                <a:tc>
                  <a:txBody>
                    <a:bodyPr/>
                    <a:lstStyle/>
                    <a:p>
                      <a:pPr marL="0" marR="0" lvl="0" indent="0" algn="ctr" rtl="0">
                        <a:lnSpc>
                          <a:spcPct val="150000"/>
                        </a:lnSpc>
                        <a:spcBef>
                          <a:spcPts val="0"/>
                        </a:spcBef>
                        <a:spcAft>
                          <a:spcPts val="0"/>
                        </a:spcAft>
                        <a:buNone/>
                      </a:pPr>
                      <a:r>
                        <a:rPr lang="fr-FR" sz="4000">
                          <a:latin typeface="Times New Roman"/>
                          <a:ea typeface="Times New Roman"/>
                          <a:cs typeface="Times New Roman"/>
                          <a:sym typeface="Times New Roman"/>
                        </a:rPr>
                        <a:t>Công cuộc đổi mới, công nghiệp hoá và hiện đại hoá</a:t>
                      </a:r>
                      <a:endParaRPr sz="3600">
                        <a:latin typeface="Times New Roman"/>
                        <a:ea typeface="Times New Roman"/>
                        <a:cs typeface="Times New Roman"/>
                        <a:sym typeface="Times New Roman"/>
                      </a:endParaRPr>
                    </a:p>
                  </a:txBody>
                  <a:tcPr marL="68575" marR="68575" marT="0" marB="0"/>
                </a:tc>
                <a:extLst>
                  <a:ext uri="{0D108BD9-81ED-4DB2-BD59-A6C34878D82A}">
                    <a16:rowId xmlns:a16="http://schemas.microsoft.com/office/drawing/2014/main" val="10000"/>
                  </a:ext>
                </a:extLst>
              </a:tr>
              <a:tr h="761350">
                <a:tc>
                  <a:txBody>
                    <a:bodyPr/>
                    <a:lstStyle/>
                    <a:p>
                      <a:pPr marL="0" marR="0" lvl="0" indent="0" algn="just" rtl="0">
                        <a:lnSpc>
                          <a:spcPct val="150000"/>
                        </a:lnSpc>
                        <a:spcBef>
                          <a:spcPts val="0"/>
                        </a:spcBef>
                        <a:spcAft>
                          <a:spcPts val="0"/>
                        </a:spcAft>
                        <a:buNone/>
                      </a:pPr>
                      <a:r>
                        <a:rPr lang="fr-FR" sz="4000">
                          <a:latin typeface="Times New Roman"/>
                          <a:ea typeface="Times New Roman"/>
                          <a:cs typeface="Times New Roman"/>
                          <a:sym typeface="Times New Roman"/>
                        </a:rPr>
                        <a:t>Hoàn cảnh</a:t>
                      </a:r>
                      <a:endParaRPr sz="3600">
                        <a:latin typeface="Times New Roman"/>
                        <a:ea typeface="Times New Roman"/>
                        <a:cs typeface="Times New Roman"/>
                        <a:sym typeface="Times New Roman"/>
                      </a:endParaRPr>
                    </a:p>
                  </a:txBody>
                  <a:tcPr marL="68575" marR="68575" marT="0" marB="0"/>
                </a:tc>
                <a:tc>
                  <a:txBody>
                    <a:bodyPr/>
                    <a:lstStyle/>
                    <a:p>
                      <a:pPr marL="0" marR="0" lvl="0" indent="0" algn="just" rtl="0">
                        <a:lnSpc>
                          <a:spcPct val="150000"/>
                        </a:lnSpc>
                        <a:spcBef>
                          <a:spcPts val="0"/>
                        </a:spcBef>
                        <a:spcAft>
                          <a:spcPts val="0"/>
                        </a:spcAft>
                        <a:buNone/>
                      </a:pPr>
                      <a:r>
                        <a:rPr lang="fr-FR" sz="4000">
                          <a:latin typeface="Times New Roman"/>
                          <a:ea typeface="Times New Roman"/>
                          <a:cs typeface="Times New Roman"/>
                          <a:sym typeface="Times New Roman"/>
                        </a:rPr>
                        <a:t> </a:t>
                      </a:r>
                      <a:endParaRPr sz="3600">
                        <a:latin typeface="Times New Roman"/>
                        <a:ea typeface="Times New Roman"/>
                        <a:cs typeface="Times New Roman"/>
                        <a:sym typeface="Times New Roman"/>
                      </a:endParaRPr>
                    </a:p>
                  </a:txBody>
                  <a:tcPr marL="68575" marR="68575" marT="0" marB="0"/>
                </a:tc>
                <a:tc>
                  <a:txBody>
                    <a:bodyPr/>
                    <a:lstStyle/>
                    <a:p>
                      <a:pPr marL="0" marR="0" lvl="0" indent="0" algn="just" rtl="0">
                        <a:lnSpc>
                          <a:spcPct val="150000"/>
                        </a:lnSpc>
                        <a:spcBef>
                          <a:spcPts val="0"/>
                        </a:spcBef>
                        <a:spcAft>
                          <a:spcPts val="0"/>
                        </a:spcAft>
                        <a:buNone/>
                      </a:pPr>
                      <a:r>
                        <a:rPr lang="fr-FR" sz="4000">
                          <a:latin typeface="Times New Roman"/>
                          <a:ea typeface="Times New Roman"/>
                          <a:cs typeface="Times New Roman"/>
                          <a:sym typeface="Times New Roman"/>
                        </a:rPr>
                        <a:t> </a:t>
                      </a:r>
                      <a:endParaRPr sz="3600">
                        <a:latin typeface="Times New Roman"/>
                        <a:ea typeface="Times New Roman"/>
                        <a:cs typeface="Times New Roman"/>
                        <a:sym typeface="Times New Roman"/>
                      </a:endParaRPr>
                    </a:p>
                  </a:txBody>
                  <a:tcPr marL="68575" marR="68575" marT="0" marB="0"/>
                </a:tc>
                <a:extLst>
                  <a:ext uri="{0D108BD9-81ED-4DB2-BD59-A6C34878D82A}">
                    <a16:rowId xmlns:a16="http://schemas.microsoft.com/office/drawing/2014/main" val="10001"/>
                  </a:ext>
                </a:extLst>
              </a:tr>
              <a:tr h="761350">
                <a:tc>
                  <a:txBody>
                    <a:bodyPr/>
                    <a:lstStyle/>
                    <a:p>
                      <a:pPr marL="0" marR="0" lvl="0" indent="0" algn="just" rtl="0">
                        <a:lnSpc>
                          <a:spcPct val="150000"/>
                        </a:lnSpc>
                        <a:spcBef>
                          <a:spcPts val="0"/>
                        </a:spcBef>
                        <a:spcAft>
                          <a:spcPts val="0"/>
                        </a:spcAft>
                        <a:buNone/>
                      </a:pPr>
                      <a:r>
                        <a:rPr lang="fr-FR" sz="4000">
                          <a:latin typeface="Times New Roman"/>
                          <a:ea typeface="Times New Roman"/>
                          <a:cs typeface="Times New Roman"/>
                          <a:sym typeface="Times New Roman"/>
                        </a:rPr>
                        <a:t>Chủ trương</a:t>
                      </a:r>
                      <a:endParaRPr sz="3600">
                        <a:latin typeface="Times New Roman"/>
                        <a:ea typeface="Times New Roman"/>
                        <a:cs typeface="Times New Roman"/>
                        <a:sym typeface="Times New Roman"/>
                      </a:endParaRPr>
                    </a:p>
                  </a:txBody>
                  <a:tcPr marL="68575" marR="68575" marT="0" marB="0"/>
                </a:tc>
                <a:tc>
                  <a:txBody>
                    <a:bodyPr/>
                    <a:lstStyle/>
                    <a:p>
                      <a:pPr marL="0" marR="0" lvl="0" indent="0" algn="just" rtl="0">
                        <a:lnSpc>
                          <a:spcPct val="150000"/>
                        </a:lnSpc>
                        <a:spcBef>
                          <a:spcPts val="0"/>
                        </a:spcBef>
                        <a:spcAft>
                          <a:spcPts val="0"/>
                        </a:spcAft>
                        <a:buNone/>
                      </a:pPr>
                      <a:r>
                        <a:rPr lang="fr-FR" sz="4000">
                          <a:latin typeface="Times New Roman"/>
                          <a:ea typeface="Times New Roman"/>
                          <a:cs typeface="Times New Roman"/>
                          <a:sym typeface="Times New Roman"/>
                        </a:rPr>
                        <a:t> </a:t>
                      </a:r>
                      <a:endParaRPr sz="3600">
                        <a:latin typeface="Times New Roman"/>
                        <a:ea typeface="Times New Roman"/>
                        <a:cs typeface="Times New Roman"/>
                        <a:sym typeface="Times New Roman"/>
                      </a:endParaRPr>
                    </a:p>
                  </a:txBody>
                  <a:tcPr marL="68575" marR="68575" marT="0" marB="0"/>
                </a:tc>
                <a:tc>
                  <a:txBody>
                    <a:bodyPr/>
                    <a:lstStyle/>
                    <a:p>
                      <a:pPr marL="0" marR="0" lvl="0" indent="0" algn="just" rtl="0">
                        <a:lnSpc>
                          <a:spcPct val="150000"/>
                        </a:lnSpc>
                        <a:spcBef>
                          <a:spcPts val="0"/>
                        </a:spcBef>
                        <a:spcAft>
                          <a:spcPts val="0"/>
                        </a:spcAft>
                        <a:buNone/>
                      </a:pPr>
                      <a:r>
                        <a:rPr lang="fr-FR" sz="4000">
                          <a:latin typeface="Times New Roman"/>
                          <a:ea typeface="Times New Roman"/>
                          <a:cs typeface="Times New Roman"/>
                          <a:sym typeface="Times New Roman"/>
                        </a:rPr>
                        <a:t> </a:t>
                      </a:r>
                      <a:endParaRPr sz="3600">
                        <a:latin typeface="Times New Roman"/>
                        <a:ea typeface="Times New Roman"/>
                        <a:cs typeface="Times New Roman"/>
                        <a:sym typeface="Times New Roman"/>
                      </a:endParaRPr>
                    </a:p>
                  </a:txBody>
                  <a:tcPr marL="68575" marR="68575" marT="0" marB="0"/>
                </a:tc>
                <a:extLst>
                  <a:ext uri="{0D108BD9-81ED-4DB2-BD59-A6C34878D82A}">
                    <a16:rowId xmlns:a16="http://schemas.microsoft.com/office/drawing/2014/main" val="10002"/>
                  </a:ext>
                </a:extLst>
              </a:tr>
              <a:tr h="761350">
                <a:tc>
                  <a:txBody>
                    <a:bodyPr/>
                    <a:lstStyle/>
                    <a:p>
                      <a:pPr marL="0" marR="0" lvl="0" indent="0" algn="just" rtl="0">
                        <a:lnSpc>
                          <a:spcPct val="150000"/>
                        </a:lnSpc>
                        <a:spcBef>
                          <a:spcPts val="0"/>
                        </a:spcBef>
                        <a:spcAft>
                          <a:spcPts val="0"/>
                        </a:spcAft>
                        <a:buNone/>
                      </a:pPr>
                      <a:r>
                        <a:rPr lang="fr-FR" sz="4000">
                          <a:latin typeface="Times New Roman"/>
                          <a:ea typeface="Times New Roman"/>
                          <a:cs typeface="Times New Roman"/>
                          <a:sym typeface="Times New Roman"/>
                        </a:rPr>
                        <a:t>Sự kiện</a:t>
                      </a:r>
                      <a:endParaRPr sz="3600">
                        <a:latin typeface="Times New Roman"/>
                        <a:ea typeface="Times New Roman"/>
                        <a:cs typeface="Times New Roman"/>
                        <a:sym typeface="Times New Roman"/>
                      </a:endParaRPr>
                    </a:p>
                  </a:txBody>
                  <a:tcPr marL="68575" marR="68575" marT="0" marB="0"/>
                </a:tc>
                <a:tc>
                  <a:txBody>
                    <a:bodyPr/>
                    <a:lstStyle/>
                    <a:p>
                      <a:pPr marL="0" marR="0" lvl="0" indent="0" algn="just" rtl="0">
                        <a:lnSpc>
                          <a:spcPct val="150000"/>
                        </a:lnSpc>
                        <a:spcBef>
                          <a:spcPts val="0"/>
                        </a:spcBef>
                        <a:spcAft>
                          <a:spcPts val="0"/>
                        </a:spcAft>
                        <a:buNone/>
                      </a:pPr>
                      <a:r>
                        <a:rPr lang="fr-FR" sz="4000">
                          <a:latin typeface="Times New Roman"/>
                          <a:ea typeface="Times New Roman"/>
                          <a:cs typeface="Times New Roman"/>
                          <a:sym typeface="Times New Roman"/>
                        </a:rPr>
                        <a:t> </a:t>
                      </a:r>
                      <a:endParaRPr sz="3600">
                        <a:latin typeface="Times New Roman"/>
                        <a:ea typeface="Times New Roman"/>
                        <a:cs typeface="Times New Roman"/>
                        <a:sym typeface="Times New Roman"/>
                      </a:endParaRPr>
                    </a:p>
                  </a:txBody>
                  <a:tcPr marL="68575" marR="68575" marT="0" marB="0"/>
                </a:tc>
                <a:tc>
                  <a:txBody>
                    <a:bodyPr/>
                    <a:lstStyle/>
                    <a:p>
                      <a:pPr marL="0" marR="0" lvl="0" indent="0" algn="just" rtl="0">
                        <a:lnSpc>
                          <a:spcPct val="150000"/>
                        </a:lnSpc>
                        <a:spcBef>
                          <a:spcPts val="0"/>
                        </a:spcBef>
                        <a:spcAft>
                          <a:spcPts val="0"/>
                        </a:spcAft>
                        <a:buNone/>
                      </a:pPr>
                      <a:r>
                        <a:rPr lang="fr-FR" sz="4000">
                          <a:latin typeface="Times New Roman"/>
                          <a:ea typeface="Times New Roman"/>
                          <a:cs typeface="Times New Roman"/>
                          <a:sym typeface="Times New Roman"/>
                        </a:rPr>
                        <a:t> </a:t>
                      </a:r>
                      <a:endParaRPr sz="3600">
                        <a:latin typeface="Times New Roman"/>
                        <a:ea typeface="Times New Roman"/>
                        <a:cs typeface="Times New Roman"/>
                        <a:sym typeface="Times New Roman"/>
                      </a:endParaRPr>
                    </a:p>
                  </a:txBody>
                  <a:tcPr marL="68575" marR="68575" marT="0" marB="0"/>
                </a:tc>
                <a:extLst>
                  <a:ext uri="{0D108BD9-81ED-4DB2-BD59-A6C34878D82A}">
                    <a16:rowId xmlns:a16="http://schemas.microsoft.com/office/drawing/2014/main" val="10003"/>
                  </a:ext>
                </a:extLst>
              </a:tr>
              <a:tr h="761350">
                <a:tc>
                  <a:txBody>
                    <a:bodyPr/>
                    <a:lstStyle/>
                    <a:p>
                      <a:pPr marL="0" marR="0" lvl="0" indent="0" algn="just" rtl="0">
                        <a:lnSpc>
                          <a:spcPct val="150000"/>
                        </a:lnSpc>
                        <a:spcBef>
                          <a:spcPts val="0"/>
                        </a:spcBef>
                        <a:spcAft>
                          <a:spcPts val="0"/>
                        </a:spcAft>
                        <a:buNone/>
                      </a:pPr>
                      <a:r>
                        <a:rPr lang="fr-FR" sz="4000">
                          <a:latin typeface="Times New Roman"/>
                          <a:ea typeface="Times New Roman"/>
                          <a:cs typeface="Times New Roman"/>
                          <a:sym typeface="Times New Roman"/>
                        </a:rPr>
                        <a:t>Ý nghĩa</a:t>
                      </a:r>
                      <a:endParaRPr sz="3600">
                        <a:latin typeface="Times New Roman"/>
                        <a:ea typeface="Times New Roman"/>
                        <a:cs typeface="Times New Roman"/>
                        <a:sym typeface="Times New Roman"/>
                      </a:endParaRPr>
                    </a:p>
                  </a:txBody>
                  <a:tcPr marL="68575" marR="68575" marT="0" marB="0"/>
                </a:tc>
                <a:tc>
                  <a:txBody>
                    <a:bodyPr/>
                    <a:lstStyle/>
                    <a:p>
                      <a:pPr marL="0" marR="0" lvl="0" indent="0" algn="just" rtl="0">
                        <a:lnSpc>
                          <a:spcPct val="150000"/>
                        </a:lnSpc>
                        <a:spcBef>
                          <a:spcPts val="0"/>
                        </a:spcBef>
                        <a:spcAft>
                          <a:spcPts val="0"/>
                        </a:spcAft>
                        <a:buNone/>
                      </a:pPr>
                      <a:r>
                        <a:rPr lang="fr-FR" sz="4000">
                          <a:latin typeface="Times New Roman"/>
                          <a:ea typeface="Times New Roman"/>
                          <a:cs typeface="Times New Roman"/>
                          <a:sym typeface="Times New Roman"/>
                        </a:rPr>
                        <a:t> </a:t>
                      </a:r>
                      <a:endParaRPr sz="3600">
                        <a:latin typeface="Times New Roman"/>
                        <a:ea typeface="Times New Roman"/>
                        <a:cs typeface="Times New Roman"/>
                        <a:sym typeface="Times New Roman"/>
                      </a:endParaRPr>
                    </a:p>
                  </a:txBody>
                  <a:tcPr marL="68575" marR="68575" marT="0" marB="0"/>
                </a:tc>
                <a:tc>
                  <a:txBody>
                    <a:bodyPr/>
                    <a:lstStyle/>
                    <a:p>
                      <a:pPr marL="0" marR="0" lvl="0" indent="0" algn="just" rtl="0">
                        <a:lnSpc>
                          <a:spcPct val="150000"/>
                        </a:lnSpc>
                        <a:spcBef>
                          <a:spcPts val="0"/>
                        </a:spcBef>
                        <a:spcAft>
                          <a:spcPts val="0"/>
                        </a:spcAft>
                        <a:buNone/>
                      </a:pPr>
                      <a:r>
                        <a:rPr lang="fr-FR" sz="4000">
                          <a:latin typeface="Times New Roman"/>
                          <a:ea typeface="Times New Roman"/>
                          <a:cs typeface="Times New Roman"/>
                          <a:sym typeface="Times New Roman"/>
                        </a:rPr>
                        <a:t> </a:t>
                      </a:r>
                      <a:endParaRPr sz="3600">
                        <a:latin typeface="Times New Roman"/>
                        <a:ea typeface="Times New Roman"/>
                        <a:cs typeface="Times New Roman"/>
                        <a:sym typeface="Times New Roman"/>
                      </a:endParaRPr>
                    </a:p>
                  </a:txBody>
                  <a:tcPr marL="68575" marR="68575" marT="0" marB="0"/>
                </a:tc>
                <a:extLst>
                  <a:ext uri="{0D108BD9-81ED-4DB2-BD59-A6C34878D82A}">
                    <a16:rowId xmlns:a16="http://schemas.microsoft.com/office/drawing/2014/main" val="10004"/>
                  </a:ext>
                </a:extLst>
              </a:tr>
            </a:tbl>
          </a:graphicData>
        </a:graphic>
      </p:graphicFrame>
      <p:sp>
        <p:nvSpPr>
          <p:cNvPr id="1620" name="Google Shape;1620;p25"/>
          <p:cNvSpPr txBox="1"/>
          <p:nvPr/>
        </p:nvSpPr>
        <p:spPr>
          <a:xfrm>
            <a:off x="1203238" y="441486"/>
            <a:ext cx="16017962" cy="830997"/>
          </a:xfrm>
          <a:prstGeom prst="rect">
            <a:avLst/>
          </a:prstGeom>
          <a:noFill/>
          <a:ln>
            <a:noFill/>
          </a:ln>
        </p:spPr>
        <p:txBody>
          <a:bodyPr spcFirstLastPara="1" wrap="square" lIns="91425" tIns="45700" rIns="91425" bIns="45700" anchor="t" anchorCtr="0">
            <a:spAutoFit/>
          </a:bodyPr>
          <a:lstStyle/>
          <a:p>
            <a:pPr marL="0" marR="0" lvl="0" indent="0" algn="just" rtl="0">
              <a:lnSpc>
                <a:spcPct val="150000"/>
              </a:lnSpc>
              <a:spcBef>
                <a:spcPts val="0"/>
              </a:spcBef>
              <a:spcAft>
                <a:spcPts val="0"/>
              </a:spcAft>
              <a:buNone/>
            </a:pPr>
            <a:r>
              <a:rPr lang="fr-FR" sz="3200" b="1">
                <a:solidFill>
                  <a:schemeClr val="dk1"/>
                </a:solidFill>
                <a:latin typeface="Times New Roman"/>
                <a:ea typeface="Times New Roman"/>
                <a:cs typeface="Times New Roman"/>
                <a:sym typeface="Times New Roman"/>
              </a:rPr>
              <a:t>Đọc thông tin, quan sát các hình ảnh trong bài để hoàn thành bảng hệ thống theo mẫu sau:</a:t>
            </a:r>
            <a:endParaRPr sz="2800" b="1">
              <a:solidFill>
                <a:schemeClr val="dk1"/>
              </a:solidFill>
              <a:latin typeface="Times New Roman"/>
              <a:ea typeface="Times New Roman"/>
              <a:cs typeface="Times New Roman"/>
              <a:sym typeface="Times New Roman"/>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6EE"/>
        </a:solidFill>
        <a:effectLst/>
      </p:bgPr>
    </p:bg>
    <p:spTree>
      <p:nvGrpSpPr>
        <p:cNvPr id="1" name="Shape 1624"/>
        <p:cNvGrpSpPr/>
        <p:nvPr/>
      </p:nvGrpSpPr>
      <p:grpSpPr>
        <a:xfrm>
          <a:off x="0" y="0"/>
          <a:ext cx="0" cy="0"/>
          <a:chOff x="0" y="0"/>
          <a:chExt cx="0" cy="0"/>
        </a:xfrm>
      </p:grpSpPr>
      <p:sp>
        <p:nvSpPr>
          <p:cNvPr id="1625" name="Google Shape;1625;p26"/>
          <p:cNvSpPr/>
          <p:nvPr/>
        </p:nvSpPr>
        <p:spPr>
          <a:xfrm>
            <a:off x="-2091680" y="1822561"/>
            <a:ext cx="5414911" cy="3061886"/>
          </a:xfrm>
          <a:custGeom>
            <a:avLst/>
            <a:gdLst/>
            <a:ahLst/>
            <a:cxnLst/>
            <a:rect l="l" t="t" r="r" b="b"/>
            <a:pathLst>
              <a:path w="5414911" h="3061886" extrusionOk="0">
                <a:moveTo>
                  <a:pt x="0" y="0"/>
                </a:moveTo>
                <a:lnTo>
                  <a:pt x="5414911" y="0"/>
                </a:lnTo>
                <a:lnTo>
                  <a:pt x="5414911" y="3061886"/>
                </a:lnTo>
                <a:lnTo>
                  <a:pt x="0" y="3061886"/>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626" name="Google Shape;1626;p26"/>
          <p:cNvSpPr/>
          <p:nvPr/>
        </p:nvSpPr>
        <p:spPr>
          <a:xfrm>
            <a:off x="-731976" y="2124350"/>
            <a:ext cx="3204399" cy="1951770"/>
          </a:xfrm>
          <a:custGeom>
            <a:avLst/>
            <a:gdLst/>
            <a:ahLst/>
            <a:cxnLst/>
            <a:rect l="l" t="t" r="r" b="b"/>
            <a:pathLst>
              <a:path w="3204399" h="1951770" extrusionOk="0">
                <a:moveTo>
                  <a:pt x="0" y="0"/>
                </a:moveTo>
                <a:lnTo>
                  <a:pt x="3204399" y="0"/>
                </a:lnTo>
                <a:lnTo>
                  <a:pt x="3204399" y="1951770"/>
                </a:lnTo>
                <a:lnTo>
                  <a:pt x="0" y="1951770"/>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627" name="Google Shape;1627;p26"/>
          <p:cNvSpPr/>
          <p:nvPr/>
        </p:nvSpPr>
        <p:spPr>
          <a:xfrm>
            <a:off x="14551845" y="0"/>
            <a:ext cx="5414911" cy="3061886"/>
          </a:xfrm>
          <a:custGeom>
            <a:avLst/>
            <a:gdLst/>
            <a:ahLst/>
            <a:cxnLst/>
            <a:rect l="l" t="t" r="r" b="b"/>
            <a:pathLst>
              <a:path w="5414911" h="3061886" extrusionOk="0">
                <a:moveTo>
                  <a:pt x="0" y="0"/>
                </a:moveTo>
                <a:lnTo>
                  <a:pt x="5414910" y="0"/>
                </a:lnTo>
                <a:lnTo>
                  <a:pt x="5414910" y="3061886"/>
                </a:lnTo>
                <a:lnTo>
                  <a:pt x="0" y="3061886"/>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628" name="Google Shape;1628;p26"/>
          <p:cNvSpPr/>
          <p:nvPr/>
        </p:nvSpPr>
        <p:spPr>
          <a:xfrm>
            <a:off x="15824481" y="285725"/>
            <a:ext cx="3204399" cy="1951770"/>
          </a:xfrm>
          <a:custGeom>
            <a:avLst/>
            <a:gdLst/>
            <a:ahLst/>
            <a:cxnLst/>
            <a:rect l="l" t="t" r="r" b="b"/>
            <a:pathLst>
              <a:path w="3204399" h="1951770" extrusionOk="0">
                <a:moveTo>
                  <a:pt x="0" y="0"/>
                </a:moveTo>
                <a:lnTo>
                  <a:pt x="3204399" y="0"/>
                </a:lnTo>
                <a:lnTo>
                  <a:pt x="3204399" y="1951771"/>
                </a:lnTo>
                <a:lnTo>
                  <a:pt x="0" y="1951771"/>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graphicFrame>
        <p:nvGraphicFramePr>
          <p:cNvPr id="1629" name="Google Shape;1629;p26"/>
          <p:cNvGraphicFramePr/>
          <p:nvPr/>
        </p:nvGraphicFramePr>
        <p:xfrm>
          <a:off x="174538" y="302979"/>
          <a:ext cx="3000000" cy="3000000"/>
        </p:xfrm>
        <a:graphic>
          <a:graphicData uri="http://schemas.openxmlformats.org/drawingml/2006/table">
            <a:tbl>
              <a:tblPr firstRow="1" firstCol="1" bandRow="1">
                <a:noFill/>
                <a:tableStyleId>{129D00FC-9C0E-456D-875C-9AE09C548C0C}</a:tableStyleId>
              </a:tblPr>
              <a:tblGrid>
                <a:gridCol w="2015025">
                  <a:extLst>
                    <a:ext uri="{9D8B030D-6E8A-4147-A177-3AD203B41FA5}">
                      <a16:colId xmlns:a16="http://schemas.microsoft.com/office/drawing/2014/main" val="20000"/>
                    </a:ext>
                  </a:extLst>
                </a:gridCol>
                <a:gridCol w="8434975">
                  <a:extLst>
                    <a:ext uri="{9D8B030D-6E8A-4147-A177-3AD203B41FA5}">
                      <a16:colId xmlns:a16="http://schemas.microsoft.com/office/drawing/2014/main" val="20001"/>
                    </a:ext>
                  </a:extLst>
                </a:gridCol>
                <a:gridCol w="7076000">
                  <a:extLst>
                    <a:ext uri="{9D8B030D-6E8A-4147-A177-3AD203B41FA5}">
                      <a16:colId xmlns:a16="http://schemas.microsoft.com/office/drawing/2014/main" val="20002"/>
                    </a:ext>
                  </a:extLst>
                </a:gridCol>
              </a:tblGrid>
              <a:tr h="316175">
                <a:tc>
                  <a:txBody>
                    <a:bodyPr/>
                    <a:lstStyle/>
                    <a:p>
                      <a:pPr marL="0" marR="0" lvl="0" indent="0" algn="ctr" rtl="0">
                        <a:lnSpc>
                          <a:spcPct val="150000"/>
                        </a:lnSpc>
                        <a:spcBef>
                          <a:spcPts val="0"/>
                        </a:spcBef>
                        <a:spcAft>
                          <a:spcPts val="0"/>
                        </a:spcAft>
                        <a:buNone/>
                      </a:pPr>
                      <a:r>
                        <a:rPr lang="fr-FR" sz="3200">
                          <a:latin typeface="Times New Roman"/>
                          <a:ea typeface="Times New Roman"/>
                          <a:cs typeface="Times New Roman"/>
                          <a:sym typeface="Times New Roman"/>
                        </a:rPr>
                        <a:t>Nội dung</a:t>
                      </a:r>
                      <a:endParaRPr sz="2800">
                        <a:latin typeface="Times New Roman"/>
                        <a:ea typeface="Times New Roman"/>
                        <a:cs typeface="Times New Roman"/>
                        <a:sym typeface="Times New Roman"/>
                      </a:endParaRPr>
                    </a:p>
                  </a:txBody>
                  <a:tcPr marL="29925" marR="29925" marT="0" marB="0"/>
                </a:tc>
                <a:tc>
                  <a:txBody>
                    <a:bodyPr/>
                    <a:lstStyle/>
                    <a:p>
                      <a:pPr marL="0" marR="0" lvl="0" indent="0" algn="ctr" rtl="0">
                        <a:lnSpc>
                          <a:spcPct val="150000"/>
                        </a:lnSpc>
                        <a:spcBef>
                          <a:spcPts val="0"/>
                        </a:spcBef>
                        <a:spcAft>
                          <a:spcPts val="0"/>
                        </a:spcAft>
                        <a:buNone/>
                      </a:pPr>
                      <a:r>
                        <a:rPr lang="fr-FR" sz="3200">
                          <a:latin typeface="Times New Roman"/>
                          <a:ea typeface="Times New Roman"/>
                          <a:cs typeface="Times New Roman"/>
                          <a:sym typeface="Times New Roman"/>
                        </a:rPr>
                        <a:t>Cuộc đấu tranh bảo vệ biên giới năm 1979</a:t>
                      </a:r>
                      <a:endParaRPr sz="2800">
                        <a:latin typeface="Times New Roman"/>
                        <a:ea typeface="Times New Roman"/>
                        <a:cs typeface="Times New Roman"/>
                        <a:sym typeface="Times New Roman"/>
                      </a:endParaRPr>
                    </a:p>
                  </a:txBody>
                  <a:tcPr marL="29925" marR="29925" marT="0" marB="0"/>
                </a:tc>
                <a:tc>
                  <a:txBody>
                    <a:bodyPr/>
                    <a:lstStyle/>
                    <a:p>
                      <a:pPr marL="0" marR="0" lvl="0" indent="0" algn="ctr" rtl="0">
                        <a:lnSpc>
                          <a:spcPct val="150000"/>
                        </a:lnSpc>
                        <a:spcBef>
                          <a:spcPts val="0"/>
                        </a:spcBef>
                        <a:spcAft>
                          <a:spcPts val="0"/>
                        </a:spcAft>
                        <a:buNone/>
                      </a:pPr>
                      <a:r>
                        <a:rPr lang="fr-FR" sz="3200">
                          <a:latin typeface="Times New Roman"/>
                          <a:ea typeface="Times New Roman"/>
                          <a:cs typeface="Times New Roman"/>
                          <a:sym typeface="Times New Roman"/>
                        </a:rPr>
                        <a:t>Công cuộc đổi mới, công nghiệp hoá và hiện đại hoá</a:t>
                      </a:r>
                      <a:endParaRPr sz="2800">
                        <a:latin typeface="Times New Roman"/>
                        <a:ea typeface="Times New Roman"/>
                        <a:cs typeface="Times New Roman"/>
                        <a:sym typeface="Times New Roman"/>
                      </a:endParaRPr>
                    </a:p>
                  </a:txBody>
                  <a:tcPr marL="29925" marR="29925" marT="0" marB="0"/>
                </a:tc>
                <a:extLst>
                  <a:ext uri="{0D108BD9-81ED-4DB2-BD59-A6C34878D82A}">
                    <a16:rowId xmlns:a16="http://schemas.microsoft.com/office/drawing/2014/main" val="10000"/>
                  </a:ext>
                </a:extLst>
              </a:tr>
              <a:tr h="1325075">
                <a:tc>
                  <a:txBody>
                    <a:bodyPr/>
                    <a:lstStyle/>
                    <a:p>
                      <a:pPr marL="0" marR="0" lvl="0" indent="0" algn="just" rtl="0">
                        <a:lnSpc>
                          <a:spcPct val="150000"/>
                        </a:lnSpc>
                        <a:spcBef>
                          <a:spcPts val="0"/>
                        </a:spcBef>
                        <a:spcAft>
                          <a:spcPts val="0"/>
                        </a:spcAft>
                        <a:buNone/>
                      </a:pPr>
                      <a:r>
                        <a:rPr lang="fr-FR" sz="3200">
                          <a:latin typeface="Times New Roman"/>
                          <a:ea typeface="Times New Roman"/>
                          <a:cs typeface="Times New Roman"/>
                          <a:sym typeface="Times New Roman"/>
                        </a:rPr>
                        <a:t>Hoàn cảnh</a:t>
                      </a:r>
                      <a:endParaRPr sz="2800">
                        <a:latin typeface="Times New Roman"/>
                        <a:ea typeface="Times New Roman"/>
                        <a:cs typeface="Times New Roman"/>
                        <a:sym typeface="Times New Roman"/>
                      </a:endParaRPr>
                    </a:p>
                  </a:txBody>
                  <a:tcPr marL="29925" marR="29925" marT="0" marB="0"/>
                </a:tc>
                <a:tc>
                  <a:txBody>
                    <a:bodyPr/>
                    <a:lstStyle/>
                    <a:p>
                      <a:pPr marL="0" marR="0" lvl="0" indent="0" algn="just" rtl="0">
                        <a:lnSpc>
                          <a:spcPct val="150000"/>
                        </a:lnSpc>
                        <a:spcBef>
                          <a:spcPts val="0"/>
                        </a:spcBef>
                        <a:spcAft>
                          <a:spcPts val="0"/>
                        </a:spcAft>
                        <a:buNone/>
                      </a:pPr>
                      <a:r>
                        <a:rPr lang="fr-FR" sz="3200">
                          <a:latin typeface="Times New Roman"/>
                          <a:ea typeface="Times New Roman"/>
                          <a:cs typeface="Times New Roman"/>
                          <a:sym typeface="Times New Roman"/>
                        </a:rPr>
                        <a:t>- Đầu năm 1978, một số phần tử phản động thù địch dựng lên sự kiện “nạn kiều” dụ dỗ cưỡng</a:t>
                      </a:r>
                      <a:endParaRPr sz="2800">
                        <a:latin typeface="Times New Roman"/>
                        <a:ea typeface="Times New Roman"/>
                        <a:cs typeface="Times New Roman"/>
                        <a:sym typeface="Times New Roman"/>
                      </a:endParaRPr>
                    </a:p>
                    <a:p>
                      <a:pPr marL="0" marR="0" lvl="0" indent="0" algn="just" rtl="0">
                        <a:lnSpc>
                          <a:spcPct val="150000"/>
                        </a:lnSpc>
                        <a:spcBef>
                          <a:spcPts val="0"/>
                        </a:spcBef>
                        <a:spcAft>
                          <a:spcPts val="0"/>
                        </a:spcAft>
                        <a:buNone/>
                      </a:pPr>
                      <a:r>
                        <a:rPr lang="fr-FR" sz="3200">
                          <a:latin typeface="Times New Roman"/>
                          <a:ea typeface="Times New Roman"/>
                          <a:cs typeface="Times New Roman"/>
                          <a:sym typeface="Times New Roman"/>
                        </a:rPr>
                        <a:t>ép người Hoa rời bỏ Việt Nam. Khi số người Hoa ở Việt Nam về Trung Quốc ngày một nhiều,</a:t>
                      </a:r>
                      <a:endParaRPr sz="2800">
                        <a:latin typeface="Times New Roman"/>
                        <a:ea typeface="Times New Roman"/>
                        <a:cs typeface="Times New Roman"/>
                        <a:sym typeface="Times New Roman"/>
                      </a:endParaRPr>
                    </a:p>
                    <a:p>
                      <a:pPr marL="0" marR="0" lvl="0" indent="0" algn="just" rtl="0">
                        <a:lnSpc>
                          <a:spcPct val="150000"/>
                        </a:lnSpc>
                        <a:spcBef>
                          <a:spcPts val="0"/>
                        </a:spcBef>
                        <a:spcAft>
                          <a:spcPts val="0"/>
                        </a:spcAft>
                        <a:buNone/>
                      </a:pPr>
                      <a:r>
                        <a:rPr lang="fr-FR" sz="3200">
                          <a:latin typeface="Times New Roman"/>
                          <a:ea typeface="Times New Roman"/>
                          <a:cs typeface="Times New Roman"/>
                          <a:sym typeface="Times New Roman"/>
                        </a:rPr>
                        <a:t>tháng 8-1978, phía Trung Quốc đơn phương đóng cửa biên giới.</a:t>
                      </a:r>
                      <a:endParaRPr sz="2800">
                        <a:latin typeface="Times New Roman"/>
                        <a:ea typeface="Times New Roman"/>
                        <a:cs typeface="Times New Roman"/>
                        <a:sym typeface="Times New Roman"/>
                      </a:endParaRPr>
                    </a:p>
                  </a:txBody>
                  <a:tcPr marL="29925" marR="29925" marT="0" marB="0"/>
                </a:tc>
                <a:tc>
                  <a:txBody>
                    <a:bodyPr/>
                    <a:lstStyle/>
                    <a:p>
                      <a:pPr marL="0" marR="0" lvl="0" indent="0" algn="just" rtl="0">
                        <a:lnSpc>
                          <a:spcPct val="150000"/>
                        </a:lnSpc>
                        <a:spcBef>
                          <a:spcPts val="0"/>
                        </a:spcBef>
                        <a:spcAft>
                          <a:spcPts val="0"/>
                        </a:spcAft>
                        <a:buNone/>
                      </a:pPr>
                      <a:r>
                        <a:rPr lang="fr-FR" sz="3200">
                          <a:latin typeface="Times New Roman"/>
                          <a:ea typeface="Times New Roman"/>
                          <a:cs typeface="Times New Roman"/>
                          <a:sym typeface="Times New Roman"/>
                        </a:rPr>
                        <a:t>- Đất nước hoàn toàn giải phóng và thực hiện chủ trương đổi mới của Đảng qua các Đại hội VI (1986), Đại hội VII (1991), Đại hội VIII (1996), Đại hội IX (2021)</a:t>
                      </a:r>
                      <a:endParaRPr sz="2800">
                        <a:latin typeface="Times New Roman"/>
                        <a:ea typeface="Times New Roman"/>
                        <a:cs typeface="Times New Roman"/>
                        <a:sym typeface="Times New Roman"/>
                      </a:endParaRPr>
                    </a:p>
                  </a:txBody>
                  <a:tcPr marL="29925" marR="29925" marT="0" marB="0"/>
                </a:tc>
                <a:extLst>
                  <a:ext uri="{0D108BD9-81ED-4DB2-BD59-A6C34878D82A}">
                    <a16:rowId xmlns:a16="http://schemas.microsoft.com/office/drawing/2014/main" val="10001"/>
                  </a:ext>
                </a:extLst>
              </a:tr>
              <a:tr h="988775">
                <a:tc>
                  <a:txBody>
                    <a:bodyPr/>
                    <a:lstStyle/>
                    <a:p>
                      <a:pPr marL="0" marR="0" lvl="0" indent="0" algn="just" rtl="0">
                        <a:lnSpc>
                          <a:spcPct val="150000"/>
                        </a:lnSpc>
                        <a:spcBef>
                          <a:spcPts val="0"/>
                        </a:spcBef>
                        <a:spcAft>
                          <a:spcPts val="0"/>
                        </a:spcAft>
                        <a:buNone/>
                      </a:pPr>
                      <a:r>
                        <a:rPr lang="fr-FR" sz="3200">
                          <a:latin typeface="Times New Roman"/>
                          <a:ea typeface="Times New Roman"/>
                          <a:cs typeface="Times New Roman"/>
                          <a:sym typeface="Times New Roman"/>
                        </a:rPr>
                        <a:t>Chủ trương</a:t>
                      </a:r>
                      <a:endParaRPr sz="2800">
                        <a:latin typeface="Times New Roman"/>
                        <a:ea typeface="Times New Roman"/>
                        <a:cs typeface="Times New Roman"/>
                        <a:sym typeface="Times New Roman"/>
                      </a:endParaRPr>
                    </a:p>
                  </a:txBody>
                  <a:tcPr marL="29925" marR="29925" marT="0" marB="0"/>
                </a:tc>
                <a:tc>
                  <a:txBody>
                    <a:bodyPr/>
                    <a:lstStyle/>
                    <a:p>
                      <a:pPr marL="0" marR="0" lvl="0" indent="0" algn="just" rtl="0">
                        <a:lnSpc>
                          <a:spcPct val="150000"/>
                        </a:lnSpc>
                        <a:spcBef>
                          <a:spcPts val="0"/>
                        </a:spcBef>
                        <a:spcAft>
                          <a:spcPts val="0"/>
                        </a:spcAft>
                        <a:buNone/>
                      </a:pPr>
                      <a:r>
                        <a:rPr lang="fr-FR" sz="3200">
                          <a:latin typeface="Times New Roman"/>
                          <a:ea typeface="Times New Roman"/>
                          <a:cs typeface="Times New Roman"/>
                          <a:sym typeface="Times New Roman"/>
                        </a:rPr>
                        <a:t>- Ngày 26/8/1978 Ban Chấp hành Đảng bộ tỉnh Quảng Ninh ra Nghị quyết số 12 NQ/TU về “Chương trình hành động trong tình hình và nhiệm vụ mới” nêu rõ về việc phát triển kinh tế và đảm bảo an ninh, quốc phòng.</a:t>
                      </a:r>
                      <a:endParaRPr sz="2800">
                        <a:latin typeface="Times New Roman"/>
                        <a:ea typeface="Times New Roman"/>
                        <a:cs typeface="Times New Roman"/>
                        <a:sym typeface="Times New Roman"/>
                      </a:endParaRPr>
                    </a:p>
                  </a:txBody>
                  <a:tcPr marL="29925" marR="29925" marT="0" marB="0"/>
                </a:tc>
                <a:tc>
                  <a:txBody>
                    <a:bodyPr/>
                    <a:lstStyle/>
                    <a:p>
                      <a:pPr marL="0" marR="0" lvl="0" indent="0" algn="just" rtl="0">
                        <a:lnSpc>
                          <a:spcPct val="150000"/>
                        </a:lnSpc>
                        <a:spcBef>
                          <a:spcPts val="0"/>
                        </a:spcBef>
                        <a:spcAft>
                          <a:spcPts val="0"/>
                        </a:spcAft>
                        <a:buNone/>
                      </a:pPr>
                      <a:r>
                        <a:rPr lang="fr-FR" sz="3200">
                          <a:latin typeface="Times New Roman"/>
                          <a:ea typeface="Times New Roman"/>
                          <a:cs typeface="Times New Roman"/>
                          <a:sym typeface="Times New Roman"/>
                        </a:rPr>
                        <a:t>- Đại hội của Đảng bộ tỉnh Quảng Ninh VIII (1986), Đại hội IX (1991), Đại hội X (1996), Đại hội XI (2001)</a:t>
                      </a:r>
                      <a:endParaRPr sz="2800">
                        <a:latin typeface="Times New Roman"/>
                        <a:ea typeface="Times New Roman"/>
                        <a:cs typeface="Times New Roman"/>
                        <a:sym typeface="Times New Roman"/>
                      </a:endParaRPr>
                    </a:p>
                  </a:txBody>
                  <a:tcPr marL="29925" marR="29925" marT="0" marB="0"/>
                </a:tc>
                <a:extLst>
                  <a:ext uri="{0D108BD9-81ED-4DB2-BD59-A6C34878D82A}">
                    <a16:rowId xmlns:a16="http://schemas.microsoft.com/office/drawing/2014/main" val="10002"/>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633"/>
        <p:cNvGrpSpPr/>
        <p:nvPr/>
      </p:nvGrpSpPr>
      <p:grpSpPr>
        <a:xfrm>
          <a:off x="0" y="0"/>
          <a:ext cx="0" cy="0"/>
          <a:chOff x="0" y="0"/>
          <a:chExt cx="0" cy="0"/>
        </a:xfrm>
      </p:grpSpPr>
      <p:sp>
        <p:nvSpPr>
          <p:cNvPr id="1634" name="Google Shape;1634;p27"/>
          <p:cNvSpPr/>
          <p:nvPr/>
        </p:nvSpPr>
        <p:spPr>
          <a:xfrm>
            <a:off x="-2091680" y="1822561"/>
            <a:ext cx="5414911" cy="3061886"/>
          </a:xfrm>
          <a:custGeom>
            <a:avLst/>
            <a:gdLst/>
            <a:ahLst/>
            <a:cxnLst/>
            <a:rect l="l" t="t" r="r" b="b"/>
            <a:pathLst>
              <a:path w="5414911" h="3061886" extrusionOk="0">
                <a:moveTo>
                  <a:pt x="0" y="0"/>
                </a:moveTo>
                <a:lnTo>
                  <a:pt x="5414911" y="0"/>
                </a:lnTo>
                <a:lnTo>
                  <a:pt x="5414911" y="3061886"/>
                </a:lnTo>
                <a:lnTo>
                  <a:pt x="0" y="3061886"/>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635" name="Google Shape;1635;p27"/>
          <p:cNvSpPr/>
          <p:nvPr/>
        </p:nvSpPr>
        <p:spPr>
          <a:xfrm>
            <a:off x="-731976" y="2124350"/>
            <a:ext cx="3204399" cy="1951770"/>
          </a:xfrm>
          <a:custGeom>
            <a:avLst/>
            <a:gdLst/>
            <a:ahLst/>
            <a:cxnLst/>
            <a:rect l="l" t="t" r="r" b="b"/>
            <a:pathLst>
              <a:path w="3204399" h="1951770" extrusionOk="0">
                <a:moveTo>
                  <a:pt x="0" y="0"/>
                </a:moveTo>
                <a:lnTo>
                  <a:pt x="3204399" y="0"/>
                </a:lnTo>
                <a:lnTo>
                  <a:pt x="3204399" y="1951770"/>
                </a:lnTo>
                <a:lnTo>
                  <a:pt x="0" y="1951770"/>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636" name="Google Shape;1636;p27"/>
          <p:cNvSpPr/>
          <p:nvPr/>
        </p:nvSpPr>
        <p:spPr>
          <a:xfrm>
            <a:off x="14551845" y="0"/>
            <a:ext cx="5414911" cy="3061886"/>
          </a:xfrm>
          <a:custGeom>
            <a:avLst/>
            <a:gdLst/>
            <a:ahLst/>
            <a:cxnLst/>
            <a:rect l="l" t="t" r="r" b="b"/>
            <a:pathLst>
              <a:path w="5414911" h="3061886" extrusionOk="0">
                <a:moveTo>
                  <a:pt x="0" y="0"/>
                </a:moveTo>
                <a:lnTo>
                  <a:pt x="5414910" y="0"/>
                </a:lnTo>
                <a:lnTo>
                  <a:pt x="5414910" y="3061886"/>
                </a:lnTo>
                <a:lnTo>
                  <a:pt x="0" y="3061886"/>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637" name="Google Shape;1637;p27"/>
          <p:cNvSpPr/>
          <p:nvPr/>
        </p:nvSpPr>
        <p:spPr>
          <a:xfrm>
            <a:off x="15824481" y="285725"/>
            <a:ext cx="3204399" cy="1951770"/>
          </a:xfrm>
          <a:custGeom>
            <a:avLst/>
            <a:gdLst/>
            <a:ahLst/>
            <a:cxnLst/>
            <a:rect l="l" t="t" r="r" b="b"/>
            <a:pathLst>
              <a:path w="3204399" h="1951770" extrusionOk="0">
                <a:moveTo>
                  <a:pt x="0" y="0"/>
                </a:moveTo>
                <a:lnTo>
                  <a:pt x="3204399" y="0"/>
                </a:lnTo>
                <a:lnTo>
                  <a:pt x="3204399" y="1951771"/>
                </a:lnTo>
                <a:lnTo>
                  <a:pt x="0" y="1951771"/>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800"/>
              <a:buFont typeface="Calibri"/>
              <a:buNone/>
            </a:pPr>
            <a:endParaRPr sz="1800" b="0" i="0" u="none" strike="noStrike" cap="none">
              <a:solidFill>
                <a:srgbClr val="000000"/>
              </a:solidFill>
              <a:latin typeface="Calibri"/>
              <a:ea typeface="Calibri"/>
              <a:cs typeface="Calibri"/>
              <a:sym typeface="Calibri"/>
            </a:endParaRPr>
          </a:p>
        </p:txBody>
      </p:sp>
      <p:graphicFrame>
        <p:nvGraphicFramePr>
          <p:cNvPr id="1638" name="Google Shape;1638;p27"/>
          <p:cNvGraphicFramePr/>
          <p:nvPr/>
        </p:nvGraphicFramePr>
        <p:xfrm>
          <a:off x="381000" y="445579"/>
          <a:ext cx="3000000" cy="3000000"/>
        </p:xfrm>
        <a:graphic>
          <a:graphicData uri="http://schemas.openxmlformats.org/drawingml/2006/table">
            <a:tbl>
              <a:tblPr firstRow="1" firstCol="1" bandRow="1">
                <a:noFill/>
                <a:tableStyleId>{129D00FC-9C0E-456D-875C-9AE09C548C0C}</a:tableStyleId>
              </a:tblPr>
              <a:tblGrid>
                <a:gridCol w="2006250">
                  <a:extLst>
                    <a:ext uri="{9D8B030D-6E8A-4147-A177-3AD203B41FA5}">
                      <a16:colId xmlns:a16="http://schemas.microsoft.com/office/drawing/2014/main" val="20000"/>
                    </a:ext>
                  </a:extLst>
                </a:gridCol>
                <a:gridCol w="8398300">
                  <a:extLst>
                    <a:ext uri="{9D8B030D-6E8A-4147-A177-3AD203B41FA5}">
                      <a16:colId xmlns:a16="http://schemas.microsoft.com/office/drawing/2014/main" val="20001"/>
                    </a:ext>
                  </a:extLst>
                </a:gridCol>
                <a:gridCol w="7045250">
                  <a:extLst>
                    <a:ext uri="{9D8B030D-6E8A-4147-A177-3AD203B41FA5}">
                      <a16:colId xmlns:a16="http://schemas.microsoft.com/office/drawing/2014/main" val="20002"/>
                    </a:ext>
                  </a:extLst>
                </a:gridCol>
              </a:tblGrid>
              <a:tr h="262650">
                <a:tc>
                  <a:txBody>
                    <a:bodyPr/>
                    <a:lstStyle/>
                    <a:p>
                      <a:pPr marL="0" marR="0" lvl="0" indent="0" algn="ctr" rtl="0">
                        <a:lnSpc>
                          <a:spcPct val="100000"/>
                        </a:lnSpc>
                        <a:spcBef>
                          <a:spcPts val="0"/>
                        </a:spcBef>
                        <a:spcAft>
                          <a:spcPts val="0"/>
                        </a:spcAft>
                        <a:buNone/>
                      </a:pPr>
                      <a:r>
                        <a:rPr lang="fr-FR" sz="3600">
                          <a:latin typeface="Times New Roman"/>
                          <a:ea typeface="Times New Roman"/>
                          <a:cs typeface="Times New Roman"/>
                          <a:sym typeface="Times New Roman"/>
                        </a:rPr>
                        <a:t>Nội dung</a:t>
                      </a:r>
                      <a:endParaRPr sz="3200">
                        <a:latin typeface="Times New Roman"/>
                        <a:ea typeface="Times New Roman"/>
                        <a:cs typeface="Times New Roman"/>
                        <a:sym typeface="Times New Roman"/>
                      </a:endParaRPr>
                    </a:p>
                  </a:txBody>
                  <a:tcPr marL="29925" marR="29925" marT="0" marB="0"/>
                </a:tc>
                <a:tc>
                  <a:txBody>
                    <a:bodyPr/>
                    <a:lstStyle/>
                    <a:p>
                      <a:pPr marL="0" marR="0" lvl="0" indent="0" algn="ctr" rtl="0">
                        <a:lnSpc>
                          <a:spcPct val="100000"/>
                        </a:lnSpc>
                        <a:spcBef>
                          <a:spcPts val="0"/>
                        </a:spcBef>
                        <a:spcAft>
                          <a:spcPts val="0"/>
                        </a:spcAft>
                        <a:buNone/>
                      </a:pPr>
                      <a:r>
                        <a:rPr lang="fr-FR" sz="3600">
                          <a:latin typeface="Times New Roman"/>
                          <a:ea typeface="Times New Roman"/>
                          <a:cs typeface="Times New Roman"/>
                          <a:sym typeface="Times New Roman"/>
                        </a:rPr>
                        <a:t>Cuộc đấu tranh bảo vệ biên giới năm 1979</a:t>
                      </a:r>
                      <a:endParaRPr sz="3200">
                        <a:latin typeface="Times New Roman"/>
                        <a:ea typeface="Times New Roman"/>
                        <a:cs typeface="Times New Roman"/>
                        <a:sym typeface="Times New Roman"/>
                      </a:endParaRPr>
                    </a:p>
                  </a:txBody>
                  <a:tcPr marL="29925" marR="29925" marT="0" marB="0"/>
                </a:tc>
                <a:tc>
                  <a:txBody>
                    <a:bodyPr/>
                    <a:lstStyle/>
                    <a:p>
                      <a:pPr marL="0" marR="0" lvl="0" indent="0" algn="ctr" rtl="0">
                        <a:lnSpc>
                          <a:spcPct val="100000"/>
                        </a:lnSpc>
                        <a:spcBef>
                          <a:spcPts val="0"/>
                        </a:spcBef>
                        <a:spcAft>
                          <a:spcPts val="0"/>
                        </a:spcAft>
                        <a:buNone/>
                      </a:pPr>
                      <a:r>
                        <a:rPr lang="fr-FR" sz="3600">
                          <a:latin typeface="Times New Roman"/>
                          <a:ea typeface="Times New Roman"/>
                          <a:cs typeface="Times New Roman"/>
                          <a:sym typeface="Times New Roman"/>
                        </a:rPr>
                        <a:t>Công cuộc đổi mới, công nghiệp hoá và hiện đại hoá</a:t>
                      </a:r>
                      <a:endParaRPr sz="3200">
                        <a:latin typeface="Times New Roman"/>
                        <a:ea typeface="Times New Roman"/>
                        <a:cs typeface="Times New Roman"/>
                        <a:sym typeface="Times New Roman"/>
                      </a:endParaRPr>
                    </a:p>
                  </a:txBody>
                  <a:tcPr marL="29925" marR="29925" marT="0" marB="0"/>
                </a:tc>
                <a:extLst>
                  <a:ext uri="{0D108BD9-81ED-4DB2-BD59-A6C34878D82A}">
                    <a16:rowId xmlns:a16="http://schemas.microsoft.com/office/drawing/2014/main" val="10000"/>
                  </a:ext>
                </a:extLst>
              </a:tr>
              <a:tr h="1240425">
                <a:tc>
                  <a:txBody>
                    <a:bodyPr/>
                    <a:lstStyle/>
                    <a:p>
                      <a:pPr marL="0" marR="0" lvl="0" indent="0" algn="just" rtl="0">
                        <a:lnSpc>
                          <a:spcPct val="100000"/>
                        </a:lnSpc>
                        <a:spcBef>
                          <a:spcPts val="0"/>
                        </a:spcBef>
                        <a:spcAft>
                          <a:spcPts val="0"/>
                        </a:spcAft>
                        <a:buNone/>
                      </a:pPr>
                      <a:r>
                        <a:rPr lang="fr-FR" sz="3600">
                          <a:latin typeface="Times New Roman"/>
                          <a:ea typeface="Times New Roman"/>
                          <a:cs typeface="Times New Roman"/>
                          <a:sym typeface="Times New Roman"/>
                        </a:rPr>
                        <a:t>Sự kiện</a:t>
                      </a:r>
                      <a:endParaRPr sz="3200">
                        <a:latin typeface="Times New Roman"/>
                        <a:ea typeface="Times New Roman"/>
                        <a:cs typeface="Times New Roman"/>
                        <a:sym typeface="Times New Roman"/>
                      </a:endParaRPr>
                    </a:p>
                  </a:txBody>
                  <a:tcPr marL="29925" marR="29925" marT="0" marB="0"/>
                </a:tc>
                <a:tc>
                  <a:txBody>
                    <a:bodyPr/>
                    <a:lstStyle/>
                    <a:p>
                      <a:pPr marL="0" marR="0" lvl="0" indent="0" algn="just" rtl="0">
                        <a:lnSpc>
                          <a:spcPct val="100000"/>
                        </a:lnSpc>
                        <a:spcBef>
                          <a:spcPts val="0"/>
                        </a:spcBef>
                        <a:spcAft>
                          <a:spcPts val="0"/>
                        </a:spcAft>
                        <a:buNone/>
                      </a:pPr>
                      <a:r>
                        <a:rPr lang="fr-FR" sz="3600">
                          <a:latin typeface="Times New Roman"/>
                          <a:ea typeface="Times New Roman"/>
                          <a:cs typeface="Times New Roman"/>
                          <a:sym typeface="Times New Roman"/>
                        </a:rPr>
                        <a:t>- Từ ngày 17-2 đến đầu tháng 3-1979, cuộc chiến đấu ngoan cường của các lực lượng công an vũ trang bộ đội địa phương, tự vệ Lâm trường Bình Liêu và dân quân du kích đã chống trả quyết liệt quân Trung Quốc.</a:t>
                      </a:r>
                      <a:endParaRPr sz="3200">
                        <a:latin typeface="Times New Roman"/>
                        <a:ea typeface="Times New Roman"/>
                        <a:cs typeface="Times New Roman"/>
                        <a:sym typeface="Times New Roman"/>
                      </a:endParaRPr>
                    </a:p>
                    <a:p>
                      <a:pPr marL="0" marR="0" lvl="0" indent="0" algn="just" rtl="0">
                        <a:lnSpc>
                          <a:spcPct val="100000"/>
                        </a:lnSpc>
                        <a:spcBef>
                          <a:spcPts val="0"/>
                        </a:spcBef>
                        <a:spcAft>
                          <a:spcPts val="0"/>
                        </a:spcAft>
                        <a:buNone/>
                      </a:pPr>
                      <a:r>
                        <a:rPr lang="fr-FR" sz="3600">
                          <a:latin typeface="Times New Roman"/>
                          <a:ea typeface="Times New Roman"/>
                          <a:cs typeface="Times New Roman"/>
                          <a:sym typeface="Times New Roman"/>
                        </a:rPr>
                        <a:t>- Quân Trung Quốc phải rút quân khỏi biên giới nước ta từ ngày 5-3 và rút hết quân ngày 18-3-1979.</a:t>
                      </a:r>
                      <a:endParaRPr sz="3200">
                        <a:latin typeface="Times New Roman"/>
                        <a:ea typeface="Times New Roman"/>
                        <a:cs typeface="Times New Roman"/>
                        <a:sym typeface="Times New Roman"/>
                      </a:endParaRPr>
                    </a:p>
                  </a:txBody>
                  <a:tcPr marL="29925" marR="29925" marT="0" marB="0"/>
                </a:tc>
                <a:tc>
                  <a:txBody>
                    <a:bodyPr/>
                    <a:lstStyle/>
                    <a:p>
                      <a:pPr marL="0" marR="0" lvl="0" indent="0" algn="just" rtl="0">
                        <a:lnSpc>
                          <a:spcPct val="100000"/>
                        </a:lnSpc>
                        <a:spcBef>
                          <a:spcPts val="0"/>
                        </a:spcBef>
                        <a:spcAft>
                          <a:spcPts val="0"/>
                        </a:spcAft>
                        <a:buNone/>
                      </a:pPr>
                      <a:r>
                        <a:rPr lang="fr-FR" sz="3600">
                          <a:latin typeface="Times New Roman"/>
                          <a:ea typeface="Times New Roman"/>
                          <a:cs typeface="Times New Roman"/>
                          <a:sym typeface="Times New Roman"/>
                        </a:rPr>
                        <a:t>- Thời kì đổi mới (1986-1995)</a:t>
                      </a:r>
                      <a:endParaRPr sz="3200">
                        <a:latin typeface="Times New Roman"/>
                        <a:ea typeface="Times New Roman"/>
                        <a:cs typeface="Times New Roman"/>
                        <a:sym typeface="Times New Roman"/>
                      </a:endParaRPr>
                    </a:p>
                    <a:p>
                      <a:pPr marL="0" marR="0" lvl="0" indent="0" algn="just" rtl="0">
                        <a:lnSpc>
                          <a:spcPct val="100000"/>
                        </a:lnSpc>
                        <a:spcBef>
                          <a:spcPts val="0"/>
                        </a:spcBef>
                        <a:spcAft>
                          <a:spcPts val="0"/>
                        </a:spcAft>
                        <a:buNone/>
                      </a:pPr>
                      <a:r>
                        <a:rPr lang="fr-FR" sz="3600">
                          <a:latin typeface="Times New Roman"/>
                          <a:ea typeface="Times New Roman"/>
                          <a:cs typeface="Times New Roman"/>
                          <a:sym typeface="Times New Roman"/>
                        </a:rPr>
                        <a:t>- Những thành tựu tiêu biểu về kinh tế, văn hoá xã hội, an ninh quốc phòng và đối ngoại thời kì tiếp tục đổi mới, đẩy mạnh sự nghiệp công nghiệp hoá, hiện đại hoá từ 1995 đến nay</a:t>
                      </a:r>
                      <a:endParaRPr sz="3200">
                        <a:latin typeface="Times New Roman"/>
                        <a:ea typeface="Times New Roman"/>
                        <a:cs typeface="Times New Roman"/>
                        <a:sym typeface="Times New Roman"/>
                      </a:endParaRPr>
                    </a:p>
                    <a:p>
                      <a:pPr marL="0" marR="0" lvl="0" indent="0" algn="just" rtl="0">
                        <a:lnSpc>
                          <a:spcPct val="100000"/>
                        </a:lnSpc>
                        <a:spcBef>
                          <a:spcPts val="0"/>
                        </a:spcBef>
                        <a:spcAft>
                          <a:spcPts val="0"/>
                        </a:spcAft>
                        <a:buNone/>
                      </a:pPr>
                      <a:r>
                        <a:rPr lang="fr-FR" sz="3600">
                          <a:latin typeface="Times New Roman"/>
                          <a:ea typeface="Times New Roman"/>
                          <a:cs typeface="Times New Roman"/>
                          <a:sym typeface="Times New Roman"/>
                        </a:rPr>
                        <a:t> </a:t>
                      </a:r>
                      <a:endParaRPr sz="3200">
                        <a:latin typeface="Times New Roman"/>
                        <a:ea typeface="Times New Roman"/>
                        <a:cs typeface="Times New Roman"/>
                        <a:sym typeface="Times New Roman"/>
                      </a:endParaRPr>
                    </a:p>
                  </a:txBody>
                  <a:tcPr marL="29925" marR="29925" marT="0" marB="0"/>
                </a:tc>
                <a:extLst>
                  <a:ext uri="{0D108BD9-81ED-4DB2-BD59-A6C34878D82A}">
                    <a16:rowId xmlns:a16="http://schemas.microsoft.com/office/drawing/2014/main" val="10001"/>
                  </a:ext>
                </a:extLst>
              </a:tr>
              <a:tr h="1100750">
                <a:tc>
                  <a:txBody>
                    <a:bodyPr/>
                    <a:lstStyle/>
                    <a:p>
                      <a:pPr marL="0" marR="0" lvl="0" indent="0" algn="just" rtl="0">
                        <a:lnSpc>
                          <a:spcPct val="100000"/>
                        </a:lnSpc>
                        <a:spcBef>
                          <a:spcPts val="0"/>
                        </a:spcBef>
                        <a:spcAft>
                          <a:spcPts val="0"/>
                        </a:spcAft>
                        <a:buNone/>
                      </a:pPr>
                      <a:r>
                        <a:rPr lang="fr-FR" sz="3600">
                          <a:latin typeface="Times New Roman"/>
                          <a:ea typeface="Times New Roman"/>
                          <a:cs typeface="Times New Roman"/>
                          <a:sym typeface="Times New Roman"/>
                        </a:rPr>
                        <a:t>Ý nghĩa</a:t>
                      </a:r>
                      <a:endParaRPr sz="3200">
                        <a:latin typeface="Times New Roman"/>
                        <a:ea typeface="Times New Roman"/>
                        <a:cs typeface="Times New Roman"/>
                        <a:sym typeface="Times New Roman"/>
                      </a:endParaRPr>
                    </a:p>
                  </a:txBody>
                  <a:tcPr marL="29925" marR="29925" marT="0" marB="0"/>
                </a:tc>
                <a:tc>
                  <a:txBody>
                    <a:bodyPr/>
                    <a:lstStyle/>
                    <a:p>
                      <a:pPr marL="0" marR="0" lvl="0" indent="0" algn="just" rtl="0">
                        <a:lnSpc>
                          <a:spcPct val="100000"/>
                        </a:lnSpc>
                        <a:spcBef>
                          <a:spcPts val="0"/>
                        </a:spcBef>
                        <a:spcAft>
                          <a:spcPts val="0"/>
                        </a:spcAft>
                        <a:buNone/>
                      </a:pPr>
                      <a:r>
                        <a:rPr lang="fr-FR" sz="3600">
                          <a:latin typeface="Times New Roman"/>
                          <a:ea typeface="Times New Roman"/>
                          <a:cs typeface="Times New Roman"/>
                          <a:sym typeface="Times New Roman"/>
                        </a:rPr>
                        <a:t>Thắng lợi của quân tỉnh Quảng Ninh năm 1979 làm thất bại âm mưu xâm lược của quân Trung Quốc, góp phần cùng nhân dân các tỉnh biên giới phía Bắc bảo vệ vững chắc lãnh thổ Tổ quốc, đưa đất nước tiếp tục bước vào thời kì xây dựng chủ nghĩa xã hội.</a:t>
                      </a:r>
                      <a:endParaRPr sz="3200">
                        <a:latin typeface="Times New Roman"/>
                        <a:ea typeface="Times New Roman"/>
                        <a:cs typeface="Times New Roman"/>
                        <a:sym typeface="Times New Roman"/>
                      </a:endParaRPr>
                    </a:p>
                  </a:txBody>
                  <a:tcPr marL="29925" marR="29925" marT="0" marB="0"/>
                </a:tc>
                <a:tc>
                  <a:txBody>
                    <a:bodyPr/>
                    <a:lstStyle/>
                    <a:p>
                      <a:pPr marL="0" marR="0" lvl="0" indent="0" algn="just" rtl="0">
                        <a:lnSpc>
                          <a:spcPct val="100000"/>
                        </a:lnSpc>
                        <a:spcBef>
                          <a:spcPts val="0"/>
                        </a:spcBef>
                        <a:spcAft>
                          <a:spcPts val="0"/>
                        </a:spcAft>
                        <a:buNone/>
                      </a:pPr>
                      <a:r>
                        <a:rPr lang="fr-FR" sz="3600">
                          <a:latin typeface="Times New Roman"/>
                          <a:ea typeface="Times New Roman"/>
                          <a:cs typeface="Times New Roman"/>
                          <a:sym typeface="Times New Roman"/>
                        </a:rPr>
                        <a:t>Kinh tế - xã hội phát triển, đời sống nhân được nâng cao, đạt được nhiều thành tựu quan trọng. Từ đó, góp phần đưa tỉnh trở thành một trong những địa phương mở cửa và đẩy mạnh quá trình hội nhập kinh tế quốc tế.</a:t>
                      </a:r>
                      <a:endParaRPr sz="3200">
                        <a:latin typeface="Times New Roman"/>
                        <a:ea typeface="Times New Roman"/>
                        <a:cs typeface="Times New Roman"/>
                        <a:sym typeface="Times New Roman"/>
                      </a:endParaRPr>
                    </a:p>
                  </a:txBody>
                  <a:tcPr marL="29925" marR="29925" marT="0" marB="0"/>
                </a:tc>
                <a:extLst>
                  <a:ext uri="{0D108BD9-81ED-4DB2-BD59-A6C34878D82A}">
                    <a16:rowId xmlns:a16="http://schemas.microsoft.com/office/drawing/2014/main" val="10002"/>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642"/>
        <p:cNvGrpSpPr/>
        <p:nvPr/>
      </p:nvGrpSpPr>
      <p:grpSpPr>
        <a:xfrm>
          <a:off x="0" y="0"/>
          <a:ext cx="0" cy="0"/>
          <a:chOff x="0" y="0"/>
          <a:chExt cx="0" cy="0"/>
        </a:xfrm>
      </p:grpSpPr>
      <p:pic>
        <p:nvPicPr>
          <p:cNvPr id="1643" name="Google Shape;1643;p28"/>
          <p:cNvPicPr preferRelativeResize="0"/>
          <p:nvPr/>
        </p:nvPicPr>
        <p:blipFill rotWithShape="1">
          <a:blip r:embed="rId3">
            <a:alphaModFix/>
          </a:blip>
          <a:srcRect l="15417" t="23774" r="29165" b="21182"/>
          <a:stretch/>
        </p:blipFill>
        <p:spPr>
          <a:xfrm>
            <a:off x="807245" y="381000"/>
            <a:ext cx="17480756" cy="10041732"/>
          </a:xfrm>
          <a:prstGeom prst="rect">
            <a:avLst/>
          </a:prstGeom>
          <a:noFill/>
          <a:ln>
            <a:noFill/>
          </a:ln>
        </p:spPr>
      </p:pic>
      <p:sp>
        <p:nvSpPr>
          <p:cNvPr id="1644" name="Google Shape;1644;p28"/>
          <p:cNvSpPr txBox="1"/>
          <p:nvPr/>
        </p:nvSpPr>
        <p:spPr>
          <a:xfrm>
            <a:off x="2295525" y="1461409"/>
            <a:ext cx="13696950" cy="1661446"/>
          </a:xfrm>
          <a:prstGeom prst="rect">
            <a:avLst/>
          </a:prstGeom>
          <a:noFill/>
          <a:ln>
            <a:noFill/>
          </a:ln>
        </p:spPr>
        <p:txBody>
          <a:bodyPr spcFirstLastPara="1" wrap="square" lIns="136600" tIns="68300" rIns="136600" bIns="68300" anchor="t" anchorCtr="0">
            <a:spAutoFit/>
          </a:bodyPr>
          <a:lstStyle/>
          <a:p>
            <a:pPr marL="0" marR="0" lvl="0" indent="0" algn="ctr" rtl="0">
              <a:spcBef>
                <a:spcPts val="0"/>
              </a:spcBef>
              <a:spcAft>
                <a:spcPts val="0"/>
              </a:spcAft>
              <a:buClr>
                <a:srgbClr val="FF0066"/>
              </a:buClr>
              <a:buSzPts val="9900"/>
              <a:buFont typeface="Times New Roman"/>
              <a:buNone/>
            </a:pPr>
            <a:r>
              <a:rPr lang="fr-FR" sz="9900" b="1">
                <a:solidFill>
                  <a:srgbClr val="FF0066"/>
                </a:solidFill>
                <a:latin typeface="Times New Roman"/>
                <a:ea typeface="Times New Roman"/>
                <a:cs typeface="Times New Roman"/>
                <a:sym typeface="Times New Roman"/>
              </a:rPr>
              <a:t>VẬN DỤNG</a:t>
            </a:r>
            <a:endParaRPr sz="6600" b="1">
              <a:solidFill>
                <a:srgbClr val="FF0066"/>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44"/>
                                        </p:tgtEl>
                                        <p:attrNameLst>
                                          <p:attrName>style.visibility</p:attrName>
                                        </p:attrNameLst>
                                      </p:cBhvr>
                                      <p:to>
                                        <p:strVal val="visible"/>
                                      </p:to>
                                    </p:set>
                                    <p:animEffect transition="in" filter="fade">
                                      <p:cBhvr>
                                        <p:cTn id="7" dur="114"/>
                                        <p:tgtEl>
                                          <p:spTgt spid="16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649"/>
        <p:cNvGrpSpPr/>
        <p:nvPr/>
      </p:nvGrpSpPr>
      <p:grpSpPr>
        <a:xfrm>
          <a:off x="0" y="0"/>
          <a:ext cx="0" cy="0"/>
          <a:chOff x="0" y="0"/>
          <a:chExt cx="0" cy="0"/>
        </a:xfrm>
      </p:grpSpPr>
      <p:pic>
        <p:nvPicPr>
          <p:cNvPr id="1650" name="Google Shape;1650;p29" descr="A picture containing toy, doll, vector graphics, several&#10;&#10;Description automatically generated"/>
          <p:cNvPicPr preferRelativeResize="0"/>
          <p:nvPr/>
        </p:nvPicPr>
        <p:blipFill rotWithShape="1">
          <a:blip r:embed="rId3">
            <a:alphaModFix/>
          </a:blip>
          <a:srcRect l="56888" t="283" r="11299" b="72743"/>
          <a:stretch/>
        </p:blipFill>
        <p:spPr>
          <a:xfrm>
            <a:off x="11737571" y="-416284"/>
            <a:ext cx="2725590" cy="3089784"/>
          </a:xfrm>
          <a:prstGeom prst="rect">
            <a:avLst/>
          </a:prstGeom>
          <a:noFill/>
          <a:ln>
            <a:noFill/>
          </a:ln>
        </p:spPr>
      </p:pic>
      <p:grpSp>
        <p:nvGrpSpPr>
          <p:cNvPr id="1651" name="Google Shape;1651;p29"/>
          <p:cNvGrpSpPr/>
          <p:nvPr/>
        </p:nvGrpSpPr>
        <p:grpSpPr>
          <a:xfrm>
            <a:off x="217250" y="2402426"/>
            <a:ext cx="17443144" cy="7518233"/>
            <a:chOff x="3502393" y="1156280"/>
            <a:chExt cx="6345038" cy="3574664"/>
          </a:xfrm>
        </p:grpSpPr>
        <p:sp>
          <p:nvSpPr>
            <p:cNvPr id="1652" name="Google Shape;1652;p29"/>
            <p:cNvSpPr/>
            <p:nvPr/>
          </p:nvSpPr>
          <p:spPr>
            <a:xfrm>
              <a:off x="4913119" y="2583065"/>
              <a:ext cx="627640" cy="254656"/>
            </a:xfrm>
            <a:custGeom>
              <a:avLst/>
              <a:gdLst/>
              <a:ahLst/>
              <a:cxnLst/>
              <a:rect l="l" t="t" r="r" b="b"/>
              <a:pathLst>
                <a:path w="20575" h="8348" extrusionOk="0">
                  <a:moveTo>
                    <a:pt x="1" y="1"/>
                  </a:moveTo>
                  <a:lnTo>
                    <a:pt x="1" y="8347"/>
                  </a:lnTo>
                  <a:lnTo>
                    <a:pt x="16598" y="1608"/>
                  </a:lnTo>
                  <a:lnTo>
                    <a:pt x="20575" y="1"/>
                  </a:lnTo>
                  <a:close/>
                </a:path>
              </a:pathLst>
            </a:custGeom>
            <a:solidFill>
              <a:srgbClr val="5EB2FC"/>
            </a:solidFill>
            <a:ln>
              <a:noFill/>
            </a:ln>
          </p:spPr>
          <p:txBody>
            <a:bodyPr spcFirstLastPara="1" wrap="square" lIns="137125" tIns="137125" rIns="137125" bIns="137125"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sp>
          <p:nvSpPr>
            <p:cNvPr id="1653" name="Google Shape;1653;p29"/>
            <p:cNvSpPr/>
            <p:nvPr/>
          </p:nvSpPr>
          <p:spPr>
            <a:xfrm>
              <a:off x="3502393" y="1156280"/>
              <a:ext cx="6345038" cy="3574664"/>
            </a:xfrm>
            <a:custGeom>
              <a:avLst/>
              <a:gdLst/>
              <a:ahLst/>
              <a:cxnLst/>
              <a:rect l="l" t="t" r="r" b="b"/>
              <a:pathLst>
                <a:path w="62330" h="32969" extrusionOk="0">
                  <a:moveTo>
                    <a:pt x="0" y="1"/>
                  </a:moveTo>
                  <a:lnTo>
                    <a:pt x="0" y="29159"/>
                  </a:lnTo>
                  <a:cubicBezTo>
                    <a:pt x="0" y="31254"/>
                    <a:pt x="1703" y="32969"/>
                    <a:pt x="3810" y="32969"/>
                  </a:cubicBezTo>
                  <a:lnTo>
                    <a:pt x="62330" y="32969"/>
                  </a:lnTo>
                  <a:lnTo>
                    <a:pt x="62330" y="3811"/>
                  </a:lnTo>
                  <a:cubicBezTo>
                    <a:pt x="62330" y="1715"/>
                    <a:pt x="60627" y="1"/>
                    <a:pt x="58532" y="1"/>
                  </a:cubicBezTo>
                  <a:close/>
                </a:path>
              </a:pathLst>
            </a:custGeom>
            <a:solidFill>
              <a:srgbClr val="FFF2CC"/>
            </a:solidFill>
            <a:ln>
              <a:noFill/>
            </a:ln>
          </p:spPr>
          <p:txBody>
            <a:bodyPr spcFirstLastPara="1" wrap="square" lIns="137125" tIns="137125" rIns="137125" bIns="137125"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sp>
          <p:nvSpPr>
            <p:cNvPr id="1654" name="Google Shape;1654;p29"/>
            <p:cNvSpPr/>
            <p:nvPr/>
          </p:nvSpPr>
          <p:spPr>
            <a:xfrm>
              <a:off x="5494383" y="3663427"/>
              <a:ext cx="627640" cy="49083"/>
            </a:xfrm>
            <a:custGeom>
              <a:avLst/>
              <a:gdLst/>
              <a:ahLst/>
              <a:cxnLst/>
              <a:rect l="l" t="t" r="r" b="b"/>
              <a:pathLst>
                <a:path w="20575" h="1609" extrusionOk="0">
                  <a:moveTo>
                    <a:pt x="1" y="1"/>
                  </a:moveTo>
                  <a:lnTo>
                    <a:pt x="1" y="1608"/>
                  </a:lnTo>
                  <a:lnTo>
                    <a:pt x="20575" y="1"/>
                  </a:lnTo>
                  <a:close/>
                </a:path>
              </a:pathLst>
            </a:custGeom>
            <a:solidFill>
              <a:srgbClr val="4685BC"/>
            </a:solidFill>
            <a:ln>
              <a:noFill/>
            </a:ln>
          </p:spPr>
          <p:txBody>
            <a:bodyPr spcFirstLastPara="1" wrap="square" lIns="137125" tIns="137125" rIns="137125" bIns="137125"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sp>
          <p:nvSpPr>
            <p:cNvPr id="1655" name="Google Shape;1655;p29"/>
            <p:cNvSpPr/>
            <p:nvPr/>
          </p:nvSpPr>
          <p:spPr>
            <a:xfrm>
              <a:off x="3639456" y="1577438"/>
              <a:ext cx="787456" cy="416607"/>
            </a:xfrm>
            <a:custGeom>
              <a:avLst/>
              <a:gdLst/>
              <a:ahLst/>
              <a:cxnLst/>
              <a:rect l="l" t="t" r="r" b="b"/>
              <a:pathLst>
                <a:path w="25814" h="13657" extrusionOk="0">
                  <a:moveTo>
                    <a:pt x="0" y="1"/>
                  </a:moveTo>
                  <a:lnTo>
                    <a:pt x="0" y="6227"/>
                  </a:lnTo>
                  <a:cubicBezTo>
                    <a:pt x="643" y="7478"/>
                    <a:pt x="1477" y="8633"/>
                    <a:pt x="2513" y="9656"/>
                  </a:cubicBezTo>
                  <a:cubicBezTo>
                    <a:pt x="5084" y="12240"/>
                    <a:pt x="8513" y="13657"/>
                    <a:pt x="12157" y="13657"/>
                  </a:cubicBezTo>
                  <a:cubicBezTo>
                    <a:pt x="15800" y="13657"/>
                    <a:pt x="19241" y="12240"/>
                    <a:pt x="21813" y="9656"/>
                  </a:cubicBezTo>
                  <a:cubicBezTo>
                    <a:pt x="24396" y="7085"/>
                    <a:pt x="25813" y="3644"/>
                    <a:pt x="25813" y="1"/>
                  </a:cubicBezTo>
                  <a:close/>
                </a:path>
              </a:pathLst>
            </a:custGeom>
            <a:solidFill>
              <a:srgbClr val="000000">
                <a:alpha val="32941"/>
              </a:srgbClr>
            </a:solidFill>
            <a:ln>
              <a:noFill/>
            </a:ln>
          </p:spPr>
          <p:txBody>
            <a:bodyPr spcFirstLastPara="1" wrap="square" lIns="137125" tIns="137125" rIns="137125" bIns="137125"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sp>
          <p:nvSpPr>
            <p:cNvPr id="1656" name="Google Shape;1656;p29"/>
            <p:cNvSpPr/>
            <p:nvPr/>
          </p:nvSpPr>
          <p:spPr>
            <a:xfrm>
              <a:off x="3603127" y="1206550"/>
              <a:ext cx="787456" cy="741851"/>
            </a:xfrm>
            <a:custGeom>
              <a:avLst/>
              <a:gdLst/>
              <a:ahLst/>
              <a:cxnLst/>
              <a:rect l="l" t="t" r="r" b="b"/>
              <a:pathLst>
                <a:path w="26695" h="24319" extrusionOk="0">
                  <a:moveTo>
                    <a:pt x="13352" y="0"/>
                  </a:moveTo>
                  <a:cubicBezTo>
                    <a:pt x="10240" y="0"/>
                    <a:pt x="7127" y="1188"/>
                    <a:pt x="4751" y="3563"/>
                  </a:cubicBezTo>
                  <a:cubicBezTo>
                    <a:pt x="1" y="8314"/>
                    <a:pt x="1" y="16017"/>
                    <a:pt x="4751" y="20756"/>
                  </a:cubicBezTo>
                  <a:cubicBezTo>
                    <a:pt x="7127" y="23131"/>
                    <a:pt x="10240" y="24319"/>
                    <a:pt x="13352" y="24319"/>
                  </a:cubicBezTo>
                  <a:cubicBezTo>
                    <a:pt x="16464" y="24319"/>
                    <a:pt x="19575" y="23131"/>
                    <a:pt x="21944" y="20756"/>
                  </a:cubicBezTo>
                  <a:cubicBezTo>
                    <a:pt x="26695" y="16017"/>
                    <a:pt x="26695" y="8314"/>
                    <a:pt x="21944" y="3563"/>
                  </a:cubicBezTo>
                  <a:cubicBezTo>
                    <a:pt x="19575" y="1188"/>
                    <a:pt x="16464" y="0"/>
                    <a:pt x="13352" y="0"/>
                  </a:cubicBezTo>
                  <a:close/>
                </a:path>
              </a:pathLst>
            </a:custGeom>
            <a:solidFill>
              <a:srgbClr val="FFFFFF"/>
            </a:solidFill>
            <a:ln>
              <a:noFill/>
            </a:ln>
          </p:spPr>
          <p:txBody>
            <a:bodyPr spcFirstLastPara="1" wrap="square" lIns="137125" tIns="137125" rIns="137125" bIns="137125"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sp>
          <p:nvSpPr>
            <p:cNvPr id="1657" name="Google Shape;1657;p29"/>
            <p:cNvSpPr/>
            <p:nvPr/>
          </p:nvSpPr>
          <p:spPr>
            <a:xfrm>
              <a:off x="3653883" y="1246647"/>
              <a:ext cx="665784" cy="667785"/>
            </a:xfrm>
            <a:custGeom>
              <a:avLst/>
              <a:gdLst/>
              <a:ahLst/>
              <a:cxnLst/>
              <a:rect l="l" t="t" r="r" b="b"/>
              <a:pathLst>
                <a:path w="24028" h="21891" extrusionOk="0">
                  <a:moveTo>
                    <a:pt x="12014" y="1"/>
                  </a:moveTo>
                  <a:cubicBezTo>
                    <a:pt x="9213" y="1"/>
                    <a:pt x="6412" y="1069"/>
                    <a:pt x="4275" y="3206"/>
                  </a:cubicBezTo>
                  <a:cubicBezTo>
                    <a:pt x="0" y="7481"/>
                    <a:pt x="0" y="14410"/>
                    <a:pt x="4275" y="18685"/>
                  </a:cubicBezTo>
                  <a:cubicBezTo>
                    <a:pt x="6412" y="20822"/>
                    <a:pt x="9213" y="21890"/>
                    <a:pt x="12014" y="21890"/>
                  </a:cubicBezTo>
                  <a:cubicBezTo>
                    <a:pt x="14815" y="21890"/>
                    <a:pt x="17616" y="20822"/>
                    <a:pt x="19753" y="18685"/>
                  </a:cubicBezTo>
                  <a:cubicBezTo>
                    <a:pt x="24027" y="14410"/>
                    <a:pt x="24027" y="7481"/>
                    <a:pt x="19753" y="3206"/>
                  </a:cubicBezTo>
                  <a:cubicBezTo>
                    <a:pt x="17616" y="1069"/>
                    <a:pt x="14815" y="1"/>
                    <a:pt x="12014" y="1"/>
                  </a:cubicBezTo>
                  <a:close/>
                </a:path>
              </a:pathLst>
            </a:custGeom>
            <a:solidFill>
              <a:srgbClr val="5EB2FC"/>
            </a:solidFill>
            <a:ln>
              <a:noFill/>
            </a:ln>
          </p:spPr>
          <p:txBody>
            <a:bodyPr spcFirstLastPara="1" wrap="square" lIns="137125" tIns="137125" rIns="137125" bIns="137125" anchor="ctr" anchorCtr="0">
              <a:noAutofit/>
            </a:bodyPr>
            <a:lstStyle/>
            <a:p>
              <a:pPr marL="0" marR="0" lvl="0" indent="0" algn="ctr" rtl="0">
                <a:spcBef>
                  <a:spcPts val="0"/>
                </a:spcBef>
                <a:spcAft>
                  <a:spcPts val="0"/>
                </a:spcAft>
                <a:buNone/>
              </a:pPr>
              <a:r>
                <a:rPr lang="fr-FR" sz="4800" b="1">
                  <a:solidFill>
                    <a:srgbClr val="FFFFFF"/>
                  </a:solidFill>
                  <a:latin typeface="Times New Roman"/>
                  <a:ea typeface="Times New Roman"/>
                  <a:cs typeface="Times New Roman"/>
                  <a:sym typeface="Times New Roman"/>
                </a:rPr>
                <a:t>01</a:t>
              </a:r>
              <a:endParaRPr sz="4800" b="1">
                <a:solidFill>
                  <a:srgbClr val="000000"/>
                </a:solidFill>
                <a:latin typeface="Times New Roman"/>
                <a:ea typeface="Times New Roman"/>
                <a:cs typeface="Times New Roman"/>
                <a:sym typeface="Times New Roman"/>
              </a:endParaRPr>
            </a:p>
          </p:txBody>
        </p:sp>
        <p:sp>
          <p:nvSpPr>
            <p:cNvPr id="1658" name="Google Shape;1658;p29"/>
            <p:cNvSpPr/>
            <p:nvPr/>
          </p:nvSpPr>
          <p:spPr>
            <a:xfrm>
              <a:off x="3965764" y="3446730"/>
              <a:ext cx="4850998" cy="265780"/>
            </a:xfrm>
            <a:custGeom>
              <a:avLst/>
              <a:gdLst/>
              <a:ahLst/>
              <a:cxnLst/>
              <a:rect l="l" t="t" r="r" b="b"/>
              <a:pathLst>
                <a:path w="62330" h="5763" extrusionOk="0">
                  <a:moveTo>
                    <a:pt x="0" y="0"/>
                  </a:moveTo>
                  <a:lnTo>
                    <a:pt x="0" y="1953"/>
                  </a:lnTo>
                  <a:cubicBezTo>
                    <a:pt x="0" y="4048"/>
                    <a:pt x="1703" y="5763"/>
                    <a:pt x="3810" y="5763"/>
                  </a:cubicBezTo>
                  <a:lnTo>
                    <a:pt x="62330" y="5763"/>
                  </a:lnTo>
                  <a:lnTo>
                    <a:pt x="62330" y="3810"/>
                  </a:lnTo>
                  <a:lnTo>
                    <a:pt x="3810" y="3810"/>
                  </a:lnTo>
                  <a:cubicBezTo>
                    <a:pt x="1703" y="3810"/>
                    <a:pt x="0" y="2108"/>
                    <a:pt x="0" y="0"/>
                  </a:cubicBezTo>
                  <a:close/>
                </a:path>
              </a:pathLst>
            </a:custGeom>
            <a:solidFill>
              <a:srgbClr val="000000">
                <a:alpha val="32941"/>
              </a:srgbClr>
            </a:solidFill>
            <a:ln>
              <a:noFill/>
            </a:ln>
          </p:spPr>
          <p:txBody>
            <a:bodyPr spcFirstLastPara="1" wrap="square" lIns="137125" tIns="137125" rIns="137125" bIns="137125"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sp>
          <p:nvSpPr>
            <p:cNvPr id="1659" name="Google Shape;1659;p29"/>
            <p:cNvSpPr txBox="1"/>
            <p:nvPr/>
          </p:nvSpPr>
          <p:spPr>
            <a:xfrm>
              <a:off x="4319667" y="1835917"/>
              <a:ext cx="5045279" cy="1375048"/>
            </a:xfrm>
            <a:prstGeom prst="rect">
              <a:avLst/>
            </a:prstGeom>
            <a:noFill/>
            <a:ln>
              <a:noFill/>
            </a:ln>
          </p:spPr>
          <p:txBody>
            <a:bodyPr spcFirstLastPara="1" wrap="square" lIns="137125" tIns="137125" rIns="137125" bIns="137125" anchor="ctr" anchorCtr="0">
              <a:noAutofit/>
            </a:bodyPr>
            <a:lstStyle/>
            <a:p>
              <a:pPr marL="0" marR="0" lvl="0" indent="0" algn="ctr" rtl="0">
                <a:spcBef>
                  <a:spcPts val="450"/>
                </a:spcBef>
                <a:spcAft>
                  <a:spcPts val="0"/>
                </a:spcAft>
                <a:buNone/>
              </a:pPr>
              <a:r>
                <a:rPr lang="fr-FR" sz="3600">
                  <a:latin typeface="Times New Roman"/>
                  <a:ea typeface="Times New Roman"/>
                  <a:cs typeface="Times New Roman"/>
                  <a:sym typeface="Times New Roman"/>
                </a:rPr>
                <a:t>E</a:t>
              </a:r>
              <a:r>
                <a:rPr lang="fr-FR" sz="3600">
                  <a:solidFill>
                    <a:srgbClr val="000000"/>
                  </a:solidFill>
                  <a:latin typeface="Times New Roman"/>
                  <a:ea typeface="Times New Roman"/>
                  <a:cs typeface="Times New Roman"/>
                  <a:sym typeface="Times New Roman"/>
                </a:rPr>
                <a:t>m hãy sưu tầm, thực hiện dự án học tập về một trong các thành tựu tiêu biểu của Quảng Ninh trong công cuộc xây dựng và bảo vệ Tổ quốc thời kì đổi mới hoặc thời kì phát triển mới đẩy mạnh công nghiệp hoá – hiện đại hoá và hội nhập.</a:t>
              </a:r>
              <a:endParaRPr sz="3600">
                <a:solidFill>
                  <a:srgbClr val="000000"/>
                </a:solidFill>
                <a:latin typeface="Times New Roman"/>
                <a:ea typeface="Times New Roman"/>
                <a:cs typeface="Times New Roman"/>
                <a:sym typeface="Times New Roman"/>
              </a:endParaRPr>
            </a:p>
            <a:p>
              <a:pPr marL="0" lvl="0" indent="0" algn="just" rtl="0">
                <a:spcBef>
                  <a:spcPts val="600"/>
                </a:spcBef>
                <a:spcAft>
                  <a:spcPts val="0"/>
                </a:spcAft>
                <a:buClr>
                  <a:schemeClr val="dk1"/>
                </a:buClr>
                <a:buSzPts val="1100"/>
                <a:buFont typeface="Arial"/>
                <a:buNone/>
              </a:pPr>
              <a:r>
                <a:rPr lang="fr-FR" sz="4800">
                  <a:solidFill>
                    <a:schemeClr val="dk1"/>
                  </a:solidFill>
                  <a:latin typeface="Times New Roman"/>
                  <a:ea typeface="Times New Roman"/>
                  <a:cs typeface="Times New Roman"/>
                  <a:sym typeface="Times New Roman"/>
                </a:rPr>
                <a:t>V</a:t>
              </a:r>
              <a:r>
                <a:rPr lang="fr-FR" sz="3600">
                  <a:solidFill>
                    <a:schemeClr val="dk1"/>
                  </a:solidFill>
                  <a:latin typeface="Times New Roman"/>
                  <a:ea typeface="Times New Roman"/>
                  <a:cs typeface="Times New Roman"/>
                  <a:sym typeface="Times New Roman"/>
                </a:rPr>
                <a:t>iết một bài giới thiệu (khoảng 300) từ về thành tựu tiêu biểu của Quảng Ninh trên các lĩnh vực: kinh tế, văn hoá xã hội, quốc phòng an ninh, đối ngoại… thời kì đổi mới, thời kì phát triển đẩy mạnh công nghiệp hoá – hiện đại hoá và hội nhập và giới thiệu với thầy cô, bạn bè. </a:t>
              </a:r>
              <a:endParaRPr sz="3600">
                <a:latin typeface="Times New Roman"/>
                <a:ea typeface="Times New Roman"/>
                <a:cs typeface="Times New Roman"/>
                <a:sym typeface="Times New Roman"/>
              </a:endParaRPr>
            </a:p>
          </p:txBody>
        </p:sp>
      </p:grpSp>
      <p:sp>
        <p:nvSpPr>
          <p:cNvPr id="1660" name="Google Shape;1660;p29"/>
          <p:cNvSpPr/>
          <p:nvPr/>
        </p:nvSpPr>
        <p:spPr>
          <a:xfrm>
            <a:off x="2206511" y="728563"/>
            <a:ext cx="13546520" cy="1475180"/>
          </a:xfrm>
          <a:prstGeom prst="rect">
            <a:avLst/>
          </a:prstGeom>
          <a:noFill/>
          <a:ln>
            <a:noFill/>
          </a:ln>
        </p:spPr>
        <p:txBody>
          <a:bodyPr spcFirstLastPara="1" wrap="square" lIns="91425" tIns="45700" rIns="91425" bIns="45700" anchor="ctr" anchorCtr="0">
            <a:noAutofit/>
          </a:bodyPr>
          <a:lstStyle/>
          <a:p>
            <a:pPr marL="0" marR="0" lvl="0" indent="270510" algn="ctr" rtl="0">
              <a:lnSpc>
                <a:spcPct val="115000"/>
              </a:lnSpc>
              <a:spcBef>
                <a:spcPts val="0"/>
              </a:spcBef>
              <a:spcAft>
                <a:spcPts val="0"/>
              </a:spcAft>
              <a:buNone/>
            </a:pPr>
            <a:r>
              <a:rPr lang="fr-FR" sz="6600" b="1">
                <a:solidFill>
                  <a:srgbClr val="FF0000"/>
                </a:solidFill>
                <a:latin typeface="Times New Roman"/>
                <a:ea typeface="Times New Roman"/>
                <a:cs typeface="Times New Roman"/>
                <a:sym typeface="Times New Roman"/>
              </a:rPr>
              <a:t>VẬN DỤNG</a:t>
            </a:r>
            <a:endParaRPr/>
          </a:p>
        </p:txBody>
      </p:sp>
      <p:sp>
        <p:nvSpPr>
          <p:cNvPr id="1661" name="Google Shape;1661;p29"/>
          <p:cNvSpPr/>
          <p:nvPr/>
        </p:nvSpPr>
        <p:spPr>
          <a:xfrm>
            <a:off x="658310" y="6663760"/>
            <a:ext cx="1830333" cy="1404472"/>
          </a:xfrm>
          <a:custGeom>
            <a:avLst/>
            <a:gdLst/>
            <a:ahLst/>
            <a:cxnLst/>
            <a:rect l="l" t="t" r="r" b="b"/>
            <a:pathLst>
              <a:path w="24028" h="21891" extrusionOk="0">
                <a:moveTo>
                  <a:pt x="12014" y="1"/>
                </a:moveTo>
                <a:cubicBezTo>
                  <a:pt x="9213" y="1"/>
                  <a:pt x="6412" y="1069"/>
                  <a:pt x="4275" y="3206"/>
                </a:cubicBezTo>
                <a:cubicBezTo>
                  <a:pt x="0" y="7481"/>
                  <a:pt x="0" y="14410"/>
                  <a:pt x="4275" y="18685"/>
                </a:cubicBezTo>
                <a:cubicBezTo>
                  <a:pt x="6412" y="20822"/>
                  <a:pt x="9213" y="21890"/>
                  <a:pt x="12014" y="21890"/>
                </a:cubicBezTo>
                <a:cubicBezTo>
                  <a:pt x="14815" y="21890"/>
                  <a:pt x="17616" y="20822"/>
                  <a:pt x="19753" y="18685"/>
                </a:cubicBezTo>
                <a:cubicBezTo>
                  <a:pt x="24027" y="14410"/>
                  <a:pt x="24027" y="7481"/>
                  <a:pt x="19753" y="3206"/>
                </a:cubicBezTo>
                <a:cubicBezTo>
                  <a:pt x="17616" y="1069"/>
                  <a:pt x="14815" y="1"/>
                  <a:pt x="12014" y="1"/>
                </a:cubicBezTo>
                <a:close/>
              </a:path>
            </a:pathLst>
          </a:custGeom>
          <a:solidFill>
            <a:srgbClr val="5EB2FC"/>
          </a:solidFill>
          <a:ln>
            <a:noFill/>
          </a:ln>
        </p:spPr>
        <p:txBody>
          <a:bodyPr spcFirstLastPara="1" wrap="square" lIns="137125" tIns="137125" rIns="137125" bIns="137125" anchor="ctr" anchorCtr="0">
            <a:noAutofit/>
          </a:bodyPr>
          <a:lstStyle/>
          <a:p>
            <a:pPr marL="0" marR="0" lvl="0" indent="0" algn="ctr" rtl="0">
              <a:spcBef>
                <a:spcPts val="0"/>
              </a:spcBef>
              <a:spcAft>
                <a:spcPts val="0"/>
              </a:spcAft>
              <a:buNone/>
            </a:pPr>
            <a:r>
              <a:rPr lang="fr-FR" sz="4800" b="1">
                <a:solidFill>
                  <a:srgbClr val="FFFFFF"/>
                </a:solidFill>
                <a:latin typeface="Times New Roman"/>
                <a:ea typeface="Times New Roman"/>
                <a:cs typeface="Times New Roman"/>
                <a:sym typeface="Times New Roman"/>
              </a:rPr>
              <a:t>02</a:t>
            </a:r>
            <a:endParaRPr sz="4800" b="1">
              <a:solidFill>
                <a:srgbClr val="000000"/>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60"/>
                                        </p:tgtEl>
                                        <p:attrNameLst>
                                          <p:attrName>style.visibility</p:attrName>
                                        </p:attrNameLst>
                                      </p:cBhvr>
                                      <p:to>
                                        <p:strVal val="visible"/>
                                      </p:to>
                                    </p:set>
                                    <p:animEffect transition="in" filter="fade">
                                      <p:cBhvr>
                                        <p:cTn id="7" dur="500"/>
                                        <p:tgtEl>
                                          <p:spTgt spid="166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51"/>
                                        </p:tgtEl>
                                        <p:attrNameLst>
                                          <p:attrName>style.visibility</p:attrName>
                                        </p:attrNameLst>
                                      </p:cBhvr>
                                      <p:to>
                                        <p:strVal val="visible"/>
                                      </p:to>
                                    </p:set>
                                    <p:animEffect transition="in" filter="fade">
                                      <p:cBhvr>
                                        <p:cTn id="12" dur="500"/>
                                        <p:tgtEl>
                                          <p:spTgt spid="1651"/>
                                        </p:tgtEl>
                                      </p:cBhvr>
                                    </p:animEffect>
                                  </p:childTnLst>
                                </p:cTn>
                              </p:par>
                              <p:par>
                                <p:cTn id="13" presetID="10" presetClass="entr" presetSubtype="0" fill="hold" nodeType="withEffect">
                                  <p:stCondLst>
                                    <p:cond delay="0"/>
                                  </p:stCondLst>
                                  <p:childTnLst>
                                    <p:set>
                                      <p:cBhvr>
                                        <p:cTn id="14" dur="1" fill="hold">
                                          <p:stCondLst>
                                            <p:cond delay="0"/>
                                          </p:stCondLst>
                                        </p:cTn>
                                        <p:tgtEl>
                                          <p:spTgt spid="1650"/>
                                        </p:tgtEl>
                                        <p:attrNameLst>
                                          <p:attrName>style.visibility</p:attrName>
                                        </p:attrNameLst>
                                      </p:cBhvr>
                                      <p:to>
                                        <p:strVal val="visible"/>
                                      </p:to>
                                    </p:set>
                                    <p:animEffect transition="in" filter="fade">
                                      <p:cBhvr>
                                        <p:cTn id="15" dur="500"/>
                                        <p:tgtEl>
                                          <p:spTgt spid="16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6EE"/>
        </a:solidFill>
        <a:effectLst/>
      </p:bgPr>
    </p:bg>
    <p:spTree>
      <p:nvGrpSpPr>
        <p:cNvPr id="1" name="Shape 1349"/>
        <p:cNvGrpSpPr/>
        <p:nvPr/>
      </p:nvGrpSpPr>
      <p:grpSpPr>
        <a:xfrm>
          <a:off x="0" y="0"/>
          <a:ext cx="0" cy="0"/>
          <a:chOff x="0" y="0"/>
          <a:chExt cx="0" cy="0"/>
        </a:xfrm>
      </p:grpSpPr>
      <p:sp>
        <p:nvSpPr>
          <p:cNvPr id="1350" name="Google Shape;1350;p3"/>
          <p:cNvSpPr/>
          <p:nvPr/>
        </p:nvSpPr>
        <p:spPr>
          <a:xfrm>
            <a:off x="11119910" y="6240639"/>
            <a:ext cx="6139390" cy="3471546"/>
          </a:xfrm>
          <a:custGeom>
            <a:avLst/>
            <a:gdLst/>
            <a:ahLst/>
            <a:cxnLst/>
            <a:rect l="l" t="t" r="r" b="b"/>
            <a:pathLst>
              <a:path w="6139390" h="3471546" extrusionOk="0">
                <a:moveTo>
                  <a:pt x="0" y="0"/>
                </a:moveTo>
                <a:lnTo>
                  <a:pt x="6139390" y="0"/>
                </a:lnTo>
                <a:lnTo>
                  <a:pt x="6139390" y="3471546"/>
                </a:lnTo>
                <a:lnTo>
                  <a:pt x="0" y="3471546"/>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51" name="Google Shape;1351;p3"/>
          <p:cNvSpPr/>
          <p:nvPr/>
        </p:nvSpPr>
        <p:spPr>
          <a:xfrm>
            <a:off x="12659260" y="-264531"/>
            <a:ext cx="6307870" cy="3566814"/>
          </a:xfrm>
          <a:custGeom>
            <a:avLst/>
            <a:gdLst/>
            <a:ahLst/>
            <a:cxnLst/>
            <a:rect l="l" t="t" r="r" b="b"/>
            <a:pathLst>
              <a:path w="6307870" h="3566814" extrusionOk="0">
                <a:moveTo>
                  <a:pt x="0" y="0"/>
                </a:moveTo>
                <a:lnTo>
                  <a:pt x="6307870" y="0"/>
                </a:lnTo>
                <a:lnTo>
                  <a:pt x="6307870" y="3566814"/>
                </a:lnTo>
                <a:lnTo>
                  <a:pt x="0" y="3566814"/>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52" name="Google Shape;1352;p3"/>
          <p:cNvSpPr/>
          <p:nvPr/>
        </p:nvSpPr>
        <p:spPr>
          <a:xfrm>
            <a:off x="15485972" y="-264531"/>
            <a:ext cx="4246431" cy="2586462"/>
          </a:xfrm>
          <a:custGeom>
            <a:avLst/>
            <a:gdLst/>
            <a:ahLst/>
            <a:cxnLst/>
            <a:rect l="l" t="t" r="r" b="b"/>
            <a:pathLst>
              <a:path w="4246431" h="2586462" extrusionOk="0">
                <a:moveTo>
                  <a:pt x="0" y="0"/>
                </a:moveTo>
                <a:lnTo>
                  <a:pt x="4246431" y="0"/>
                </a:lnTo>
                <a:lnTo>
                  <a:pt x="4246431" y="2586462"/>
                </a:lnTo>
                <a:lnTo>
                  <a:pt x="0" y="2586462"/>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353" name="Google Shape;1353;p3"/>
          <p:cNvGrpSpPr/>
          <p:nvPr/>
        </p:nvGrpSpPr>
        <p:grpSpPr>
          <a:xfrm>
            <a:off x="1761345" y="574815"/>
            <a:ext cx="14765311" cy="9137371"/>
            <a:chOff x="0" y="0"/>
            <a:chExt cx="19687081" cy="12183161"/>
          </a:xfrm>
        </p:grpSpPr>
        <p:sp>
          <p:nvSpPr>
            <p:cNvPr id="1354" name="Google Shape;1354;p3"/>
            <p:cNvSpPr/>
            <p:nvPr/>
          </p:nvSpPr>
          <p:spPr>
            <a:xfrm>
              <a:off x="0" y="0"/>
              <a:ext cx="19687081" cy="12183161"/>
            </a:xfrm>
            <a:custGeom>
              <a:avLst/>
              <a:gdLst/>
              <a:ahLst/>
              <a:cxnLst/>
              <a:rect l="l" t="t" r="r" b="b"/>
              <a:pathLst>
                <a:path w="19687081" h="12183161" extrusionOk="0">
                  <a:moveTo>
                    <a:pt x="0" y="0"/>
                  </a:moveTo>
                  <a:lnTo>
                    <a:pt x="19687081" y="0"/>
                  </a:lnTo>
                  <a:lnTo>
                    <a:pt x="19687081" y="12183161"/>
                  </a:lnTo>
                  <a:lnTo>
                    <a:pt x="0" y="12183161"/>
                  </a:lnTo>
                  <a:lnTo>
                    <a:pt x="0" y="0"/>
                  </a:lnTo>
                  <a:close/>
                </a:path>
              </a:pathLst>
            </a:custGeom>
            <a:blipFill rotWithShape="1">
              <a:blip r:embed="rId5">
                <a:alphaModFix/>
              </a:blip>
              <a:stretch>
                <a:fillRect l="-26635" b="-8862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355" name="Google Shape;1355;p3"/>
            <p:cNvGrpSpPr/>
            <p:nvPr/>
          </p:nvGrpSpPr>
          <p:grpSpPr>
            <a:xfrm rot="-847417">
              <a:off x="11554971" y="3226208"/>
              <a:ext cx="2305965" cy="5773990"/>
              <a:chOff x="0" y="-38100"/>
              <a:chExt cx="455499" cy="1140541"/>
            </a:xfrm>
          </p:grpSpPr>
          <p:sp>
            <p:nvSpPr>
              <p:cNvPr id="1356" name="Google Shape;1356;p3"/>
              <p:cNvSpPr/>
              <p:nvPr/>
            </p:nvSpPr>
            <p:spPr>
              <a:xfrm>
                <a:off x="0" y="0"/>
                <a:ext cx="455499" cy="1102441"/>
              </a:xfrm>
              <a:custGeom>
                <a:avLst/>
                <a:gdLst/>
                <a:ahLst/>
                <a:cxnLst/>
                <a:rect l="l" t="t" r="r" b="b"/>
                <a:pathLst>
                  <a:path w="455499" h="1102441" extrusionOk="0">
                    <a:moveTo>
                      <a:pt x="0" y="0"/>
                    </a:moveTo>
                    <a:lnTo>
                      <a:pt x="455499" y="0"/>
                    </a:lnTo>
                    <a:lnTo>
                      <a:pt x="455499" y="1102441"/>
                    </a:lnTo>
                    <a:lnTo>
                      <a:pt x="0" y="1102441"/>
                    </a:lnTo>
                    <a:close/>
                  </a:path>
                </a:pathLst>
              </a:custGeom>
              <a:solidFill>
                <a:srgbClr val="CAEEE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57" name="Google Shape;1357;p3"/>
              <p:cNvSpPr txBox="1"/>
              <p:nvPr/>
            </p:nvSpPr>
            <p:spPr>
              <a:xfrm>
                <a:off x="0" y="-38100"/>
                <a:ext cx="455499" cy="1140541"/>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sp>
        <p:nvSpPr>
          <p:cNvPr id="1358" name="Google Shape;1358;p3"/>
          <p:cNvSpPr/>
          <p:nvPr/>
        </p:nvSpPr>
        <p:spPr>
          <a:xfrm>
            <a:off x="-892008" y="7284639"/>
            <a:ext cx="6980795" cy="3947323"/>
          </a:xfrm>
          <a:custGeom>
            <a:avLst/>
            <a:gdLst/>
            <a:ahLst/>
            <a:cxnLst/>
            <a:rect l="l" t="t" r="r" b="b"/>
            <a:pathLst>
              <a:path w="6980795" h="3947323" extrusionOk="0">
                <a:moveTo>
                  <a:pt x="0" y="0"/>
                </a:moveTo>
                <a:lnTo>
                  <a:pt x="6980795" y="0"/>
                </a:lnTo>
                <a:lnTo>
                  <a:pt x="6980795" y="3947322"/>
                </a:lnTo>
                <a:lnTo>
                  <a:pt x="0" y="3947322"/>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59" name="Google Shape;1359;p3"/>
          <p:cNvSpPr/>
          <p:nvPr/>
        </p:nvSpPr>
        <p:spPr>
          <a:xfrm flipH="1">
            <a:off x="-1892126" y="-264531"/>
            <a:ext cx="8981032" cy="4490516"/>
          </a:xfrm>
          <a:custGeom>
            <a:avLst/>
            <a:gdLst/>
            <a:ahLst/>
            <a:cxnLst/>
            <a:rect l="l" t="t" r="r" b="b"/>
            <a:pathLst>
              <a:path w="8981032" h="4490516" extrusionOk="0">
                <a:moveTo>
                  <a:pt x="8981032" y="0"/>
                </a:moveTo>
                <a:lnTo>
                  <a:pt x="0" y="0"/>
                </a:lnTo>
                <a:lnTo>
                  <a:pt x="0" y="4490516"/>
                </a:lnTo>
                <a:lnTo>
                  <a:pt x="8981032" y="4490516"/>
                </a:lnTo>
                <a:lnTo>
                  <a:pt x="8981032"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60" name="Google Shape;1360;p3"/>
          <p:cNvSpPr/>
          <p:nvPr/>
        </p:nvSpPr>
        <p:spPr>
          <a:xfrm>
            <a:off x="-207806" y="7760415"/>
            <a:ext cx="3204399" cy="1951770"/>
          </a:xfrm>
          <a:custGeom>
            <a:avLst/>
            <a:gdLst/>
            <a:ahLst/>
            <a:cxnLst/>
            <a:rect l="l" t="t" r="r" b="b"/>
            <a:pathLst>
              <a:path w="3204399" h="1951770" extrusionOk="0">
                <a:moveTo>
                  <a:pt x="0" y="0"/>
                </a:moveTo>
                <a:lnTo>
                  <a:pt x="3204399" y="0"/>
                </a:lnTo>
                <a:lnTo>
                  <a:pt x="3204399" y="1951770"/>
                </a:lnTo>
                <a:lnTo>
                  <a:pt x="0" y="1951770"/>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61" name="Google Shape;1361;p3"/>
          <p:cNvSpPr txBox="1"/>
          <p:nvPr/>
        </p:nvSpPr>
        <p:spPr>
          <a:xfrm rot="-787823">
            <a:off x="3656007" y="4661421"/>
            <a:ext cx="10418326" cy="2513509"/>
          </a:xfrm>
          <a:prstGeom prst="rect">
            <a:avLst/>
          </a:prstGeom>
          <a:noFill/>
          <a:ln>
            <a:noFill/>
          </a:ln>
        </p:spPr>
        <p:txBody>
          <a:bodyPr spcFirstLastPara="1" wrap="square" lIns="0" tIns="0" rIns="0" bIns="0" anchor="t" anchorCtr="0">
            <a:spAutoFit/>
          </a:bodyPr>
          <a:lstStyle/>
          <a:p>
            <a:pPr marL="0" marR="0" lvl="0" indent="0" algn="ctr" rtl="0">
              <a:lnSpc>
                <a:spcPct val="102187"/>
              </a:lnSpc>
              <a:spcBef>
                <a:spcPts val="0"/>
              </a:spcBef>
              <a:spcAft>
                <a:spcPts val="0"/>
              </a:spcAft>
              <a:buNone/>
            </a:pPr>
            <a:r>
              <a:rPr lang="fr-FR" sz="9600" b="1">
                <a:solidFill>
                  <a:srgbClr val="112838"/>
                </a:solidFill>
                <a:latin typeface="Times New Roman"/>
                <a:ea typeface="Times New Roman"/>
                <a:cs typeface="Times New Roman"/>
                <a:sym typeface="Times New Roman"/>
              </a:rPr>
              <a:t>QUẢNG NINH TỪ 1975 ĐẾN NAY</a:t>
            </a:r>
            <a:endParaRPr/>
          </a:p>
        </p:txBody>
      </p:sp>
      <p:sp>
        <p:nvSpPr>
          <p:cNvPr id="1362" name="Google Shape;1362;p3"/>
          <p:cNvSpPr/>
          <p:nvPr/>
        </p:nvSpPr>
        <p:spPr>
          <a:xfrm rot="696687">
            <a:off x="13837804" y="4943119"/>
            <a:ext cx="3950782" cy="4683039"/>
          </a:xfrm>
          <a:custGeom>
            <a:avLst/>
            <a:gdLst/>
            <a:ahLst/>
            <a:cxnLst/>
            <a:rect l="l" t="t" r="r" b="b"/>
            <a:pathLst>
              <a:path w="3950782" h="4683039" extrusionOk="0">
                <a:moveTo>
                  <a:pt x="0" y="0"/>
                </a:moveTo>
                <a:lnTo>
                  <a:pt x="3950782" y="0"/>
                </a:lnTo>
                <a:lnTo>
                  <a:pt x="3950782" y="4683039"/>
                </a:lnTo>
                <a:lnTo>
                  <a:pt x="0" y="4683039"/>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63" name="Google Shape;1363;p3"/>
          <p:cNvSpPr txBox="1"/>
          <p:nvPr/>
        </p:nvSpPr>
        <p:spPr>
          <a:xfrm rot="-787823">
            <a:off x="1632183" y="4387841"/>
            <a:ext cx="8359130" cy="411203"/>
          </a:xfrm>
          <a:prstGeom prst="rect">
            <a:avLst/>
          </a:prstGeom>
          <a:noFill/>
          <a:ln>
            <a:noFill/>
          </a:ln>
        </p:spPr>
        <p:txBody>
          <a:bodyPr spcFirstLastPara="1" wrap="square" lIns="0" tIns="0" rIns="0" bIns="0" anchor="t" anchorCtr="0">
            <a:spAutoFit/>
          </a:bodyPr>
          <a:lstStyle/>
          <a:p>
            <a:pPr marL="0" marR="0" lvl="0" indent="0" algn="ctr" rtl="0">
              <a:lnSpc>
                <a:spcPct val="65045"/>
              </a:lnSpc>
              <a:spcBef>
                <a:spcPts val="0"/>
              </a:spcBef>
              <a:spcAft>
                <a:spcPts val="0"/>
              </a:spcAft>
              <a:buNone/>
            </a:pPr>
            <a:r>
              <a:rPr lang="fr-FR" sz="4400" b="1">
                <a:solidFill>
                  <a:srgbClr val="112838"/>
                </a:solidFill>
                <a:latin typeface="Times New Roman"/>
                <a:ea typeface="Times New Roman"/>
                <a:cs typeface="Times New Roman"/>
                <a:sym typeface="Times New Roman"/>
              </a:rPr>
              <a:t>Bài 4</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666"/>
        <p:cNvGrpSpPr/>
        <p:nvPr/>
      </p:nvGrpSpPr>
      <p:grpSpPr>
        <a:xfrm>
          <a:off x="0" y="0"/>
          <a:ext cx="0" cy="0"/>
          <a:chOff x="0" y="0"/>
          <a:chExt cx="0" cy="0"/>
        </a:xfrm>
      </p:grpSpPr>
      <p:pic>
        <p:nvPicPr>
          <p:cNvPr id="1667" name="Google Shape;1667;p30" descr="A picture containing diagram&#10;&#10;Description automatically generated"/>
          <p:cNvPicPr preferRelativeResize="0"/>
          <p:nvPr/>
        </p:nvPicPr>
        <p:blipFill rotWithShape="1">
          <a:blip r:embed="rId3">
            <a:alphaModFix/>
          </a:blip>
          <a:srcRect b="899"/>
          <a:stretch/>
        </p:blipFill>
        <p:spPr>
          <a:xfrm>
            <a:off x="30" y="1923"/>
            <a:ext cx="18287970" cy="10285077"/>
          </a:xfrm>
          <a:prstGeom prst="rect">
            <a:avLst/>
          </a:prstGeom>
          <a:noFill/>
          <a:ln>
            <a:noFill/>
          </a:ln>
        </p:spPr>
      </p:pic>
      <p:sp>
        <p:nvSpPr>
          <p:cNvPr id="1668" name="Google Shape;1668;p30"/>
          <p:cNvSpPr txBox="1"/>
          <p:nvPr/>
        </p:nvSpPr>
        <p:spPr>
          <a:xfrm>
            <a:off x="5093580" y="4931898"/>
            <a:ext cx="8423985" cy="85408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endParaRPr sz="4950">
              <a:solidFill>
                <a:srgbClr val="0070C0"/>
              </a:solidFill>
              <a:latin typeface="Arial"/>
              <a:ea typeface="Arial"/>
              <a:cs typeface="Arial"/>
              <a:sym typeface="Arial"/>
            </a:endParaRPr>
          </a:p>
        </p:txBody>
      </p:sp>
      <p:sp>
        <p:nvSpPr>
          <p:cNvPr id="1669" name="Google Shape;1669;p30"/>
          <p:cNvSpPr/>
          <p:nvPr/>
        </p:nvSpPr>
        <p:spPr>
          <a:xfrm>
            <a:off x="7845023" y="2862296"/>
            <a:ext cx="260226" cy="261464"/>
          </a:xfrm>
          <a:custGeom>
            <a:avLst/>
            <a:gdLst/>
            <a:ahLst/>
            <a:cxnLst/>
            <a:rect l="l" t="t" r="r" b="b"/>
            <a:pathLst>
              <a:path w="2525" h="2537" extrusionOk="0">
                <a:moveTo>
                  <a:pt x="1263" y="0"/>
                </a:moveTo>
                <a:cubicBezTo>
                  <a:pt x="560" y="0"/>
                  <a:pt x="0" y="572"/>
                  <a:pt x="0" y="1274"/>
                </a:cubicBezTo>
                <a:cubicBezTo>
                  <a:pt x="0" y="1965"/>
                  <a:pt x="560" y="2536"/>
                  <a:pt x="1263" y="2536"/>
                </a:cubicBezTo>
                <a:cubicBezTo>
                  <a:pt x="1965" y="2536"/>
                  <a:pt x="2525" y="1965"/>
                  <a:pt x="2525" y="1274"/>
                </a:cubicBezTo>
                <a:cubicBezTo>
                  <a:pt x="2525" y="572"/>
                  <a:pt x="1965" y="0"/>
                  <a:pt x="1263" y="0"/>
                </a:cubicBezTo>
                <a:close/>
              </a:path>
            </a:pathLst>
          </a:custGeom>
          <a:solidFill>
            <a:schemeClr val="accent2"/>
          </a:solidFill>
          <a:ln>
            <a:noFill/>
          </a:ln>
        </p:spPr>
        <p:txBody>
          <a:bodyPr spcFirstLastPara="1" wrap="square" lIns="182850" tIns="182850" rIns="182850" bIns="182850"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sp>
        <p:nvSpPr>
          <p:cNvPr id="1670" name="Google Shape;1670;p30"/>
          <p:cNvSpPr/>
          <p:nvPr/>
        </p:nvSpPr>
        <p:spPr>
          <a:xfrm>
            <a:off x="7845023" y="7672056"/>
            <a:ext cx="260226" cy="260226"/>
          </a:xfrm>
          <a:custGeom>
            <a:avLst/>
            <a:gdLst/>
            <a:ahLst/>
            <a:cxnLst/>
            <a:rect l="l" t="t" r="r" b="b"/>
            <a:pathLst>
              <a:path w="2525" h="2525" extrusionOk="0">
                <a:moveTo>
                  <a:pt x="1263" y="1"/>
                </a:moveTo>
                <a:cubicBezTo>
                  <a:pt x="560" y="1"/>
                  <a:pt x="0" y="560"/>
                  <a:pt x="0" y="1263"/>
                </a:cubicBezTo>
                <a:cubicBezTo>
                  <a:pt x="0" y="1965"/>
                  <a:pt x="560" y="2525"/>
                  <a:pt x="1263" y="2525"/>
                </a:cubicBezTo>
                <a:cubicBezTo>
                  <a:pt x="1965" y="2525"/>
                  <a:pt x="2525" y="1965"/>
                  <a:pt x="2525" y="1263"/>
                </a:cubicBezTo>
                <a:cubicBezTo>
                  <a:pt x="2525" y="560"/>
                  <a:pt x="1965" y="1"/>
                  <a:pt x="1263" y="1"/>
                </a:cubicBezTo>
                <a:close/>
              </a:path>
            </a:pathLst>
          </a:custGeom>
          <a:solidFill>
            <a:schemeClr val="accent4"/>
          </a:solidFill>
          <a:ln>
            <a:noFill/>
          </a:ln>
        </p:spPr>
        <p:txBody>
          <a:bodyPr spcFirstLastPara="1" wrap="square" lIns="182850" tIns="182850" rIns="182850" bIns="182850"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sp>
        <p:nvSpPr>
          <p:cNvPr id="1671" name="Google Shape;1671;p30"/>
          <p:cNvSpPr/>
          <p:nvPr/>
        </p:nvSpPr>
        <p:spPr>
          <a:xfrm>
            <a:off x="10335851" y="2343211"/>
            <a:ext cx="6304178" cy="1475099"/>
          </a:xfrm>
          <a:custGeom>
            <a:avLst/>
            <a:gdLst/>
            <a:ahLst/>
            <a:cxnLst/>
            <a:rect l="l" t="t" r="r" b="b"/>
            <a:pathLst>
              <a:path w="45078" h="14313" extrusionOk="0">
                <a:moveTo>
                  <a:pt x="0" y="1"/>
                </a:moveTo>
                <a:lnTo>
                  <a:pt x="0" y="656"/>
                </a:lnTo>
                <a:lnTo>
                  <a:pt x="42029" y="656"/>
                </a:lnTo>
                <a:cubicBezTo>
                  <a:pt x="43339" y="656"/>
                  <a:pt x="44422" y="1680"/>
                  <a:pt x="44422" y="2930"/>
                </a:cubicBezTo>
                <a:lnTo>
                  <a:pt x="44422" y="11383"/>
                </a:lnTo>
                <a:cubicBezTo>
                  <a:pt x="44422" y="12645"/>
                  <a:pt x="43339" y="13669"/>
                  <a:pt x="42029" y="13669"/>
                </a:cubicBezTo>
                <a:lnTo>
                  <a:pt x="0" y="13669"/>
                </a:lnTo>
                <a:lnTo>
                  <a:pt x="0" y="14312"/>
                </a:lnTo>
                <a:lnTo>
                  <a:pt x="42029" y="14312"/>
                </a:lnTo>
                <a:cubicBezTo>
                  <a:pt x="43708" y="14312"/>
                  <a:pt x="45077" y="13002"/>
                  <a:pt x="45077" y="11383"/>
                </a:cubicBezTo>
                <a:lnTo>
                  <a:pt x="45077" y="2942"/>
                </a:lnTo>
                <a:cubicBezTo>
                  <a:pt x="45077" y="1322"/>
                  <a:pt x="43708" y="1"/>
                  <a:pt x="42029" y="1"/>
                </a:cubicBezTo>
                <a:close/>
              </a:path>
            </a:pathLst>
          </a:custGeom>
          <a:solidFill>
            <a:schemeClr val="accent2"/>
          </a:solidFill>
          <a:ln>
            <a:noFill/>
          </a:ln>
        </p:spPr>
        <p:txBody>
          <a:bodyPr spcFirstLastPara="1" wrap="square" lIns="182850" tIns="182850" rIns="182850" bIns="182850"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sp>
        <p:nvSpPr>
          <p:cNvPr id="1672" name="Google Shape;1672;p30"/>
          <p:cNvSpPr/>
          <p:nvPr/>
        </p:nvSpPr>
        <p:spPr>
          <a:xfrm>
            <a:off x="10335851" y="4659773"/>
            <a:ext cx="6304178" cy="1476335"/>
          </a:xfrm>
          <a:custGeom>
            <a:avLst/>
            <a:gdLst/>
            <a:ahLst/>
            <a:cxnLst/>
            <a:rect l="l" t="t" r="r" b="b"/>
            <a:pathLst>
              <a:path w="45078" h="14325" extrusionOk="0">
                <a:moveTo>
                  <a:pt x="0" y="1"/>
                </a:moveTo>
                <a:lnTo>
                  <a:pt x="0" y="656"/>
                </a:lnTo>
                <a:lnTo>
                  <a:pt x="42029" y="656"/>
                </a:lnTo>
                <a:cubicBezTo>
                  <a:pt x="43339" y="656"/>
                  <a:pt x="44422" y="1680"/>
                  <a:pt x="44422" y="2942"/>
                </a:cubicBezTo>
                <a:lnTo>
                  <a:pt x="44422" y="11383"/>
                </a:lnTo>
                <a:cubicBezTo>
                  <a:pt x="44422" y="12645"/>
                  <a:pt x="43339" y="13669"/>
                  <a:pt x="42029" y="13669"/>
                </a:cubicBezTo>
                <a:lnTo>
                  <a:pt x="0" y="13669"/>
                </a:lnTo>
                <a:lnTo>
                  <a:pt x="0" y="14324"/>
                </a:lnTo>
                <a:lnTo>
                  <a:pt x="42029" y="14324"/>
                </a:lnTo>
                <a:cubicBezTo>
                  <a:pt x="43708" y="14324"/>
                  <a:pt x="45077" y="13002"/>
                  <a:pt x="45077" y="11383"/>
                </a:cubicBezTo>
                <a:lnTo>
                  <a:pt x="45077" y="2942"/>
                </a:lnTo>
                <a:cubicBezTo>
                  <a:pt x="45077" y="1322"/>
                  <a:pt x="43708" y="1"/>
                  <a:pt x="42029" y="1"/>
                </a:cubicBezTo>
                <a:close/>
              </a:path>
            </a:pathLst>
          </a:custGeom>
          <a:solidFill>
            <a:schemeClr val="accent1"/>
          </a:solidFill>
          <a:ln>
            <a:noFill/>
          </a:ln>
        </p:spPr>
        <p:txBody>
          <a:bodyPr spcFirstLastPara="1" wrap="square" lIns="182850" tIns="182850" rIns="182850" bIns="182850"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sp>
        <p:nvSpPr>
          <p:cNvPr id="1673" name="Google Shape;1673;p30"/>
          <p:cNvSpPr/>
          <p:nvPr/>
        </p:nvSpPr>
        <p:spPr>
          <a:xfrm>
            <a:off x="10310086" y="6983754"/>
            <a:ext cx="6327392" cy="1585362"/>
          </a:xfrm>
          <a:custGeom>
            <a:avLst/>
            <a:gdLst/>
            <a:ahLst/>
            <a:cxnLst/>
            <a:rect l="l" t="t" r="r" b="b"/>
            <a:pathLst>
              <a:path w="45244" h="14169" extrusionOk="0">
                <a:moveTo>
                  <a:pt x="250" y="0"/>
                </a:moveTo>
                <a:cubicBezTo>
                  <a:pt x="119" y="0"/>
                  <a:pt x="0" y="119"/>
                  <a:pt x="0" y="250"/>
                </a:cubicBezTo>
                <a:cubicBezTo>
                  <a:pt x="0" y="393"/>
                  <a:pt x="119" y="512"/>
                  <a:pt x="250" y="512"/>
                </a:cubicBezTo>
                <a:lnTo>
                  <a:pt x="42279" y="512"/>
                </a:lnTo>
                <a:cubicBezTo>
                  <a:pt x="43637" y="512"/>
                  <a:pt x="44744" y="1560"/>
                  <a:pt x="44744" y="2858"/>
                </a:cubicBezTo>
                <a:lnTo>
                  <a:pt x="44744" y="11311"/>
                </a:lnTo>
                <a:cubicBezTo>
                  <a:pt x="44744" y="12609"/>
                  <a:pt x="43637" y="13669"/>
                  <a:pt x="42279" y="13669"/>
                </a:cubicBezTo>
                <a:lnTo>
                  <a:pt x="250" y="13669"/>
                </a:lnTo>
                <a:cubicBezTo>
                  <a:pt x="119" y="13669"/>
                  <a:pt x="0" y="13788"/>
                  <a:pt x="0" y="13919"/>
                </a:cubicBezTo>
                <a:cubicBezTo>
                  <a:pt x="0" y="14061"/>
                  <a:pt x="119" y="14169"/>
                  <a:pt x="250" y="14169"/>
                </a:cubicBezTo>
                <a:lnTo>
                  <a:pt x="42279" y="14169"/>
                </a:lnTo>
                <a:cubicBezTo>
                  <a:pt x="43910" y="14169"/>
                  <a:pt x="45244" y="12895"/>
                  <a:pt x="45244" y="11311"/>
                </a:cubicBezTo>
                <a:lnTo>
                  <a:pt x="45244" y="2858"/>
                </a:lnTo>
                <a:cubicBezTo>
                  <a:pt x="45244" y="1286"/>
                  <a:pt x="43910" y="0"/>
                  <a:pt x="42279" y="0"/>
                </a:cubicBezTo>
                <a:close/>
              </a:path>
            </a:pathLst>
          </a:custGeom>
          <a:solidFill>
            <a:schemeClr val="accent4"/>
          </a:solidFill>
          <a:ln>
            <a:noFill/>
          </a:ln>
        </p:spPr>
        <p:txBody>
          <a:bodyPr spcFirstLastPara="1" wrap="square" lIns="182850" tIns="182850" rIns="182850" bIns="182850"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sp>
        <p:nvSpPr>
          <p:cNvPr id="1674" name="Google Shape;1674;p30"/>
          <p:cNvSpPr/>
          <p:nvPr/>
        </p:nvSpPr>
        <p:spPr>
          <a:xfrm>
            <a:off x="7845023" y="5243887"/>
            <a:ext cx="260226" cy="261464"/>
          </a:xfrm>
          <a:custGeom>
            <a:avLst/>
            <a:gdLst/>
            <a:ahLst/>
            <a:cxnLst/>
            <a:rect l="l" t="t" r="r" b="b"/>
            <a:pathLst>
              <a:path w="2525" h="2537" extrusionOk="0">
                <a:moveTo>
                  <a:pt x="1263" y="0"/>
                </a:moveTo>
                <a:cubicBezTo>
                  <a:pt x="560" y="0"/>
                  <a:pt x="0" y="572"/>
                  <a:pt x="0" y="1274"/>
                </a:cubicBezTo>
                <a:cubicBezTo>
                  <a:pt x="0" y="1965"/>
                  <a:pt x="560" y="2536"/>
                  <a:pt x="1263" y="2536"/>
                </a:cubicBezTo>
                <a:cubicBezTo>
                  <a:pt x="1965" y="2536"/>
                  <a:pt x="2525" y="1965"/>
                  <a:pt x="2525" y="1274"/>
                </a:cubicBezTo>
                <a:cubicBezTo>
                  <a:pt x="2525" y="572"/>
                  <a:pt x="1965" y="0"/>
                  <a:pt x="1263" y="0"/>
                </a:cubicBezTo>
                <a:close/>
              </a:path>
            </a:pathLst>
          </a:custGeom>
          <a:solidFill>
            <a:schemeClr val="accent1"/>
          </a:solidFill>
          <a:ln>
            <a:noFill/>
          </a:ln>
        </p:spPr>
        <p:txBody>
          <a:bodyPr spcFirstLastPara="1" wrap="square" lIns="182850" tIns="182850" rIns="182850" bIns="182850"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sp>
        <p:nvSpPr>
          <p:cNvPr id="1675" name="Google Shape;1675;p30"/>
          <p:cNvSpPr txBox="1"/>
          <p:nvPr/>
        </p:nvSpPr>
        <p:spPr>
          <a:xfrm>
            <a:off x="10660000" y="2684157"/>
            <a:ext cx="5799200" cy="793200"/>
          </a:xfrm>
          <a:prstGeom prst="rect">
            <a:avLst/>
          </a:prstGeom>
          <a:noFill/>
          <a:ln>
            <a:noFill/>
          </a:ln>
        </p:spPr>
        <p:txBody>
          <a:bodyPr spcFirstLastPara="1" wrap="square" lIns="0" tIns="0" rIns="0" bIns="0" anchor="t" anchorCtr="0">
            <a:noAutofit/>
          </a:bodyPr>
          <a:lstStyle/>
          <a:p>
            <a:pPr marL="342900" marR="0" lvl="0" indent="-342900" algn="l" rtl="0">
              <a:lnSpc>
                <a:spcPct val="90000"/>
              </a:lnSpc>
              <a:spcBef>
                <a:spcPts val="0"/>
              </a:spcBef>
              <a:spcAft>
                <a:spcPts val="1260"/>
              </a:spcAft>
              <a:buClr>
                <a:srgbClr val="1414F8"/>
              </a:buClr>
              <a:buSzPts val="3600"/>
              <a:buFont typeface="Arial"/>
              <a:buChar char="•"/>
            </a:pPr>
            <a:r>
              <a:rPr lang="fr-FR" sz="3600">
                <a:solidFill>
                  <a:srgbClr val="1414F8"/>
                </a:solidFill>
                <a:latin typeface="Times New Roman"/>
                <a:ea typeface="Times New Roman"/>
                <a:cs typeface="Times New Roman"/>
                <a:sym typeface="Times New Roman"/>
              </a:rPr>
              <a:t>Xem lại nội dung bài học</a:t>
            </a:r>
            <a:endParaRPr sz="3600">
              <a:solidFill>
                <a:srgbClr val="1414F8"/>
              </a:solidFill>
              <a:latin typeface="Times New Roman"/>
              <a:ea typeface="Times New Roman"/>
              <a:cs typeface="Times New Roman"/>
              <a:sym typeface="Times New Roman"/>
            </a:endParaRPr>
          </a:p>
        </p:txBody>
      </p:sp>
      <p:sp>
        <p:nvSpPr>
          <p:cNvPr id="1676" name="Google Shape;1676;p30"/>
          <p:cNvSpPr txBox="1"/>
          <p:nvPr/>
        </p:nvSpPr>
        <p:spPr>
          <a:xfrm>
            <a:off x="10436477" y="5001339"/>
            <a:ext cx="6200999" cy="793200"/>
          </a:xfrm>
          <a:prstGeom prst="rect">
            <a:avLst/>
          </a:prstGeom>
          <a:noFill/>
          <a:ln>
            <a:noFill/>
          </a:ln>
        </p:spPr>
        <p:txBody>
          <a:bodyPr spcFirstLastPara="1" wrap="square" lIns="0" tIns="0" rIns="0" bIns="0" anchor="t" anchorCtr="0">
            <a:noAutofit/>
          </a:bodyPr>
          <a:lstStyle/>
          <a:p>
            <a:pPr marL="342900" marR="0" lvl="0" indent="-342900" algn="l" rtl="0">
              <a:lnSpc>
                <a:spcPct val="90000"/>
              </a:lnSpc>
              <a:spcBef>
                <a:spcPts val="0"/>
              </a:spcBef>
              <a:spcAft>
                <a:spcPts val="1260"/>
              </a:spcAft>
              <a:buClr>
                <a:srgbClr val="1414F8"/>
              </a:buClr>
              <a:buSzPts val="3600"/>
              <a:buFont typeface="Arial"/>
              <a:buChar char="•"/>
            </a:pPr>
            <a:r>
              <a:rPr lang="fr-FR" sz="3600">
                <a:solidFill>
                  <a:srgbClr val="1414F8"/>
                </a:solidFill>
                <a:latin typeface="Times New Roman"/>
                <a:ea typeface="Times New Roman"/>
                <a:cs typeface="Times New Roman"/>
                <a:sym typeface="Times New Roman"/>
              </a:rPr>
              <a:t>Hoàn thành bài tập phần vận dụng</a:t>
            </a:r>
            <a:endParaRPr sz="3600">
              <a:solidFill>
                <a:srgbClr val="1414F8"/>
              </a:solidFill>
              <a:latin typeface="Times New Roman"/>
              <a:ea typeface="Times New Roman"/>
              <a:cs typeface="Times New Roman"/>
              <a:sym typeface="Times New Roman"/>
            </a:endParaRPr>
          </a:p>
        </p:txBody>
      </p:sp>
      <p:sp>
        <p:nvSpPr>
          <p:cNvPr id="1677" name="Google Shape;1677;p30"/>
          <p:cNvSpPr txBox="1"/>
          <p:nvPr/>
        </p:nvSpPr>
        <p:spPr>
          <a:xfrm flipH="1">
            <a:off x="10713320" y="6961787"/>
            <a:ext cx="5924156" cy="1776569"/>
          </a:xfrm>
          <a:prstGeom prst="rect">
            <a:avLst/>
          </a:prstGeom>
          <a:noFill/>
          <a:ln>
            <a:noFill/>
          </a:ln>
        </p:spPr>
        <p:txBody>
          <a:bodyPr spcFirstLastPara="1" wrap="square" lIns="0" tIns="0" rIns="0" bIns="0" anchor="t" anchorCtr="0">
            <a:noAutofit/>
          </a:bodyPr>
          <a:lstStyle/>
          <a:p>
            <a:pPr marL="342900" marR="0" lvl="0" indent="-342900" algn="l" rtl="0">
              <a:lnSpc>
                <a:spcPct val="90000"/>
              </a:lnSpc>
              <a:spcBef>
                <a:spcPts val="1500"/>
              </a:spcBef>
              <a:spcAft>
                <a:spcPts val="0"/>
              </a:spcAft>
              <a:buClr>
                <a:srgbClr val="3333FF"/>
              </a:buClr>
              <a:buSzPts val="3600"/>
              <a:buFont typeface="Arial"/>
              <a:buChar char="•"/>
            </a:pPr>
            <a:r>
              <a:rPr lang="fr-FR" sz="3600">
                <a:solidFill>
                  <a:srgbClr val="3333FF"/>
                </a:solidFill>
                <a:latin typeface="Times New Roman"/>
                <a:ea typeface="Times New Roman"/>
                <a:cs typeface="Times New Roman"/>
                <a:sym typeface="Times New Roman"/>
              </a:rPr>
              <a:t>Chuẩn bị nội dung bài 5</a:t>
            </a:r>
            <a:endParaRPr sz="3600">
              <a:solidFill>
                <a:srgbClr val="0000FF"/>
              </a:solidFill>
              <a:latin typeface="Times New Roman"/>
              <a:ea typeface="Times New Roman"/>
              <a:cs typeface="Times New Roman"/>
              <a:sym typeface="Times New Roman"/>
            </a:endParaRPr>
          </a:p>
        </p:txBody>
      </p:sp>
      <p:grpSp>
        <p:nvGrpSpPr>
          <p:cNvPr id="1678" name="Google Shape;1678;p30"/>
          <p:cNvGrpSpPr/>
          <p:nvPr/>
        </p:nvGrpSpPr>
        <p:grpSpPr>
          <a:xfrm>
            <a:off x="8333928" y="2019825"/>
            <a:ext cx="1975200" cy="1975200"/>
            <a:chOff x="5140486" y="1429965"/>
            <a:chExt cx="987600" cy="987600"/>
          </a:xfrm>
        </p:grpSpPr>
        <p:sp>
          <p:nvSpPr>
            <p:cNvPr id="1679" name="Google Shape;1679;p30"/>
            <p:cNvSpPr/>
            <p:nvPr/>
          </p:nvSpPr>
          <p:spPr>
            <a:xfrm>
              <a:off x="5140486" y="1429965"/>
              <a:ext cx="987600" cy="987600"/>
            </a:xfrm>
            <a:prstGeom prst="pie">
              <a:avLst>
                <a:gd name="adj1" fmla="val 16142386"/>
                <a:gd name="adj2" fmla="val 16126097"/>
              </a:avLst>
            </a:prstGeom>
            <a:solidFill>
              <a:srgbClr val="FEE599"/>
            </a:solidFill>
            <a:ln>
              <a:noFill/>
            </a:ln>
          </p:spPr>
          <p:txBody>
            <a:bodyPr spcFirstLastPara="1" wrap="square" lIns="182850" tIns="182850" rIns="182850" bIns="182850"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sp>
          <p:nvSpPr>
            <p:cNvPr id="1680" name="Google Shape;1680;p30"/>
            <p:cNvSpPr/>
            <p:nvPr/>
          </p:nvSpPr>
          <p:spPr>
            <a:xfrm>
              <a:off x="5140486" y="1429965"/>
              <a:ext cx="987600" cy="987600"/>
            </a:xfrm>
            <a:prstGeom prst="pie">
              <a:avLst>
                <a:gd name="adj1" fmla="val 16107154"/>
                <a:gd name="adj2" fmla="val 18757646"/>
              </a:avLst>
            </a:prstGeom>
            <a:solidFill>
              <a:srgbClr val="FEE599"/>
            </a:solidFill>
            <a:ln>
              <a:noFill/>
            </a:ln>
          </p:spPr>
          <p:txBody>
            <a:bodyPr spcFirstLastPara="1" wrap="square" lIns="182850" tIns="182850" rIns="182850" bIns="182850"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grpSp>
      <p:grpSp>
        <p:nvGrpSpPr>
          <p:cNvPr id="1681" name="Google Shape;1681;p30"/>
          <p:cNvGrpSpPr/>
          <p:nvPr/>
        </p:nvGrpSpPr>
        <p:grpSpPr>
          <a:xfrm>
            <a:off x="-1050849" y="1874145"/>
            <a:ext cx="9031076" cy="7050600"/>
            <a:chOff x="417550" y="1357125"/>
            <a:chExt cx="4515538" cy="3525300"/>
          </a:xfrm>
        </p:grpSpPr>
        <p:sp>
          <p:nvSpPr>
            <p:cNvPr id="1682" name="Google Shape;1682;p30"/>
            <p:cNvSpPr/>
            <p:nvPr/>
          </p:nvSpPr>
          <p:spPr>
            <a:xfrm>
              <a:off x="3985709" y="1903964"/>
              <a:ext cx="947379" cy="344839"/>
            </a:xfrm>
            <a:custGeom>
              <a:avLst/>
              <a:gdLst/>
              <a:ahLst/>
              <a:cxnLst/>
              <a:rect l="l" t="t" r="r" b="b"/>
              <a:pathLst>
                <a:path w="18385" h="6692" extrusionOk="0">
                  <a:moveTo>
                    <a:pt x="8145" y="0"/>
                  </a:moveTo>
                  <a:cubicBezTo>
                    <a:pt x="7002" y="0"/>
                    <a:pt x="5918" y="441"/>
                    <a:pt x="5109" y="1250"/>
                  </a:cubicBezTo>
                  <a:lnTo>
                    <a:pt x="96" y="6275"/>
                  </a:lnTo>
                  <a:cubicBezTo>
                    <a:pt x="1" y="6370"/>
                    <a:pt x="1" y="6525"/>
                    <a:pt x="96" y="6620"/>
                  </a:cubicBezTo>
                  <a:cubicBezTo>
                    <a:pt x="144" y="6668"/>
                    <a:pt x="203" y="6691"/>
                    <a:pt x="263" y="6691"/>
                  </a:cubicBezTo>
                  <a:cubicBezTo>
                    <a:pt x="322" y="6691"/>
                    <a:pt x="394" y="6668"/>
                    <a:pt x="441" y="6620"/>
                  </a:cubicBezTo>
                  <a:lnTo>
                    <a:pt x="5454" y="1596"/>
                  </a:lnTo>
                  <a:cubicBezTo>
                    <a:pt x="6168" y="881"/>
                    <a:pt x="7133" y="488"/>
                    <a:pt x="8145" y="488"/>
                  </a:cubicBezTo>
                  <a:lnTo>
                    <a:pt x="18146" y="488"/>
                  </a:lnTo>
                  <a:cubicBezTo>
                    <a:pt x="18277" y="488"/>
                    <a:pt x="18384" y="381"/>
                    <a:pt x="18384" y="250"/>
                  </a:cubicBezTo>
                  <a:cubicBezTo>
                    <a:pt x="18384" y="107"/>
                    <a:pt x="18277" y="0"/>
                    <a:pt x="18146" y="0"/>
                  </a:cubicBezTo>
                  <a:close/>
                </a:path>
              </a:pathLst>
            </a:custGeom>
            <a:solidFill>
              <a:srgbClr val="E555B2"/>
            </a:solidFill>
            <a:ln>
              <a:noFill/>
            </a:ln>
          </p:spPr>
          <p:txBody>
            <a:bodyPr spcFirstLastPara="1" wrap="square" lIns="182850" tIns="182850" rIns="182850" bIns="182850"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sp>
          <p:nvSpPr>
            <p:cNvPr id="1683" name="Google Shape;1683;p30"/>
            <p:cNvSpPr/>
            <p:nvPr/>
          </p:nvSpPr>
          <p:spPr>
            <a:xfrm>
              <a:off x="3985709" y="3989220"/>
              <a:ext cx="947379" cy="344839"/>
            </a:xfrm>
            <a:custGeom>
              <a:avLst/>
              <a:gdLst/>
              <a:ahLst/>
              <a:cxnLst/>
              <a:rect l="l" t="t" r="r" b="b"/>
              <a:pathLst>
                <a:path w="18385" h="6692" extrusionOk="0">
                  <a:moveTo>
                    <a:pt x="269" y="0"/>
                  </a:moveTo>
                  <a:cubicBezTo>
                    <a:pt x="206" y="0"/>
                    <a:pt x="144" y="24"/>
                    <a:pt x="96" y="72"/>
                  </a:cubicBezTo>
                  <a:cubicBezTo>
                    <a:pt x="1" y="167"/>
                    <a:pt x="1" y="322"/>
                    <a:pt x="96" y="417"/>
                  </a:cubicBezTo>
                  <a:lnTo>
                    <a:pt x="5109" y="5430"/>
                  </a:lnTo>
                  <a:cubicBezTo>
                    <a:pt x="5918" y="6239"/>
                    <a:pt x="7002" y="6692"/>
                    <a:pt x="8145" y="6692"/>
                  </a:cubicBezTo>
                  <a:lnTo>
                    <a:pt x="18146" y="6692"/>
                  </a:lnTo>
                  <a:cubicBezTo>
                    <a:pt x="18277" y="6692"/>
                    <a:pt x="18384" y="6573"/>
                    <a:pt x="18384" y="6442"/>
                  </a:cubicBezTo>
                  <a:cubicBezTo>
                    <a:pt x="18384" y="6311"/>
                    <a:pt x="18277" y="6204"/>
                    <a:pt x="18146" y="6204"/>
                  </a:cubicBezTo>
                  <a:lnTo>
                    <a:pt x="8145" y="6204"/>
                  </a:lnTo>
                  <a:cubicBezTo>
                    <a:pt x="7133" y="6204"/>
                    <a:pt x="6168" y="5811"/>
                    <a:pt x="5454" y="5084"/>
                  </a:cubicBezTo>
                  <a:lnTo>
                    <a:pt x="441" y="72"/>
                  </a:lnTo>
                  <a:cubicBezTo>
                    <a:pt x="394" y="24"/>
                    <a:pt x="331" y="0"/>
                    <a:pt x="269" y="0"/>
                  </a:cubicBezTo>
                  <a:close/>
                </a:path>
              </a:pathLst>
            </a:custGeom>
            <a:solidFill>
              <a:srgbClr val="E555B2"/>
            </a:solidFill>
            <a:ln>
              <a:noFill/>
            </a:ln>
          </p:spPr>
          <p:txBody>
            <a:bodyPr spcFirstLastPara="1" wrap="square" lIns="182850" tIns="182850" rIns="182850" bIns="182850"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sp>
          <p:nvSpPr>
            <p:cNvPr id="1684" name="Google Shape;1684;p30"/>
            <p:cNvSpPr/>
            <p:nvPr/>
          </p:nvSpPr>
          <p:spPr>
            <a:xfrm>
              <a:off x="4166106" y="3094758"/>
              <a:ext cx="766973" cy="25198"/>
            </a:xfrm>
            <a:custGeom>
              <a:avLst/>
              <a:gdLst/>
              <a:ahLst/>
              <a:cxnLst/>
              <a:rect l="l" t="t" r="r" b="b"/>
              <a:pathLst>
                <a:path w="14884" h="489" extrusionOk="0">
                  <a:moveTo>
                    <a:pt x="238" y="0"/>
                  </a:moveTo>
                  <a:cubicBezTo>
                    <a:pt x="108" y="0"/>
                    <a:pt x="0" y="107"/>
                    <a:pt x="0" y="250"/>
                  </a:cubicBezTo>
                  <a:cubicBezTo>
                    <a:pt x="0" y="381"/>
                    <a:pt x="108" y="488"/>
                    <a:pt x="238" y="488"/>
                  </a:cubicBezTo>
                  <a:lnTo>
                    <a:pt x="14645" y="488"/>
                  </a:lnTo>
                  <a:cubicBezTo>
                    <a:pt x="14776" y="488"/>
                    <a:pt x="14883" y="381"/>
                    <a:pt x="14883" y="250"/>
                  </a:cubicBezTo>
                  <a:cubicBezTo>
                    <a:pt x="14883" y="107"/>
                    <a:pt x="14776" y="0"/>
                    <a:pt x="14645" y="0"/>
                  </a:cubicBezTo>
                  <a:close/>
                </a:path>
              </a:pathLst>
            </a:custGeom>
            <a:solidFill>
              <a:srgbClr val="E555B2"/>
            </a:solidFill>
            <a:ln>
              <a:noFill/>
            </a:ln>
          </p:spPr>
          <p:txBody>
            <a:bodyPr spcFirstLastPara="1" wrap="square" lIns="182850" tIns="182850" rIns="182850" bIns="182850"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sp>
          <p:nvSpPr>
            <p:cNvPr id="1685" name="Google Shape;1685;p30"/>
            <p:cNvSpPr/>
            <p:nvPr/>
          </p:nvSpPr>
          <p:spPr>
            <a:xfrm>
              <a:off x="1181546" y="2034124"/>
              <a:ext cx="2169886" cy="2169886"/>
            </a:xfrm>
            <a:custGeom>
              <a:avLst/>
              <a:gdLst/>
              <a:ahLst/>
              <a:cxnLst/>
              <a:rect l="l" t="t" r="r" b="b"/>
              <a:pathLst>
                <a:path w="47661" h="47661" extrusionOk="0">
                  <a:moveTo>
                    <a:pt x="23825" y="0"/>
                  </a:moveTo>
                  <a:cubicBezTo>
                    <a:pt x="10668" y="0"/>
                    <a:pt x="0" y="10668"/>
                    <a:pt x="0" y="23824"/>
                  </a:cubicBezTo>
                  <a:cubicBezTo>
                    <a:pt x="0" y="36993"/>
                    <a:pt x="10668" y="47661"/>
                    <a:pt x="23825" y="47661"/>
                  </a:cubicBezTo>
                  <a:cubicBezTo>
                    <a:pt x="36981" y="47661"/>
                    <a:pt x="47661" y="36993"/>
                    <a:pt x="47661" y="23824"/>
                  </a:cubicBezTo>
                  <a:cubicBezTo>
                    <a:pt x="47661" y="10668"/>
                    <a:pt x="36981" y="0"/>
                    <a:pt x="23825" y="0"/>
                  </a:cubicBezTo>
                  <a:close/>
                </a:path>
              </a:pathLst>
            </a:custGeom>
            <a:solidFill>
              <a:srgbClr val="E5A5D9"/>
            </a:solidFill>
            <a:ln>
              <a:noFill/>
            </a:ln>
          </p:spPr>
          <p:txBody>
            <a:bodyPr spcFirstLastPara="1" wrap="square" lIns="182850" tIns="182850" rIns="182850" bIns="182850"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sp>
          <p:nvSpPr>
            <p:cNvPr id="1686" name="Google Shape;1686;p30"/>
            <p:cNvSpPr/>
            <p:nvPr/>
          </p:nvSpPr>
          <p:spPr>
            <a:xfrm rot="5400000" flipH="1">
              <a:off x="417550" y="1357125"/>
              <a:ext cx="3525300" cy="3525300"/>
            </a:xfrm>
            <a:prstGeom prst="blockArc">
              <a:avLst>
                <a:gd name="adj1" fmla="val 10775262"/>
                <a:gd name="adj2" fmla="val 25083"/>
                <a:gd name="adj3" fmla="val 623"/>
              </a:avLst>
            </a:prstGeom>
            <a:solidFill>
              <a:srgbClr val="E555B2"/>
            </a:solidFill>
            <a:ln w="9525" cap="flat" cmpd="sng">
              <a:solidFill>
                <a:srgbClr val="FFFF00"/>
              </a:solidFill>
              <a:prstDash val="solid"/>
              <a:round/>
              <a:headEnd type="none" w="sm" len="sm"/>
              <a:tailEnd type="none" w="sm" len="sm"/>
            </a:ln>
          </p:spPr>
          <p:txBody>
            <a:bodyPr spcFirstLastPara="1" wrap="square" lIns="182850" tIns="182850" rIns="182850" bIns="182850"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sp>
          <p:nvSpPr>
            <p:cNvPr id="1687" name="Google Shape;1687;p30"/>
            <p:cNvSpPr/>
            <p:nvPr/>
          </p:nvSpPr>
          <p:spPr>
            <a:xfrm rot="5400000" flipH="1">
              <a:off x="794225" y="1713225"/>
              <a:ext cx="2776800" cy="2776800"/>
            </a:xfrm>
            <a:prstGeom prst="blockArc">
              <a:avLst>
                <a:gd name="adj1" fmla="val 10744979"/>
                <a:gd name="adj2" fmla="val 46670"/>
                <a:gd name="adj3" fmla="val 856"/>
              </a:avLst>
            </a:prstGeom>
            <a:solidFill>
              <a:srgbClr val="1414F8"/>
            </a:solidFill>
            <a:ln>
              <a:noFill/>
            </a:ln>
          </p:spPr>
          <p:txBody>
            <a:bodyPr spcFirstLastPara="1" wrap="square" lIns="182850" tIns="182850" rIns="182850" bIns="182850"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sp>
          <p:nvSpPr>
            <p:cNvPr id="1688" name="Google Shape;1688;p30"/>
            <p:cNvSpPr/>
            <p:nvPr/>
          </p:nvSpPr>
          <p:spPr>
            <a:xfrm rot="5400000" flipH="1">
              <a:off x="586988" y="1523175"/>
              <a:ext cx="3181800" cy="3181800"/>
            </a:xfrm>
            <a:prstGeom prst="blockArc">
              <a:avLst>
                <a:gd name="adj1" fmla="val 10775262"/>
                <a:gd name="adj2" fmla="val 25083"/>
                <a:gd name="adj3" fmla="val 623"/>
              </a:avLst>
            </a:prstGeom>
            <a:solidFill>
              <a:srgbClr val="E555B2"/>
            </a:solidFill>
            <a:ln>
              <a:noFill/>
            </a:ln>
          </p:spPr>
          <p:txBody>
            <a:bodyPr spcFirstLastPara="1" wrap="square" lIns="182850" tIns="182850" rIns="182850" bIns="182850"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grpSp>
      <p:sp>
        <p:nvSpPr>
          <p:cNvPr id="1689" name="Google Shape;1689;p30"/>
          <p:cNvSpPr/>
          <p:nvPr/>
        </p:nvSpPr>
        <p:spPr>
          <a:xfrm>
            <a:off x="8332496" y="4413425"/>
            <a:ext cx="1975200" cy="1975200"/>
          </a:xfrm>
          <a:prstGeom prst="pie">
            <a:avLst>
              <a:gd name="adj1" fmla="val 16142386"/>
              <a:gd name="adj2" fmla="val 16126097"/>
            </a:avLst>
          </a:prstGeom>
          <a:solidFill>
            <a:schemeClr val="accent1"/>
          </a:solidFill>
          <a:ln>
            <a:noFill/>
          </a:ln>
        </p:spPr>
        <p:txBody>
          <a:bodyPr spcFirstLastPara="1" wrap="square" lIns="182850" tIns="182850" rIns="182850" bIns="182850"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sp>
        <p:nvSpPr>
          <p:cNvPr id="1690" name="Google Shape;1690;p30"/>
          <p:cNvSpPr/>
          <p:nvPr/>
        </p:nvSpPr>
        <p:spPr>
          <a:xfrm>
            <a:off x="8332547" y="6726275"/>
            <a:ext cx="1975200" cy="1975200"/>
          </a:xfrm>
          <a:prstGeom prst="pie">
            <a:avLst>
              <a:gd name="adj1" fmla="val 16142386"/>
              <a:gd name="adj2" fmla="val 16126097"/>
            </a:avLst>
          </a:prstGeom>
          <a:solidFill>
            <a:schemeClr val="accent4"/>
          </a:solidFill>
          <a:ln>
            <a:noFill/>
          </a:ln>
        </p:spPr>
        <p:txBody>
          <a:bodyPr spcFirstLastPara="1" wrap="square" lIns="182850" tIns="182850" rIns="182850" bIns="182850" anchor="ctr" anchorCtr="0">
            <a:noAutofit/>
          </a:bodyPr>
          <a:lstStyle/>
          <a:p>
            <a:pPr marL="0" marR="0" lvl="0" indent="0" algn="l" rtl="0">
              <a:spcBef>
                <a:spcPts val="0"/>
              </a:spcBef>
              <a:spcAft>
                <a:spcPts val="0"/>
              </a:spcAft>
              <a:buNone/>
            </a:pPr>
            <a:endParaRPr sz="3600">
              <a:solidFill>
                <a:srgbClr val="000000"/>
              </a:solidFill>
              <a:latin typeface="Calibri"/>
              <a:ea typeface="Calibri"/>
              <a:cs typeface="Calibri"/>
              <a:sym typeface="Calibri"/>
            </a:endParaRPr>
          </a:p>
        </p:txBody>
      </p:sp>
      <p:sp>
        <p:nvSpPr>
          <p:cNvPr id="1691" name="Google Shape;1691;p30"/>
          <p:cNvSpPr txBox="1"/>
          <p:nvPr/>
        </p:nvSpPr>
        <p:spPr>
          <a:xfrm>
            <a:off x="1124511" y="4759137"/>
            <a:ext cx="3291840"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5400" b="1">
                <a:solidFill>
                  <a:srgbClr val="000000"/>
                </a:solidFill>
                <a:latin typeface="Times New Roman"/>
                <a:ea typeface="Times New Roman"/>
                <a:cs typeface="Times New Roman"/>
                <a:sym typeface="Times New Roman"/>
              </a:rPr>
              <a:t>DẶN DÒ</a:t>
            </a:r>
            <a:endParaRPr/>
          </a:p>
        </p:txBody>
      </p:sp>
      <p:sp>
        <p:nvSpPr>
          <p:cNvPr id="1692" name="Google Shape;1692;p30"/>
          <p:cNvSpPr txBox="1"/>
          <p:nvPr/>
        </p:nvSpPr>
        <p:spPr>
          <a:xfrm>
            <a:off x="8971612" y="2428062"/>
            <a:ext cx="892961"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5400">
                <a:solidFill>
                  <a:srgbClr val="000000"/>
                </a:solidFill>
                <a:latin typeface="Times New Roman"/>
                <a:ea typeface="Times New Roman"/>
                <a:cs typeface="Times New Roman"/>
                <a:sym typeface="Times New Roman"/>
              </a:rPr>
              <a:t>1</a:t>
            </a:r>
            <a:endParaRPr/>
          </a:p>
        </p:txBody>
      </p:sp>
      <p:sp>
        <p:nvSpPr>
          <p:cNvPr id="1693" name="Google Shape;1693;p30"/>
          <p:cNvSpPr txBox="1"/>
          <p:nvPr/>
        </p:nvSpPr>
        <p:spPr>
          <a:xfrm>
            <a:off x="8938006" y="4864662"/>
            <a:ext cx="892961"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5400">
                <a:solidFill>
                  <a:srgbClr val="000000"/>
                </a:solidFill>
                <a:latin typeface="Times New Roman"/>
                <a:ea typeface="Times New Roman"/>
                <a:cs typeface="Times New Roman"/>
                <a:sym typeface="Times New Roman"/>
              </a:rPr>
              <a:t>2</a:t>
            </a:r>
            <a:endParaRPr/>
          </a:p>
        </p:txBody>
      </p:sp>
      <p:sp>
        <p:nvSpPr>
          <p:cNvPr id="1694" name="Google Shape;1694;p30"/>
          <p:cNvSpPr txBox="1"/>
          <p:nvPr/>
        </p:nvSpPr>
        <p:spPr>
          <a:xfrm>
            <a:off x="8904400" y="7301262"/>
            <a:ext cx="892961" cy="92333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5400">
                <a:solidFill>
                  <a:srgbClr val="000000"/>
                </a:solidFill>
                <a:latin typeface="Times New Roman"/>
                <a:ea typeface="Times New Roman"/>
                <a:cs typeface="Times New Roman"/>
                <a:sym typeface="Times New Roman"/>
              </a:rPr>
              <a:t>3</a:t>
            </a:r>
            <a:endParaRPr/>
          </a:p>
        </p:txBody>
      </p:sp>
      <p:pic>
        <p:nvPicPr>
          <p:cNvPr id="1695" name="Google Shape;1695;p30"/>
          <p:cNvPicPr preferRelativeResize="0"/>
          <p:nvPr/>
        </p:nvPicPr>
        <p:blipFill rotWithShape="1">
          <a:blip r:embed="rId4">
            <a:alphaModFix/>
          </a:blip>
          <a:srcRect/>
          <a:stretch/>
        </p:blipFill>
        <p:spPr>
          <a:xfrm>
            <a:off x="14624892" y="157928"/>
            <a:ext cx="3330420" cy="232660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695"/>
                                        </p:tgtEl>
                                        <p:attrNameLst>
                                          <p:attrName>style.visibility</p:attrName>
                                        </p:attrNameLst>
                                      </p:cBhvr>
                                      <p:to>
                                        <p:strVal val="visible"/>
                                      </p:to>
                                    </p:set>
                                    <p:animEffect transition="in" filter="fade">
                                      <p:cBhvr>
                                        <p:cTn id="7" dur="500"/>
                                        <p:tgtEl>
                                          <p:spTgt spid="16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6EE"/>
        </a:solidFill>
        <a:effectLst/>
      </p:bgPr>
    </p:bg>
    <p:spTree>
      <p:nvGrpSpPr>
        <p:cNvPr id="1" name="Shape 1367"/>
        <p:cNvGrpSpPr/>
        <p:nvPr/>
      </p:nvGrpSpPr>
      <p:grpSpPr>
        <a:xfrm>
          <a:off x="0" y="0"/>
          <a:ext cx="0" cy="0"/>
          <a:chOff x="0" y="0"/>
          <a:chExt cx="0" cy="0"/>
        </a:xfrm>
      </p:grpSpPr>
      <p:grpSp>
        <p:nvGrpSpPr>
          <p:cNvPr id="1368" name="Google Shape;1368;p4"/>
          <p:cNvGrpSpPr/>
          <p:nvPr/>
        </p:nvGrpSpPr>
        <p:grpSpPr>
          <a:xfrm>
            <a:off x="-2884651" y="-939921"/>
            <a:ext cx="22191151" cy="12319758"/>
            <a:chOff x="-1" y="1"/>
            <a:chExt cx="25630172" cy="16426343"/>
          </a:xfrm>
        </p:grpSpPr>
        <p:sp>
          <p:nvSpPr>
            <p:cNvPr id="1369" name="Google Shape;1369;p4"/>
            <p:cNvSpPr/>
            <p:nvPr/>
          </p:nvSpPr>
          <p:spPr>
            <a:xfrm rot="699391">
              <a:off x="955451" y="2273676"/>
              <a:ext cx="23719268" cy="11878993"/>
            </a:xfrm>
            <a:custGeom>
              <a:avLst/>
              <a:gdLst/>
              <a:ahLst/>
              <a:cxnLst/>
              <a:rect l="l" t="t" r="r" b="b"/>
              <a:pathLst>
                <a:path w="22374816" h="11878993" extrusionOk="0">
                  <a:moveTo>
                    <a:pt x="0" y="0"/>
                  </a:moveTo>
                  <a:lnTo>
                    <a:pt x="22374816" y="0"/>
                  </a:lnTo>
                  <a:lnTo>
                    <a:pt x="22374816" y="11878993"/>
                  </a:lnTo>
                  <a:lnTo>
                    <a:pt x="0" y="11878993"/>
                  </a:lnTo>
                  <a:lnTo>
                    <a:pt x="0" y="0"/>
                  </a:lnTo>
                  <a:close/>
                </a:path>
              </a:pathLst>
            </a:custGeom>
            <a:blipFill rotWithShape="1">
              <a:blip r:embed="rId3">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370" name="Google Shape;1370;p4"/>
            <p:cNvGrpSpPr/>
            <p:nvPr/>
          </p:nvGrpSpPr>
          <p:grpSpPr>
            <a:xfrm rot="-643763">
              <a:off x="11850620" y="5443801"/>
              <a:ext cx="9518668" cy="6738439"/>
              <a:chOff x="0" y="-47625"/>
              <a:chExt cx="1004478" cy="711088"/>
            </a:xfrm>
          </p:grpSpPr>
          <p:sp>
            <p:nvSpPr>
              <p:cNvPr id="1371" name="Google Shape;1371;p4"/>
              <p:cNvSpPr/>
              <p:nvPr/>
            </p:nvSpPr>
            <p:spPr>
              <a:xfrm>
                <a:off x="0" y="0"/>
                <a:ext cx="1004478" cy="663463"/>
              </a:xfrm>
              <a:custGeom>
                <a:avLst/>
                <a:gdLst/>
                <a:ahLst/>
                <a:cxnLst/>
                <a:rect l="l" t="t" r="r" b="b"/>
                <a:pathLst>
                  <a:path w="1004478" h="663463" extrusionOk="0">
                    <a:moveTo>
                      <a:pt x="59645" y="0"/>
                    </a:moveTo>
                    <a:lnTo>
                      <a:pt x="944833" y="0"/>
                    </a:lnTo>
                    <a:cubicBezTo>
                      <a:pt x="960651" y="0"/>
                      <a:pt x="975822" y="6284"/>
                      <a:pt x="987008" y="17470"/>
                    </a:cubicBezTo>
                    <a:cubicBezTo>
                      <a:pt x="998194" y="28655"/>
                      <a:pt x="1004478" y="43826"/>
                      <a:pt x="1004478" y="59645"/>
                    </a:cubicBezTo>
                    <a:lnTo>
                      <a:pt x="1004478" y="603818"/>
                    </a:lnTo>
                    <a:cubicBezTo>
                      <a:pt x="1004478" y="619637"/>
                      <a:pt x="998194" y="634808"/>
                      <a:pt x="987008" y="645993"/>
                    </a:cubicBezTo>
                    <a:cubicBezTo>
                      <a:pt x="975822" y="657179"/>
                      <a:pt x="960651" y="663463"/>
                      <a:pt x="944833" y="663463"/>
                    </a:cubicBezTo>
                    <a:lnTo>
                      <a:pt x="59645" y="663463"/>
                    </a:lnTo>
                    <a:cubicBezTo>
                      <a:pt x="43826" y="663463"/>
                      <a:pt x="28655" y="657179"/>
                      <a:pt x="17470" y="645993"/>
                    </a:cubicBezTo>
                    <a:cubicBezTo>
                      <a:pt x="6284" y="634808"/>
                      <a:pt x="0" y="619637"/>
                      <a:pt x="0" y="603818"/>
                    </a:cubicBezTo>
                    <a:lnTo>
                      <a:pt x="0" y="59645"/>
                    </a:lnTo>
                    <a:cubicBezTo>
                      <a:pt x="0" y="43826"/>
                      <a:pt x="6284" y="28655"/>
                      <a:pt x="17470" y="17470"/>
                    </a:cubicBezTo>
                    <a:cubicBezTo>
                      <a:pt x="28655" y="6284"/>
                      <a:pt x="43826" y="0"/>
                      <a:pt x="59645" y="0"/>
                    </a:cubicBezTo>
                    <a:close/>
                  </a:path>
                </a:pathLst>
              </a:custGeom>
              <a:solidFill>
                <a:srgbClr val="FFF6EE"/>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Times New Roman"/>
                  <a:ea typeface="Times New Roman"/>
                  <a:cs typeface="Times New Roman"/>
                  <a:sym typeface="Times New Roman"/>
                </a:endParaRPr>
              </a:p>
            </p:txBody>
          </p:sp>
          <p:sp>
            <p:nvSpPr>
              <p:cNvPr id="1372" name="Google Shape;1372;p4"/>
              <p:cNvSpPr txBox="1"/>
              <p:nvPr/>
            </p:nvSpPr>
            <p:spPr>
              <a:xfrm>
                <a:off x="0" y="-47625"/>
                <a:ext cx="1004478" cy="711088"/>
              </a:xfrm>
              <a:prstGeom prst="rect">
                <a:avLst/>
              </a:prstGeom>
              <a:noFill/>
              <a:ln>
                <a:noFill/>
              </a:ln>
            </p:spPr>
            <p:txBody>
              <a:bodyPr spcFirstLastPara="1" wrap="square" lIns="50800" tIns="50800" rIns="50800" bIns="50800" anchor="ctr" anchorCtr="0">
                <a:noAutofit/>
              </a:bodyPr>
              <a:lstStyle/>
              <a:p>
                <a:pPr marL="0" marR="0" lvl="0" indent="0" algn="ctr" rtl="0">
                  <a:lnSpc>
                    <a:spcPct val="194277"/>
                  </a:lnSpc>
                  <a:spcBef>
                    <a:spcPts val="0"/>
                  </a:spcBef>
                  <a:spcAft>
                    <a:spcPts val="0"/>
                  </a:spcAft>
                  <a:buNone/>
                </a:pPr>
                <a:endParaRPr sz="1800">
                  <a:solidFill>
                    <a:schemeClr val="dk1"/>
                  </a:solidFill>
                  <a:latin typeface="Calibri"/>
                  <a:ea typeface="Calibri"/>
                  <a:cs typeface="Calibri"/>
                  <a:sym typeface="Calibri"/>
                </a:endParaRPr>
              </a:p>
            </p:txBody>
          </p:sp>
        </p:grpSp>
      </p:grpSp>
      <p:sp>
        <p:nvSpPr>
          <p:cNvPr id="1373" name="Google Shape;1373;p4"/>
          <p:cNvSpPr/>
          <p:nvPr/>
        </p:nvSpPr>
        <p:spPr>
          <a:xfrm rot="1162792">
            <a:off x="-2938996" y="7478832"/>
            <a:ext cx="7935392" cy="7935392"/>
          </a:xfrm>
          <a:custGeom>
            <a:avLst/>
            <a:gdLst/>
            <a:ahLst/>
            <a:cxnLst/>
            <a:rect l="l" t="t" r="r" b="b"/>
            <a:pathLst>
              <a:path w="7935392" h="7935392" extrusionOk="0">
                <a:moveTo>
                  <a:pt x="0" y="0"/>
                </a:moveTo>
                <a:lnTo>
                  <a:pt x="7935392" y="0"/>
                </a:lnTo>
                <a:lnTo>
                  <a:pt x="7935392" y="7935392"/>
                </a:lnTo>
                <a:lnTo>
                  <a:pt x="0" y="7935392"/>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74" name="Google Shape;1374;p4"/>
          <p:cNvSpPr/>
          <p:nvPr/>
        </p:nvSpPr>
        <p:spPr>
          <a:xfrm rot="-7790088">
            <a:off x="11442803" y="-599120"/>
            <a:ext cx="7419637" cy="5719866"/>
          </a:xfrm>
          <a:custGeom>
            <a:avLst/>
            <a:gdLst/>
            <a:ahLst/>
            <a:cxnLst/>
            <a:rect l="l" t="t" r="r" b="b"/>
            <a:pathLst>
              <a:path w="7419637" h="5719866" extrusionOk="0">
                <a:moveTo>
                  <a:pt x="0" y="0"/>
                </a:moveTo>
                <a:lnTo>
                  <a:pt x="7419637" y="0"/>
                </a:lnTo>
                <a:lnTo>
                  <a:pt x="7419637" y="5719866"/>
                </a:lnTo>
                <a:lnTo>
                  <a:pt x="0" y="5719866"/>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75" name="Google Shape;1375;p4"/>
          <p:cNvSpPr txBox="1"/>
          <p:nvPr/>
        </p:nvSpPr>
        <p:spPr>
          <a:xfrm>
            <a:off x="609600" y="502158"/>
            <a:ext cx="10247852" cy="1150571"/>
          </a:xfrm>
          <a:prstGeom prst="rect">
            <a:avLst/>
          </a:prstGeom>
          <a:noFill/>
          <a:ln>
            <a:noFill/>
          </a:ln>
        </p:spPr>
        <p:txBody>
          <a:bodyPr spcFirstLastPara="1" wrap="square" lIns="0" tIns="0" rIns="0" bIns="0" anchor="t" anchorCtr="0">
            <a:spAutoFit/>
          </a:bodyPr>
          <a:lstStyle/>
          <a:p>
            <a:pPr marL="0" marR="0" lvl="0" indent="0" algn="l" rtl="0">
              <a:lnSpc>
                <a:spcPct val="149803"/>
              </a:lnSpc>
              <a:spcBef>
                <a:spcPts val="0"/>
              </a:spcBef>
              <a:spcAft>
                <a:spcPts val="0"/>
              </a:spcAft>
              <a:buNone/>
            </a:pPr>
            <a:r>
              <a:rPr lang="fr-FR" sz="6600" b="1">
                <a:solidFill>
                  <a:srgbClr val="FF0000"/>
                </a:solidFill>
                <a:latin typeface="Times New Roman"/>
                <a:ea typeface="Times New Roman"/>
                <a:cs typeface="Times New Roman"/>
                <a:sym typeface="Times New Roman"/>
              </a:rPr>
              <a:t>NỘI DUNG BÀI HỌC</a:t>
            </a:r>
            <a:endParaRPr/>
          </a:p>
        </p:txBody>
      </p:sp>
      <p:sp>
        <p:nvSpPr>
          <p:cNvPr id="1376" name="Google Shape;1376;p4"/>
          <p:cNvSpPr txBox="1"/>
          <p:nvPr/>
        </p:nvSpPr>
        <p:spPr>
          <a:xfrm rot="-624567">
            <a:off x="6897432" y="4291032"/>
            <a:ext cx="8610112" cy="1282402"/>
          </a:xfrm>
          <a:prstGeom prst="rect">
            <a:avLst/>
          </a:prstGeom>
          <a:noFill/>
          <a:ln>
            <a:noFill/>
          </a:ln>
        </p:spPr>
        <p:txBody>
          <a:bodyPr spcFirstLastPara="1" wrap="square" lIns="0" tIns="0" rIns="0" bIns="0" anchor="t" anchorCtr="0">
            <a:spAutoFit/>
          </a:bodyPr>
          <a:lstStyle/>
          <a:p>
            <a:pPr marL="513020" marR="0" lvl="1" indent="0" algn="l" rtl="0">
              <a:lnSpc>
                <a:spcPct val="157406"/>
              </a:lnSpc>
              <a:spcBef>
                <a:spcPts val="0"/>
              </a:spcBef>
              <a:spcAft>
                <a:spcPts val="0"/>
              </a:spcAft>
              <a:buNone/>
            </a:pPr>
            <a:r>
              <a:rPr lang="fr-FR" sz="3200" b="1" i="0" u="none" strike="noStrike" cap="none">
                <a:solidFill>
                  <a:srgbClr val="112838"/>
                </a:solidFill>
                <a:latin typeface="Times New Roman"/>
                <a:ea typeface="Times New Roman"/>
                <a:cs typeface="Times New Roman"/>
                <a:sym typeface="Times New Roman"/>
              </a:rPr>
              <a:t>1. Nhân dân tỉnh Quảng Ninh đấu tranh bảo vệ biên giới phía Bắc năm 1979</a:t>
            </a:r>
            <a:endParaRPr/>
          </a:p>
        </p:txBody>
      </p:sp>
      <p:sp>
        <p:nvSpPr>
          <p:cNvPr id="1377" name="Google Shape;1377;p4"/>
          <p:cNvSpPr txBox="1"/>
          <p:nvPr/>
        </p:nvSpPr>
        <p:spPr>
          <a:xfrm rot="-624567">
            <a:off x="7248154" y="5969565"/>
            <a:ext cx="9211393" cy="1871666"/>
          </a:xfrm>
          <a:prstGeom prst="rect">
            <a:avLst/>
          </a:prstGeom>
          <a:noFill/>
          <a:ln>
            <a:noFill/>
          </a:ln>
        </p:spPr>
        <p:txBody>
          <a:bodyPr spcFirstLastPara="1" wrap="square" lIns="0" tIns="0" rIns="0" bIns="0" anchor="t" anchorCtr="0">
            <a:spAutoFit/>
          </a:bodyPr>
          <a:lstStyle/>
          <a:p>
            <a:pPr marL="513020" marR="0" lvl="1" indent="0" algn="l" rtl="0">
              <a:lnSpc>
                <a:spcPct val="157406"/>
              </a:lnSpc>
              <a:spcBef>
                <a:spcPts val="0"/>
              </a:spcBef>
              <a:spcAft>
                <a:spcPts val="0"/>
              </a:spcAft>
              <a:buNone/>
            </a:pPr>
            <a:r>
              <a:rPr lang="fr-FR" sz="3200" b="1" i="0" u="none" strike="noStrike" cap="none">
                <a:solidFill>
                  <a:srgbClr val="112838"/>
                </a:solidFill>
                <a:latin typeface="Times New Roman"/>
                <a:ea typeface="Times New Roman"/>
                <a:cs typeface="Times New Roman"/>
                <a:sym typeface="Times New Roman"/>
              </a:rPr>
              <a:t>2. Những thành tựu tiêu biểu về kinh tế, văn hoá xã hội, an ninh quốc phòng, đối ngoại thời kì đổi mới, công nghiệp hoá, hiện đại hoá và hội nhập</a:t>
            </a:r>
            <a:endParaRPr sz="3200" b="1" i="0" u="none" strike="noStrike" cap="none">
              <a:solidFill>
                <a:srgbClr val="112838"/>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76"/>
                                        </p:tgtEl>
                                        <p:attrNameLst>
                                          <p:attrName>style.visibility</p:attrName>
                                        </p:attrNameLst>
                                      </p:cBhvr>
                                      <p:to>
                                        <p:strVal val="visible"/>
                                      </p:to>
                                    </p:set>
                                    <p:animEffect transition="in" filter="fade">
                                      <p:cBhvr>
                                        <p:cTn id="7" dur="500"/>
                                        <p:tgtEl>
                                          <p:spTgt spid="137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77"/>
                                        </p:tgtEl>
                                        <p:attrNameLst>
                                          <p:attrName>style.visibility</p:attrName>
                                        </p:attrNameLst>
                                      </p:cBhvr>
                                      <p:to>
                                        <p:strVal val="visible"/>
                                      </p:to>
                                    </p:set>
                                    <p:animEffect transition="in" filter="fade">
                                      <p:cBhvr>
                                        <p:cTn id="12" dur="500"/>
                                        <p:tgtEl>
                                          <p:spTgt spid="137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6EE"/>
        </a:solidFill>
        <a:effectLst/>
      </p:bgPr>
    </p:bg>
    <p:spTree>
      <p:nvGrpSpPr>
        <p:cNvPr id="1" name="Shape 1381"/>
        <p:cNvGrpSpPr/>
        <p:nvPr/>
      </p:nvGrpSpPr>
      <p:grpSpPr>
        <a:xfrm>
          <a:off x="0" y="0"/>
          <a:ext cx="0" cy="0"/>
          <a:chOff x="0" y="0"/>
          <a:chExt cx="0" cy="0"/>
        </a:xfrm>
      </p:grpSpPr>
      <p:grpSp>
        <p:nvGrpSpPr>
          <p:cNvPr id="1382" name="Google Shape;1382;p5"/>
          <p:cNvGrpSpPr/>
          <p:nvPr/>
        </p:nvGrpSpPr>
        <p:grpSpPr>
          <a:xfrm>
            <a:off x="-188659" y="6135564"/>
            <a:ext cx="22815798" cy="7009553"/>
            <a:chOff x="0" y="0"/>
            <a:chExt cx="30421065" cy="9346070"/>
          </a:xfrm>
        </p:grpSpPr>
        <p:sp>
          <p:nvSpPr>
            <p:cNvPr id="1383" name="Google Shape;1383;p5"/>
            <p:cNvSpPr/>
            <p:nvPr/>
          </p:nvSpPr>
          <p:spPr>
            <a:xfrm>
              <a:off x="0" y="0"/>
              <a:ext cx="15326721" cy="9346070"/>
            </a:xfrm>
            <a:custGeom>
              <a:avLst/>
              <a:gdLst/>
              <a:ahLst/>
              <a:cxnLst/>
              <a:rect l="l" t="t" r="r" b="b"/>
              <a:pathLst>
                <a:path w="15326721" h="9346070" extrusionOk="0">
                  <a:moveTo>
                    <a:pt x="0" y="0"/>
                  </a:moveTo>
                  <a:lnTo>
                    <a:pt x="15326721" y="0"/>
                  </a:lnTo>
                  <a:lnTo>
                    <a:pt x="15326721" y="9346070"/>
                  </a:lnTo>
                  <a:lnTo>
                    <a:pt x="0" y="9346070"/>
                  </a:lnTo>
                  <a:lnTo>
                    <a:pt x="0" y="0"/>
                  </a:lnTo>
                  <a:close/>
                </a:path>
              </a:pathLst>
            </a:custGeom>
            <a:blipFill rotWithShape="1">
              <a:blip r:embed="rId3">
                <a:alphaModFix/>
              </a:blip>
              <a:stretch>
                <a:fillRect r="-320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84" name="Google Shape;1384;p5"/>
            <p:cNvSpPr/>
            <p:nvPr/>
          </p:nvSpPr>
          <p:spPr>
            <a:xfrm flipH="1">
              <a:off x="15094344" y="0"/>
              <a:ext cx="15326721" cy="9346070"/>
            </a:xfrm>
            <a:custGeom>
              <a:avLst/>
              <a:gdLst/>
              <a:ahLst/>
              <a:cxnLst/>
              <a:rect l="l" t="t" r="r" b="b"/>
              <a:pathLst>
                <a:path w="15326721" h="9346070" extrusionOk="0">
                  <a:moveTo>
                    <a:pt x="15326722" y="0"/>
                  </a:moveTo>
                  <a:lnTo>
                    <a:pt x="0" y="0"/>
                  </a:lnTo>
                  <a:lnTo>
                    <a:pt x="0" y="9346070"/>
                  </a:lnTo>
                  <a:lnTo>
                    <a:pt x="15326722" y="9346070"/>
                  </a:lnTo>
                  <a:lnTo>
                    <a:pt x="15326722" y="0"/>
                  </a:lnTo>
                  <a:close/>
                </a:path>
              </a:pathLst>
            </a:custGeom>
            <a:blipFill rotWithShape="1">
              <a:blip r:embed="rId3">
                <a:alphaModFix/>
              </a:blip>
              <a:stretch>
                <a:fillRect r="-320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385" name="Google Shape;1385;p5"/>
          <p:cNvSpPr/>
          <p:nvPr/>
        </p:nvSpPr>
        <p:spPr>
          <a:xfrm>
            <a:off x="10376194" y="4802845"/>
            <a:ext cx="7130698" cy="5484155"/>
          </a:xfrm>
          <a:custGeom>
            <a:avLst/>
            <a:gdLst/>
            <a:ahLst/>
            <a:cxnLst/>
            <a:rect l="l" t="t" r="r" b="b"/>
            <a:pathLst>
              <a:path w="7130698" h="5484155" extrusionOk="0">
                <a:moveTo>
                  <a:pt x="0" y="0"/>
                </a:moveTo>
                <a:lnTo>
                  <a:pt x="7130698" y="0"/>
                </a:lnTo>
                <a:lnTo>
                  <a:pt x="7130698" y="5484155"/>
                </a:lnTo>
                <a:lnTo>
                  <a:pt x="0" y="5484155"/>
                </a:lnTo>
                <a:lnTo>
                  <a:pt x="0" y="0"/>
                </a:lnTo>
                <a:close/>
              </a:path>
            </a:pathLst>
          </a:custGeom>
          <a:blipFill rotWithShape="1">
            <a:blip r:embed="rId4">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nvGrpSpPr>
          <p:cNvPr id="1386" name="Google Shape;1386;p5"/>
          <p:cNvGrpSpPr/>
          <p:nvPr/>
        </p:nvGrpSpPr>
        <p:grpSpPr>
          <a:xfrm>
            <a:off x="-1692346" y="7794608"/>
            <a:ext cx="20314066" cy="6240961"/>
            <a:chOff x="0" y="0"/>
            <a:chExt cx="27085421" cy="8321281"/>
          </a:xfrm>
        </p:grpSpPr>
        <p:sp>
          <p:nvSpPr>
            <p:cNvPr id="1387" name="Google Shape;1387;p5"/>
            <p:cNvSpPr/>
            <p:nvPr/>
          </p:nvSpPr>
          <p:spPr>
            <a:xfrm>
              <a:off x="0" y="0"/>
              <a:ext cx="13646159" cy="8321281"/>
            </a:xfrm>
            <a:custGeom>
              <a:avLst/>
              <a:gdLst/>
              <a:ahLst/>
              <a:cxnLst/>
              <a:rect l="l" t="t" r="r" b="b"/>
              <a:pathLst>
                <a:path w="13646159" h="8321281" extrusionOk="0">
                  <a:moveTo>
                    <a:pt x="0" y="0"/>
                  </a:moveTo>
                  <a:lnTo>
                    <a:pt x="13646159" y="0"/>
                  </a:lnTo>
                  <a:lnTo>
                    <a:pt x="13646159" y="8321281"/>
                  </a:lnTo>
                  <a:lnTo>
                    <a:pt x="0" y="8321281"/>
                  </a:lnTo>
                  <a:lnTo>
                    <a:pt x="0" y="0"/>
                  </a:lnTo>
                  <a:close/>
                </a:path>
              </a:pathLst>
            </a:custGeom>
            <a:blipFill rotWithShape="1">
              <a:blip r:embed="rId5">
                <a:alphaModFix/>
              </a:blip>
              <a:stretch>
                <a:fillRect r="-320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88" name="Google Shape;1388;p5"/>
            <p:cNvSpPr/>
            <p:nvPr/>
          </p:nvSpPr>
          <p:spPr>
            <a:xfrm flipH="1">
              <a:off x="13439262" y="0"/>
              <a:ext cx="13646159" cy="8321281"/>
            </a:xfrm>
            <a:custGeom>
              <a:avLst/>
              <a:gdLst/>
              <a:ahLst/>
              <a:cxnLst/>
              <a:rect l="l" t="t" r="r" b="b"/>
              <a:pathLst>
                <a:path w="13646159" h="8321281" extrusionOk="0">
                  <a:moveTo>
                    <a:pt x="13646158" y="0"/>
                  </a:moveTo>
                  <a:lnTo>
                    <a:pt x="0" y="0"/>
                  </a:lnTo>
                  <a:lnTo>
                    <a:pt x="0" y="8321281"/>
                  </a:lnTo>
                  <a:lnTo>
                    <a:pt x="13646158" y="8321281"/>
                  </a:lnTo>
                  <a:lnTo>
                    <a:pt x="13646158" y="0"/>
                  </a:lnTo>
                  <a:close/>
                </a:path>
              </a:pathLst>
            </a:custGeom>
            <a:blipFill rotWithShape="1">
              <a:blip r:embed="rId5">
                <a:alphaModFix/>
              </a:blip>
              <a:stretch>
                <a:fillRect r="-32039"/>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grpSp>
      <p:sp>
        <p:nvSpPr>
          <p:cNvPr id="1389" name="Google Shape;1389;p5"/>
          <p:cNvSpPr/>
          <p:nvPr/>
        </p:nvSpPr>
        <p:spPr>
          <a:xfrm>
            <a:off x="-866444" y="-269166"/>
            <a:ext cx="5414911" cy="3061886"/>
          </a:xfrm>
          <a:custGeom>
            <a:avLst/>
            <a:gdLst/>
            <a:ahLst/>
            <a:cxnLst/>
            <a:rect l="l" t="t" r="r" b="b"/>
            <a:pathLst>
              <a:path w="5414911" h="3061886" extrusionOk="0">
                <a:moveTo>
                  <a:pt x="0" y="0"/>
                </a:moveTo>
                <a:lnTo>
                  <a:pt x="5414910" y="0"/>
                </a:lnTo>
                <a:lnTo>
                  <a:pt x="5414910" y="3061886"/>
                </a:lnTo>
                <a:lnTo>
                  <a:pt x="0" y="3061886"/>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90" name="Google Shape;1390;p5"/>
          <p:cNvSpPr/>
          <p:nvPr/>
        </p:nvSpPr>
        <p:spPr>
          <a:xfrm>
            <a:off x="14189567" y="624580"/>
            <a:ext cx="5414911" cy="3061886"/>
          </a:xfrm>
          <a:custGeom>
            <a:avLst/>
            <a:gdLst/>
            <a:ahLst/>
            <a:cxnLst/>
            <a:rect l="l" t="t" r="r" b="b"/>
            <a:pathLst>
              <a:path w="5414911" h="3061886" extrusionOk="0">
                <a:moveTo>
                  <a:pt x="0" y="0"/>
                </a:moveTo>
                <a:lnTo>
                  <a:pt x="5414911" y="0"/>
                </a:lnTo>
                <a:lnTo>
                  <a:pt x="5414911" y="3061886"/>
                </a:lnTo>
                <a:lnTo>
                  <a:pt x="0" y="3061886"/>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91" name="Google Shape;1391;p5"/>
          <p:cNvSpPr/>
          <p:nvPr/>
        </p:nvSpPr>
        <p:spPr>
          <a:xfrm>
            <a:off x="494448" y="0"/>
            <a:ext cx="3204399" cy="1951770"/>
          </a:xfrm>
          <a:custGeom>
            <a:avLst/>
            <a:gdLst/>
            <a:ahLst/>
            <a:cxnLst/>
            <a:rect l="l" t="t" r="r" b="b"/>
            <a:pathLst>
              <a:path w="3204399" h="1951770" extrusionOk="0">
                <a:moveTo>
                  <a:pt x="0" y="0"/>
                </a:moveTo>
                <a:lnTo>
                  <a:pt x="3204399" y="0"/>
                </a:lnTo>
                <a:lnTo>
                  <a:pt x="3204399" y="1951770"/>
                </a:lnTo>
                <a:lnTo>
                  <a:pt x="0" y="1951770"/>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1392" name="Google Shape;1392;p5"/>
          <p:cNvSpPr txBox="1"/>
          <p:nvPr/>
        </p:nvSpPr>
        <p:spPr>
          <a:xfrm>
            <a:off x="781108" y="1728256"/>
            <a:ext cx="16592492" cy="3323987"/>
          </a:xfrm>
          <a:prstGeom prst="rect">
            <a:avLst/>
          </a:prstGeom>
          <a:noFill/>
          <a:ln>
            <a:noFill/>
          </a:ln>
        </p:spPr>
        <p:txBody>
          <a:bodyPr spcFirstLastPara="1" wrap="square" lIns="0" tIns="0" rIns="0" bIns="0" anchor="t" anchorCtr="0">
            <a:spAutoFit/>
          </a:bodyPr>
          <a:lstStyle/>
          <a:p>
            <a:pPr marL="513020" marR="0" lvl="1" indent="0" algn="ctr" rtl="0">
              <a:lnSpc>
                <a:spcPct val="150000"/>
              </a:lnSpc>
              <a:spcBef>
                <a:spcPts val="0"/>
              </a:spcBef>
              <a:spcAft>
                <a:spcPts val="0"/>
              </a:spcAft>
              <a:buNone/>
            </a:pPr>
            <a:r>
              <a:rPr lang="fr-FR" sz="7200" b="1" i="0" u="none" strike="noStrike" cap="none">
                <a:solidFill>
                  <a:srgbClr val="112838"/>
                </a:solidFill>
                <a:latin typeface="Times New Roman"/>
                <a:ea typeface="Times New Roman"/>
                <a:cs typeface="Times New Roman"/>
                <a:sym typeface="Times New Roman"/>
              </a:rPr>
              <a:t>1. Nhân dân tỉnh Quảng Ninh đấu tranh bảo vệ biên giới phía Bắc năm 1979</a:t>
            </a:r>
            <a:endParaRPr/>
          </a:p>
        </p:txBody>
      </p:sp>
      <p:sp>
        <p:nvSpPr>
          <p:cNvPr id="1393" name="Google Shape;1393;p5"/>
          <p:cNvSpPr/>
          <p:nvPr/>
        </p:nvSpPr>
        <p:spPr>
          <a:xfrm>
            <a:off x="16112860" y="1471662"/>
            <a:ext cx="3204399" cy="1951770"/>
          </a:xfrm>
          <a:custGeom>
            <a:avLst/>
            <a:gdLst/>
            <a:ahLst/>
            <a:cxnLst/>
            <a:rect l="l" t="t" r="r" b="b"/>
            <a:pathLst>
              <a:path w="3204399" h="1951770" extrusionOk="0">
                <a:moveTo>
                  <a:pt x="0" y="0"/>
                </a:moveTo>
                <a:lnTo>
                  <a:pt x="3204399" y="0"/>
                </a:lnTo>
                <a:lnTo>
                  <a:pt x="3204399" y="1951770"/>
                </a:lnTo>
                <a:lnTo>
                  <a:pt x="0" y="1951770"/>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6EE"/>
        </a:solidFill>
        <a:effectLst/>
      </p:bgPr>
    </p:bg>
    <p:spTree>
      <p:nvGrpSpPr>
        <p:cNvPr id="1" name="Shape 1397"/>
        <p:cNvGrpSpPr/>
        <p:nvPr/>
      </p:nvGrpSpPr>
      <p:grpSpPr>
        <a:xfrm>
          <a:off x="0" y="0"/>
          <a:ext cx="0" cy="0"/>
          <a:chOff x="0" y="0"/>
          <a:chExt cx="0" cy="0"/>
        </a:xfrm>
      </p:grpSpPr>
      <p:sp>
        <p:nvSpPr>
          <p:cNvPr id="1398" name="Google Shape;1398;p7"/>
          <p:cNvSpPr txBox="1"/>
          <p:nvPr/>
        </p:nvSpPr>
        <p:spPr>
          <a:xfrm>
            <a:off x="700950" y="2150400"/>
            <a:ext cx="15864000" cy="2248200"/>
          </a:xfrm>
          <a:prstGeom prst="rect">
            <a:avLst/>
          </a:prstGeom>
          <a:solidFill>
            <a:srgbClr val="CAEEEF"/>
          </a:solidFill>
          <a:ln>
            <a:noFill/>
          </a:ln>
        </p:spPr>
        <p:txBody>
          <a:bodyPr spcFirstLastPara="1" wrap="square" lIns="0" tIns="0" rIns="0" bIns="0" anchor="t" anchorCtr="0">
            <a:spAutoFit/>
          </a:bodyPr>
          <a:lstStyle/>
          <a:p>
            <a:pPr marL="457200" lvl="0" indent="-577850" algn="just" rtl="0">
              <a:lnSpc>
                <a:spcPct val="115000"/>
              </a:lnSpc>
              <a:spcBef>
                <a:spcPts val="1200"/>
              </a:spcBef>
              <a:spcAft>
                <a:spcPts val="0"/>
              </a:spcAft>
              <a:buClr>
                <a:schemeClr val="dk1"/>
              </a:buClr>
              <a:buSzPts val="5500"/>
              <a:buFont typeface="Noto Sans Symbols"/>
              <a:buChar char="✔"/>
            </a:pPr>
            <a:r>
              <a:rPr lang="fr-FR" sz="3300" b="1" u="sng">
                <a:solidFill>
                  <a:srgbClr val="0563C1"/>
                </a:solidFill>
                <a:latin typeface="Times New Roman"/>
                <a:ea typeface="Times New Roman"/>
                <a:cs typeface="Times New Roman"/>
                <a:sym typeface="Times New Roman"/>
                <a:hlinkClick r:id="rId3">
                  <a:extLst>
                    <a:ext uri="{A12FA001-AC4F-418D-AE19-62706E023703}">
                      <ahyp:hlinkClr xmlns:ahyp="http://schemas.microsoft.com/office/drawing/2018/hyperlinkcolor" val="tx"/>
                    </a:ext>
                  </a:extLst>
                </a:hlinkClick>
              </a:rPr>
              <a:t>https://www.youtube.com/watch?v=2SijOES38K0</a:t>
            </a:r>
            <a:endParaRPr sz="3300" b="1" u="sng">
              <a:solidFill>
                <a:srgbClr val="0563C1"/>
              </a:solidFill>
              <a:latin typeface="Times New Roman"/>
              <a:ea typeface="Times New Roman"/>
              <a:cs typeface="Times New Roman"/>
              <a:sym typeface="Times New Roman"/>
            </a:endParaRPr>
          </a:p>
          <a:p>
            <a:pPr marL="457200" lvl="0" indent="0" algn="just" rtl="0">
              <a:lnSpc>
                <a:spcPct val="115000"/>
              </a:lnSpc>
              <a:spcBef>
                <a:spcPts val="1200"/>
              </a:spcBef>
              <a:spcAft>
                <a:spcPts val="0"/>
              </a:spcAft>
              <a:buNone/>
            </a:pPr>
            <a:r>
              <a:rPr lang="fr-FR" sz="3200" b="1">
                <a:solidFill>
                  <a:schemeClr val="dk1"/>
                </a:solidFill>
                <a:latin typeface="Times New Roman"/>
                <a:ea typeface="Times New Roman"/>
                <a:cs typeface="Times New Roman"/>
                <a:sym typeface="Times New Roman"/>
              </a:rPr>
              <a:t>? Em có suy nghĩ gì về những âm mưu và hành động của Trung Quốc? </a:t>
            </a:r>
            <a:endParaRPr sz="3300" b="1">
              <a:solidFill>
                <a:schemeClr val="dk1"/>
              </a:solidFill>
              <a:latin typeface="Times New Roman"/>
              <a:ea typeface="Times New Roman"/>
              <a:cs typeface="Times New Roman"/>
              <a:sym typeface="Times New Roman"/>
            </a:endParaRPr>
          </a:p>
          <a:p>
            <a:pPr marL="571500" marR="0" lvl="0" indent="-571500" algn="just" rtl="0">
              <a:lnSpc>
                <a:spcPct val="150000"/>
              </a:lnSpc>
              <a:spcBef>
                <a:spcPts val="0"/>
              </a:spcBef>
              <a:spcAft>
                <a:spcPts val="0"/>
              </a:spcAft>
              <a:buClr>
                <a:schemeClr val="dk1"/>
              </a:buClr>
              <a:buSzPts val="3600"/>
              <a:buFont typeface="Times New Roman"/>
              <a:buChar char="✔"/>
            </a:pPr>
            <a:endParaRPr sz="3600">
              <a:solidFill>
                <a:schemeClr val="dk1"/>
              </a:solidFill>
              <a:latin typeface="Times New Roman"/>
              <a:ea typeface="Times New Roman"/>
              <a:cs typeface="Times New Roman"/>
              <a:sym typeface="Times New Roman"/>
            </a:endParaRPr>
          </a:p>
        </p:txBody>
      </p:sp>
      <p:pic>
        <p:nvPicPr>
          <p:cNvPr id="1399" name="Google Shape;1399;p7" descr="Tổng hợp kiến thức về từ và cấu tạo từ (trang 166) - Bài học Tiếng Việt 5  tập 1"/>
          <p:cNvPicPr preferRelativeResize="0"/>
          <p:nvPr/>
        </p:nvPicPr>
        <p:blipFill rotWithShape="1">
          <a:blip r:embed="rId4">
            <a:alphaModFix/>
          </a:blip>
          <a:srcRect/>
          <a:stretch/>
        </p:blipFill>
        <p:spPr>
          <a:xfrm>
            <a:off x="12115800" y="5372100"/>
            <a:ext cx="6002639" cy="3147098"/>
          </a:xfrm>
          <a:prstGeom prst="rect">
            <a:avLst/>
          </a:prstGeom>
          <a:noFill/>
          <a:ln>
            <a:noFill/>
          </a:ln>
        </p:spPr>
      </p:pic>
      <p:sp>
        <p:nvSpPr>
          <p:cNvPr id="1400" name="Google Shape;1400;p7"/>
          <p:cNvSpPr txBox="1"/>
          <p:nvPr/>
        </p:nvSpPr>
        <p:spPr>
          <a:xfrm>
            <a:off x="37530" y="0"/>
            <a:ext cx="18250469" cy="1151084"/>
          </a:xfrm>
          <a:prstGeom prst="rect">
            <a:avLst/>
          </a:prstGeom>
          <a:solidFill>
            <a:srgbClr val="FABF8E"/>
          </a:solidFill>
          <a:ln>
            <a:noFill/>
          </a:ln>
        </p:spPr>
        <p:txBody>
          <a:bodyPr spcFirstLastPara="1" wrap="square" lIns="91425" tIns="45700" rIns="91425" bIns="45700" anchor="t" anchorCtr="0">
            <a:spAutoFit/>
          </a:bodyPr>
          <a:lstStyle/>
          <a:p>
            <a:pPr marL="0" marR="0" lvl="0" indent="0" algn="ctr" rtl="0">
              <a:lnSpc>
                <a:spcPct val="200000"/>
              </a:lnSpc>
              <a:spcBef>
                <a:spcPts val="0"/>
              </a:spcBef>
              <a:spcAft>
                <a:spcPts val="0"/>
              </a:spcAft>
              <a:buNone/>
            </a:pPr>
            <a:r>
              <a:rPr lang="fr-FR" sz="4000" b="1" i="1">
                <a:solidFill>
                  <a:srgbClr val="000000"/>
                </a:solidFill>
                <a:latin typeface="Times New Roman"/>
                <a:ea typeface="Times New Roman"/>
                <a:cs typeface="Times New Roman"/>
                <a:sym typeface="Times New Roman"/>
              </a:rPr>
              <a:t>a. Âm mưu và hành động xâm lược biên giới của thế lực phản động Trung Quốc</a:t>
            </a:r>
            <a:endParaRPr sz="4000">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98"/>
                                        </p:tgtEl>
                                        <p:attrNameLst>
                                          <p:attrName>style.visibility</p:attrName>
                                        </p:attrNameLst>
                                      </p:cBhvr>
                                      <p:to>
                                        <p:strVal val="visible"/>
                                      </p:to>
                                    </p:set>
                                    <p:animEffect transition="in" filter="fade">
                                      <p:cBhvr>
                                        <p:cTn id="7" dur="500"/>
                                        <p:tgtEl>
                                          <p:spTgt spid="13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05"/>
        <p:cNvGrpSpPr/>
        <p:nvPr/>
      </p:nvGrpSpPr>
      <p:grpSpPr>
        <a:xfrm>
          <a:off x="0" y="0"/>
          <a:ext cx="0" cy="0"/>
          <a:chOff x="0" y="0"/>
          <a:chExt cx="0" cy="0"/>
        </a:xfrm>
      </p:grpSpPr>
      <p:pic>
        <p:nvPicPr>
          <p:cNvPr id="1406" name="Google Shape;1406;g2faac1ba39a_0_18"/>
          <p:cNvPicPr preferRelativeResize="0"/>
          <p:nvPr/>
        </p:nvPicPr>
        <p:blipFill rotWithShape="1">
          <a:blip r:embed="rId3">
            <a:alphaModFix/>
          </a:blip>
          <a:srcRect/>
          <a:stretch/>
        </p:blipFill>
        <p:spPr>
          <a:xfrm>
            <a:off x="0" y="0"/>
            <a:ext cx="18288003" cy="10287002"/>
          </a:xfrm>
          <a:prstGeom prst="rect">
            <a:avLst/>
          </a:prstGeom>
          <a:noFill/>
          <a:ln>
            <a:noFill/>
          </a:ln>
        </p:spPr>
      </p:pic>
      <p:pic>
        <p:nvPicPr>
          <p:cNvPr id="1407" name="Google Shape;1407;g2faac1ba39a_0_18"/>
          <p:cNvPicPr preferRelativeResize="0"/>
          <p:nvPr/>
        </p:nvPicPr>
        <p:blipFill rotWithShape="1">
          <a:blip r:embed="rId4">
            <a:alphaModFix/>
          </a:blip>
          <a:srcRect/>
          <a:stretch/>
        </p:blipFill>
        <p:spPr>
          <a:xfrm>
            <a:off x="336884" y="482714"/>
            <a:ext cx="17008139" cy="8879424"/>
          </a:xfrm>
          <a:prstGeom prst="rect">
            <a:avLst/>
          </a:prstGeom>
          <a:noFill/>
          <a:ln>
            <a:noFill/>
          </a:ln>
        </p:spPr>
      </p:pic>
      <p:pic>
        <p:nvPicPr>
          <p:cNvPr id="1408" name="Google Shape;1408;g2faac1ba39a_0_18"/>
          <p:cNvPicPr preferRelativeResize="0"/>
          <p:nvPr/>
        </p:nvPicPr>
        <p:blipFill rotWithShape="1">
          <a:blip r:embed="rId5">
            <a:alphaModFix/>
          </a:blip>
          <a:srcRect/>
          <a:stretch/>
        </p:blipFill>
        <p:spPr>
          <a:xfrm>
            <a:off x="1684421" y="445397"/>
            <a:ext cx="15545150" cy="8401012"/>
          </a:xfrm>
          <a:prstGeom prst="rect">
            <a:avLst/>
          </a:prstGeom>
          <a:noFill/>
          <a:ln>
            <a:noFill/>
          </a:ln>
        </p:spPr>
      </p:pic>
      <p:pic>
        <p:nvPicPr>
          <p:cNvPr id="1409" name="Google Shape;1409;g2faac1ba39a_0_18"/>
          <p:cNvPicPr preferRelativeResize="0"/>
          <p:nvPr/>
        </p:nvPicPr>
        <p:blipFill rotWithShape="1">
          <a:blip r:embed="rId6">
            <a:alphaModFix/>
          </a:blip>
          <a:srcRect/>
          <a:stretch/>
        </p:blipFill>
        <p:spPr>
          <a:xfrm>
            <a:off x="10645461" y="4253019"/>
            <a:ext cx="4156577" cy="4864180"/>
          </a:xfrm>
          <a:prstGeom prst="rect">
            <a:avLst/>
          </a:prstGeom>
          <a:noFill/>
          <a:ln>
            <a:noFill/>
          </a:ln>
        </p:spPr>
      </p:pic>
      <p:sp>
        <p:nvSpPr>
          <p:cNvPr id="1410" name="Google Shape;1410;g2faac1ba39a_0_18"/>
          <p:cNvSpPr txBox="1"/>
          <p:nvPr/>
        </p:nvSpPr>
        <p:spPr>
          <a:xfrm>
            <a:off x="11237021" y="5232675"/>
            <a:ext cx="3021900" cy="20319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fr-FR" sz="4200" b="1">
                <a:solidFill>
                  <a:srgbClr val="FFFFFF"/>
                </a:solidFill>
                <a:latin typeface="Times New Roman"/>
                <a:ea typeface="Times New Roman"/>
                <a:cs typeface="Times New Roman"/>
                <a:sym typeface="Times New Roman"/>
              </a:rPr>
              <a:t>THẢO LUẬN NHÓM</a:t>
            </a:r>
            <a:endParaRPr sz="4200" b="1">
              <a:solidFill>
                <a:srgbClr val="FFFFFF"/>
              </a:solidFill>
              <a:latin typeface="Times New Roman"/>
              <a:ea typeface="Times New Roman"/>
              <a:cs typeface="Times New Roman"/>
              <a:sym typeface="Times New Roman"/>
            </a:endParaRPr>
          </a:p>
        </p:txBody>
      </p:sp>
      <p:pic>
        <p:nvPicPr>
          <p:cNvPr id="1411" name="Google Shape;1411;g2faac1ba39a_0_18"/>
          <p:cNvPicPr preferRelativeResize="0"/>
          <p:nvPr/>
        </p:nvPicPr>
        <p:blipFill rotWithShape="1">
          <a:blip r:embed="rId7">
            <a:alphaModFix/>
          </a:blip>
          <a:srcRect/>
          <a:stretch/>
        </p:blipFill>
        <p:spPr>
          <a:xfrm flipH="1">
            <a:off x="14374451" y="4645904"/>
            <a:ext cx="3025943" cy="4924575"/>
          </a:xfrm>
          <a:prstGeom prst="rect">
            <a:avLst/>
          </a:prstGeom>
          <a:noFill/>
          <a:ln>
            <a:noFill/>
          </a:ln>
        </p:spPr>
      </p:pic>
      <p:sp>
        <p:nvSpPr>
          <p:cNvPr id="1412" name="Google Shape;1412;g2faac1ba39a_0_18"/>
          <p:cNvSpPr/>
          <p:nvPr/>
        </p:nvSpPr>
        <p:spPr>
          <a:xfrm>
            <a:off x="1323474" y="626535"/>
            <a:ext cx="8379000" cy="7992600"/>
          </a:xfrm>
          <a:prstGeom prst="roundRect">
            <a:avLst>
              <a:gd name="adj" fmla="val 16667"/>
            </a:avLst>
          </a:prstGeom>
          <a:solidFill>
            <a:schemeClr val="lt1"/>
          </a:solidFill>
          <a:ln w="12700" cap="flat" cmpd="sng">
            <a:solidFill>
              <a:schemeClr val="accent2"/>
            </a:solidFill>
            <a:prstDash val="solid"/>
            <a:miter lim="800000"/>
            <a:headEnd type="none" w="sm" len="sm"/>
            <a:tailEnd type="none" w="sm" len="sm"/>
          </a:ln>
        </p:spPr>
        <p:txBody>
          <a:bodyPr spcFirstLastPara="1" wrap="square" lIns="91425" tIns="45700" rIns="91425" bIns="45700" anchor="ctr" anchorCtr="0">
            <a:noAutofit/>
          </a:bodyPr>
          <a:lstStyle/>
          <a:p>
            <a:pPr marL="571500" marR="0" lvl="0" indent="-622300" algn="just" rtl="0">
              <a:spcBef>
                <a:spcPts val="0"/>
              </a:spcBef>
              <a:spcAft>
                <a:spcPts val="0"/>
              </a:spcAft>
              <a:buClr>
                <a:srgbClr val="002060"/>
              </a:buClr>
              <a:buSzPts val="4200"/>
              <a:buFont typeface="Noto Sans Symbols"/>
              <a:buChar char="❖"/>
            </a:pPr>
            <a:r>
              <a:rPr lang="fr-FR" sz="2200" i="1">
                <a:solidFill>
                  <a:schemeClr val="dk1"/>
                </a:solidFill>
                <a:latin typeface="Times New Roman"/>
                <a:ea typeface="Times New Roman"/>
                <a:cs typeface="Times New Roman"/>
                <a:sym typeface="Times New Roman"/>
              </a:rPr>
              <a:t>HÓM 1: Hãy chia sẻ hiểu biết của em về cuộc chiến tranh bảo vệ biên giới năm 1979 và những nhiệm vụ mà quân dân Quảng Ninh đã hoàn thành để giữ vững nền độc lập và xây dựng chủ nghĩa xã hội trong giai đoạn lịch sử mới.</a:t>
            </a:r>
            <a:endParaRPr sz="2200" i="1">
              <a:solidFill>
                <a:schemeClr val="dk1"/>
              </a:solidFill>
              <a:latin typeface="Times New Roman"/>
              <a:ea typeface="Times New Roman"/>
              <a:cs typeface="Times New Roman"/>
              <a:sym typeface="Times New Roman"/>
            </a:endParaRPr>
          </a:p>
          <a:p>
            <a:pPr marL="457200" lvl="0" indent="-495300" algn="just" rtl="0">
              <a:spcBef>
                <a:spcPts val="600"/>
              </a:spcBef>
              <a:spcAft>
                <a:spcPts val="0"/>
              </a:spcAft>
              <a:buClr>
                <a:srgbClr val="002060"/>
              </a:buClr>
              <a:buSzPts val="4200"/>
              <a:buFont typeface="Noto Sans Symbols"/>
              <a:buChar char="❖"/>
            </a:pPr>
            <a:r>
              <a:rPr lang="fr-FR" sz="2200" i="1">
                <a:solidFill>
                  <a:schemeClr val="dk1"/>
                </a:solidFill>
                <a:latin typeface="Times New Roman"/>
                <a:ea typeface="Times New Roman"/>
                <a:cs typeface="Times New Roman"/>
                <a:sym typeface="Times New Roman"/>
              </a:rPr>
              <a:t>NHÓM 2: Trước khi tiến hành xâm lược vùng đất Quảng Ninh, bọn phản động Trung Quốc sử dụng những thủ đoạn gì đối với người gốc Hoa sống ở Việt Nam? Theo em, thủ đoạn đó ảnh hưởng như thế nào đối với quan hệ hai nước?</a:t>
            </a:r>
            <a:endParaRPr sz="2200" i="1">
              <a:solidFill>
                <a:schemeClr val="dk1"/>
              </a:solidFill>
              <a:latin typeface="Times New Roman"/>
              <a:ea typeface="Times New Roman"/>
              <a:cs typeface="Times New Roman"/>
              <a:sym typeface="Times New Roman"/>
            </a:endParaRPr>
          </a:p>
          <a:p>
            <a:pPr marL="457200" lvl="0" indent="-495300" algn="just" rtl="0">
              <a:spcBef>
                <a:spcPts val="600"/>
              </a:spcBef>
              <a:spcAft>
                <a:spcPts val="0"/>
              </a:spcAft>
              <a:buClr>
                <a:srgbClr val="002060"/>
              </a:buClr>
              <a:buSzPts val="4200"/>
              <a:buFont typeface="Noto Sans Symbols"/>
              <a:buChar char="❖"/>
            </a:pPr>
            <a:r>
              <a:rPr lang="fr-FR" sz="2200" i="1">
                <a:solidFill>
                  <a:schemeClr val="dk1"/>
                </a:solidFill>
                <a:latin typeface="Times New Roman"/>
                <a:ea typeface="Times New Roman"/>
                <a:cs typeface="Times New Roman"/>
                <a:sym typeface="Times New Roman"/>
              </a:rPr>
              <a:t>NHÓM 3: Hãy đọc thông tin và quan sát các hình 4.1, 4.2, 4.3, nêu nhận xét về tinh thần chiến đấu của quân dân Quảng Ninh trong cuộc đấu tranh bảo vệ biên giới phía Bắc.</a:t>
            </a:r>
            <a:endParaRPr sz="2200" i="1">
              <a:solidFill>
                <a:schemeClr val="dk1"/>
              </a:solidFill>
              <a:latin typeface="Times New Roman"/>
              <a:ea typeface="Times New Roman"/>
              <a:cs typeface="Times New Roman"/>
              <a:sym typeface="Times New Roman"/>
            </a:endParaRPr>
          </a:p>
          <a:p>
            <a:pPr marL="457200" lvl="0" indent="-495300" algn="just" rtl="0">
              <a:spcBef>
                <a:spcPts val="600"/>
              </a:spcBef>
              <a:spcAft>
                <a:spcPts val="0"/>
              </a:spcAft>
              <a:buClr>
                <a:srgbClr val="002060"/>
              </a:buClr>
              <a:buSzPts val="4200"/>
              <a:buFont typeface="Noto Sans Symbols"/>
              <a:buChar char="❖"/>
            </a:pPr>
            <a:r>
              <a:rPr lang="fr-FR" sz="2200" i="1">
                <a:solidFill>
                  <a:schemeClr val="dk1"/>
                </a:solidFill>
                <a:latin typeface="Times New Roman"/>
                <a:ea typeface="Times New Roman"/>
                <a:cs typeface="Times New Roman"/>
                <a:sym typeface="Times New Roman"/>
              </a:rPr>
              <a:t>NHÓM 4:</a:t>
            </a:r>
            <a:r>
              <a:rPr lang="fr-FR" sz="2200">
                <a:solidFill>
                  <a:schemeClr val="dk1"/>
                </a:solidFill>
                <a:latin typeface="Times New Roman"/>
                <a:ea typeface="Times New Roman"/>
                <a:cs typeface="Times New Roman"/>
                <a:sym typeface="Times New Roman"/>
              </a:rPr>
              <a:t> </a:t>
            </a:r>
            <a:r>
              <a:rPr lang="fr-FR" sz="2200" i="1">
                <a:solidFill>
                  <a:schemeClr val="dk1"/>
                </a:solidFill>
                <a:latin typeface="Times New Roman"/>
                <a:ea typeface="Times New Roman"/>
                <a:cs typeface="Times New Roman"/>
                <a:sym typeface="Times New Roman"/>
              </a:rPr>
              <a:t>Trình bày nguyên nhân thắng lợi, ý nghĩa lịch sử của cuộc chiến đấu bảo vệ biên giới năm 1979 của quân dân tỉnh Quảng Ninh.</a:t>
            </a:r>
            <a:endParaRPr sz="4200" b="1">
              <a:solidFill>
                <a:srgbClr val="002060"/>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12"/>
                                        </p:tgtEl>
                                        <p:attrNameLst>
                                          <p:attrName>style.visibility</p:attrName>
                                        </p:attrNameLst>
                                      </p:cBhvr>
                                      <p:to>
                                        <p:strVal val="visible"/>
                                      </p:to>
                                    </p:set>
                                    <p:animEffect transition="in" filter="fade">
                                      <p:cBhvr>
                                        <p:cTn id="7" dur="500"/>
                                        <p:tgtEl>
                                          <p:spTgt spid="14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16"/>
        <p:cNvGrpSpPr/>
        <p:nvPr/>
      </p:nvGrpSpPr>
      <p:grpSpPr>
        <a:xfrm>
          <a:off x="0" y="0"/>
          <a:ext cx="0" cy="0"/>
          <a:chOff x="0" y="0"/>
          <a:chExt cx="0" cy="0"/>
        </a:xfrm>
      </p:grpSpPr>
      <p:pic>
        <p:nvPicPr>
          <p:cNvPr id="1417" name="Google Shape;1417;p8" descr="Đơn vị hành chính"/>
          <p:cNvPicPr preferRelativeResize="0"/>
          <p:nvPr/>
        </p:nvPicPr>
        <p:blipFill rotWithShape="1">
          <a:blip r:embed="rId3">
            <a:alphaModFix/>
          </a:blip>
          <a:srcRect/>
          <a:stretch/>
        </p:blipFill>
        <p:spPr>
          <a:xfrm>
            <a:off x="1447800" y="4825799"/>
            <a:ext cx="7277670" cy="4329112"/>
          </a:xfrm>
          <a:prstGeom prst="rect">
            <a:avLst/>
          </a:prstGeom>
          <a:noFill/>
          <a:ln>
            <a:noFill/>
          </a:ln>
          <a:effectLst>
            <a:outerShdw blurRad="292100" dist="139700" dir="2700000" algn="tl" rotWithShape="0">
              <a:srgbClr val="333333">
                <a:alpha val="64705"/>
              </a:srgbClr>
            </a:outerShdw>
          </a:effectLst>
        </p:spPr>
      </p:pic>
      <p:sp>
        <p:nvSpPr>
          <p:cNvPr id="1418" name="Google Shape;1418;p8"/>
          <p:cNvSpPr txBox="1"/>
          <p:nvPr/>
        </p:nvSpPr>
        <p:spPr>
          <a:xfrm>
            <a:off x="37531" y="0"/>
            <a:ext cx="18250469" cy="1151084"/>
          </a:xfrm>
          <a:prstGeom prst="rect">
            <a:avLst/>
          </a:prstGeom>
          <a:solidFill>
            <a:srgbClr val="FABF8E"/>
          </a:solidFill>
          <a:ln>
            <a:noFill/>
          </a:ln>
        </p:spPr>
        <p:txBody>
          <a:bodyPr spcFirstLastPara="1" wrap="square" lIns="91425" tIns="45700" rIns="91425" bIns="45700" anchor="t" anchorCtr="0">
            <a:spAutoFit/>
          </a:bodyPr>
          <a:lstStyle/>
          <a:p>
            <a:pPr marL="0" marR="0" lvl="0" indent="0" algn="ctr" rtl="0">
              <a:lnSpc>
                <a:spcPct val="200000"/>
              </a:lnSpc>
              <a:spcBef>
                <a:spcPts val="0"/>
              </a:spcBef>
              <a:spcAft>
                <a:spcPts val="0"/>
              </a:spcAft>
              <a:buNone/>
            </a:pPr>
            <a:r>
              <a:rPr lang="fr-FR" sz="4000" b="1" i="1">
                <a:solidFill>
                  <a:srgbClr val="000000"/>
                </a:solidFill>
                <a:latin typeface="Times New Roman"/>
                <a:ea typeface="Times New Roman"/>
                <a:cs typeface="Times New Roman"/>
                <a:sym typeface="Times New Roman"/>
              </a:rPr>
              <a:t>a. Âm mưu và hành động xâm lược biên giới của thế lực phản động Trung Quốc</a:t>
            </a:r>
            <a:endParaRPr sz="4000">
              <a:solidFill>
                <a:schemeClr val="dk1"/>
              </a:solidFill>
              <a:latin typeface="Times New Roman"/>
              <a:ea typeface="Times New Roman"/>
              <a:cs typeface="Times New Roman"/>
              <a:sym typeface="Times New Roman"/>
            </a:endParaRPr>
          </a:p>
        </p:txBody>
      </p:sp>
      <p:sp>
        <p:nvSpPr>
          <p:cNvPr id="1419" name="Google Shape;1419;p8"/>
          <p:cNvSpPr/>
          <p:nvPr/>
        </p:nvSpPr>
        <p:spPr>
          <a:xfrm>
            <a:off x="1295400" y="1790700"/>
            <a:ext cx="16078200" cy="2440782"/>
          </a:xfrm>
          <a:prstGeom prst="roundRect">
            <a:avLst>
              <a:gd name="adj" fmla="val 16667"/>
            </a:avLst>
          </a:prstGeom>
          <a:solidFill>
            <a:schemeClr val="lt1"/>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r>
              <a:rPr lang="fr-FR" sz="3200">
                <a:solidFill>
                  <a:srgbClr val="000000"/>
                </a:solidFill>
                <a:latin typeface="Times New Roman"/>
                <a:ea typeface="Times New Roman"/>
                <a:cs typeface="Times New Roman"/>
                <a:sym typeface="Times New Roman"/>
              </a:rPr>
              <a:t>Quảng Ninh là một tỉnh địa đầu phía Đông Bắc Việt Nam, có biên giới trên biển và đất liền giáp với nước Cộng hoà nhân dân Trung Hoa; một số huyện có nhiều người Hoa sinh sống. Nhiều gia đình người Hoa là công dân đã cư trú lâu đời trên vùng đất Quảng Ninh.</a:t>
            </a:r>
            <a:endParaRPr sz="4400">
              <a:solidFill>
                <a:schemeClr val="dk1"/>
              </a:solidFill>
              <a:latin typeface="Times New Roman"/>
              <a:ea typeface="Times New Roman"/>
              <a:cs typeface="Times New Roman"/>
              <a:sym typeface="Times New Roman"/>
            </a:endParaRPr>
          </a:p>
          <a:p>
            <a:pPr marL="0" marR="0" lvl="0" indent="0" algn="just" rtl="0">
              <a:spcBef>
                <a:spcPts val="0"/>
              </a:spcBef>
              <a:spcAft>
                <a:spcPts val="0"/>
              </a:spcAft>
              <a:buNone/>
            </a:pPr>
            <a:endParaRPr sz="2800">
              <a:solidFill>
                <a:schemeClr val="dk1"/>
              </a:solidFill>
              <a:latin typeface="Times New Roman"/>
              <a:ea typeface="Times New Roman"/>
              <a:cs typeface="Times New Roman"/>
              <a:sym typeface="Times New Roman"/>
            </a:endParaRPr>
          </a:p>
        </p:txBody>
      </p:sp>
      <p:pic>
        <p:nvPicPr>
          <p:cNvPr id="1420" name="Google Shape;1420;p8" descr="Dân tộc Hoa"/>
          <p:cNvPicPr preferRelativeResize="0"/>
          <p:nvPr/>
        </p:nvPicPr>
        <p:blipFill rotWithShape="1">
          <a:blip r:embed="rId4">
            <a:alphaModFix/>
          </a:blip>
          <a:srcRect/>
          <a:stretch/>
        </p:blipFill>
        <p:spPr>
          <a:xfrm>
            <a:off x="9867332" y="4838499"/>
            <a:ext cx="6497638" cy="4330868"/>
          </a:xfrm>
          <a:prstGeom prst="rect">
            <a:avLst/>
          </a:prstGeom>
          <a:noFill/>
          <a:ln>
            <a:noFill/>
          </a:ln>
          <a:effectLst>
            <a:outerShdw blurRad="292100" dist="139700" dir="2700000" algn="tl" rotWithShape="0">
              <a:srgbClr val="333333">
                <a:alpha val="64705"/>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419"/>
                                        </p:tgtEl>
                                        <p:attrNameLst>
                                          <p:attrName>style.visibility</p:attrName>
                                        </p:attrNameLst>
                                      </p:cBhvr>
                                      <p:to>
                                        <p:strVal val="visible"/>
                                      </p:to>
                                    </p:set>
                                    <p:anim calcmode="lin" valueType="num">
                                      <p:cBhvr additive="base">
                                        <p:cTn id="7" dur="500"/>
                                        <p:tgtEl>
                                          <p:spTgt spid="1419"/>
                                        </p:tgtEl>
                                        <p:attrNameLst>
                                          <p:attrName>ppt_y</p:attrName>
                                        </p:attrNameLst>
                                      </p:cBhvr>
                                      <p:tavLst>
                                        <p:tav tm="0">
                                          <p:val>
                                            <p:strVal val="#ppt_y+1"/>
                                          </p:val>
                                        </p:tav>
                                        <p:tav tm="100000">
                                          <p:val>
                                            <p:strVal val="#ppt_y"/>
                                          </p:val>
                                        </p:tav>
                                      </p:tavLst>
                                    </p:anim>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17"/>
                                        </p:tgtEl>
                                        <p:attrNameLst>
                                          <p:attrName>style.visibility</p:attrName>
                                        </p:attrNameLst>
                                      </p:cBhvr>
                                      <p:to>
                                        <p:strVal val="visible"/>
                                      </p:to>
                                    </p:set>
                                    <p:animEffect transition="in" filter="fade">
                                      <p:cBhvr>
                                        <p:cTn id="12" dur="2000"/>
                                        <p:tgtEl>
                                          <p:spTgt spid="14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24"/>
        <p:cNvGrpSpPr/>
        <p:nvPr/>
      </p:nvGrpSpPr>
      <p:grpSpPr>
        <a:xfrm>
          <a:off x="0" y="0"/>
          <a:ext cx="0" cy="0"/>
          <a:chOff x="0" y="0"/>
          <a:chExt cx="0" cy="0"/>
        </a:xfrm>
      </p:grpSpPr>
      <p:sp>
        <p:nvSpPr>
          <p:cNvPr id="1425" name="Google Shape;1425;p9"/>
          <p:cNvSpPr txBox="1"/>
          <p:nvPr/>
        </p:nvSpPr>
        <p:spPr>
          <a:xfrm>
            <a:off x="37530" y="0"/>
            <a:ext cx="18250469" cy="1151084"/>
          </a:xfrm>
          <a:prstGeom prst="rect">
            <a:avLst/>
          </a:prstGeom>
          <a:solidFill>
            <a:srgbClr val="FABF8E"/>
          </a:solidFill>
          <a:ln>
            <a:noFill/>
          </a:ln>
        </p:spPr>
        <p:txBody>
          <a:bodyPr spcFirstLastPara="1" wrap="square" lIns="91425" tIns="45700" rIns="91425" bIns="45700" anchor="t" anchorCtr="0">
            <a:spAutoFit/>
          </a:bodyPr>
          <a:lstStyle/>
          <a:p>
            <a:pPr marL="0" marR="0" lvl="0" indent="0" algn="ctr" rtl="0">
              <a:lnSpc>
                <a:spcPct val="200000"/>
              </a:lnSpc>
              <a:spcBef>
                <a:spcPts val="0"/>
              </a:spcBef>
              <a:spcAft>
                <a:spcPts val="0"/>
              </a:spcAft>
              <a:buNone/>
            </a:pPr>
            <a:r>
              <a:rPr lang="fr-FR" sz="4000" b="1" i="1">
                <a:solidFill>
                  <a:srgbClr val="000000"/>
                </a:solidFill>
                <a:latin typeface="Times New Roman"/>
                <a:ea typeface="Times New Roman"/>
                <a:cs typeface="Times New Roman"/>
                <a:sym typeface="Times New Roman"/>
              </a:rPr>
              <a:t>a. Âm mưu và hành động xâm lược biên giới của thế lực phản động Trung Quốc</a:t>
            </a:r>
            <a:endParaRPr sz="4000">
              <a:solidFill>
                <a:schemeClr val="dk1"/>
              </a:solidFill>
              <a:latin typeface="Times New Roman"/>
              <a:ea typeface="Times New Roman"/>
              <a:cs typeface="Times New Roman"/>
              <a:sym typeface="Times New Roman"/>
            </a:endParaRPr>
          </a:p>
        </p:txBody>
      </p:sp>
      <p:sp>
        <p:nvSpPr>
          <p:cNvPr id="1426" name="Google Shape;1426;p9"/>
          <p:cNvSpPr/>
          <p:nvPr/>
        </p:nvSpPr>
        <p:spPr>
          <a:xfrm>
            <a:off x="3581400" y="7227802"/>
            <a:ext cx="6400799" cy="1927396"/>
          </a:xfrm>
          <a:prstGeom prst="roundRect">
            <a:avLst>
              <a:gd name="adj" fmla="val 16667"/>
            </a:avLst>
          </a:prstGeom>
          <a:solidFill>
            <a:srgbClr val="FBD4B4"/>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spcBef>
                <a:spcPts val="0"/>
              </a:spcBef>
              <a:spcAft>
                <a:spcPts val="0"/>
              </a:spcAft>
              <a:buNone/>
            </a:pPr>
            <a:r>
              <a:rPr lang="fr-FR" sz="2800" b="1">
                <a:solidFill>
                  <a:srgbClr val="000000"/>
                </a:solidFill>
                <a:latin typeface="Times New Roman"/>
                <a:ea typeface="Times New Roman"/>
                <a:cs typeface="Times New Roman"/>
                <a:sym typeface="Times New Roman"/>
              </a:rPr>
              <a:t>Gây khó khăn không nhỏ cho nền kinh tế và ảnh hưởng đến an ninh chính trị, trật tự xã hội.</a:t>
            </a:r>
            <a:endParaRPr sz="4000" b="1">
              <a:solidFill>
                <a:schemeClr val="dk1"/>
              </a:solidFill>
              <a:latin typeface="Times New Roman"/>
              <a:ea typeface="Times New Roman"/>
              <a:cs typeface="Times New Roman"/>
              <a:sym typeface="Times New Roman"/>
            </a:endParaRPr>
          </a:p>
        </p:txBody>
      </p:sp>
      <p:pic>
        <p:nvPicPr>
          <p:cNvPr id="1427" name="Google Shape;1427;p9" descr="Nạn kiều 1978: 'Bị hắt hủi cả đời, nay tôi mới dám sống thật' - BBC News  Tiếng Việt"/>
          <p:cNvPicPr preferRelativeResize="0"/>
          <p:nvPr/>
        </p:nvPicPr>
        <p:blipFill rotWithShape="1">
          <a:blip r:embed="rId3">
            <a:alphaModFix/>
          </a:blip>
          <a:srcRect/>
          <a:stretch/>
        </p:blipFill>
        <p:spPr>
          <a:xfrm>
            <a:off x="10463892" y="5676900"/>
            <a:ext cx="7824107" cy="4381500"/>
          </a:xfrm>
          <a:prstGeom prst="rect">
            <a:avLst/>
          </a:prstGeom>
          <a:noFill/>
          <a:ln>
            <a:noFill/>
          </a:ln>
        </p:spPr>
      </p:pic>
      <p:pic>
        <p:nvPicPr>
          <p:cNvPr id="1428" name="Google Shape;1428;p9" descr="Chiến tranh biên giới Việt-Trung, 1979"/>
          <p:cNvPicPr preferRelativeResize="0"/>
          <p:nvPr/>
        </p:nvPicPr>
        <p:blipFill rotWithShape="1">
          <a:blip r:embed="rId4">
            <a:alphaModFix/>
          </a:blip>
          <a:srcRect/>
          <a:stretch/>
        </p:blipFill>
        <p:spPr>
          <a:xfrm>
            <a:off x="8520610" y="1487241"/>
            <a:ext cx="6643190" cy="4132509"/>
          </a:xfrm>
          <a:prstGeom prst="rect">
            <a:avLst/>
          </a:prstGeom>
          <a:noFill/>
          <a:ln>
            <a:noFill/>
          </a:ln>
        </p:spPr>
      </p:pic>
      <p:sp>
        <p:nvSpPr>
          <p:cNvPr id="1429" name="Google Shape;1429;p9"/>
          <p:cNvSpPr/>
          <p:nvPr/>
        </p:nvSpPr>
        <p:spPr>
          <a:xfrm rot="2220015">
            <a:off x="1773385" y="5982435"/>
            <a:ext cx="2089303" cy="2089303"/>
          </a:xfrm>
          <a:custGeom>
            <a:avLst/>
            <a:gdLst/>
            <a:ahLst/>
            <a:cxnLst/>
            <a:rect l="l" t="t" r="r" b="b"/>
            <a:pathLst>
              <a:path w="120000" h="120000" extrusionOk="0">
                <a:moveTo>
                  <a:pt x="9607" y="88618"/>
                </a:moveTo>
                <a:lnTo>
                  <a:pt x="12279" y="87101"/>
                </a:lnTo>
                <a:lnTo>
                  <a:pt x="12279" y="87101"/>
                </a:lnTo>
                <a:cubicBezTo>
                  <a:pt x="21581" y="103481"/>
                  <a:pt x="38634" y="113945"/>
                  <a:pt x="57451" y="114820"/>
                </a:cubicBezTo>
                <a:cubicBezTo>
                  <a:pt x="76268" y="115695"/>
                  <a:pt x="94219" y="106858"/>
                  <a:pt x="105001" y="91412"/>
                </a:cubicBezTo>
                <a:lnTo>
                  <a:pt x="103225" y="90404"/>
                </a:lnTo>
                <a:lnTo>
                  <a:pt x="109057" y="87859"/>
                </a:lnTo>
                <a:lnTo>
                  <a:pt x="109459" y="93944"/>
                </a:lnTo>
                <a:lnTo>
                  <a:pt x="107683" y="92935"/>
                </a:lnTo>
                <a:cubicBezTo>
                  <a:pt x="96349" y="109344"/>
                  <a:pt x="77375" y="118773"/>
                  <a:pt x="57451" y="117896"/>
                </a:cubicBezTo>
                <a:cubicBezTo>
                  <a:pt x="37528" y="117018"/>
                  <a:pt x="19455" y="105959"/>
                  <a:pt x="9607" y="88618"/>
                </a:cubicBezTo>
                <a:close/>
              </a:path>
            </a:pathLst>
          </a:custGeom>
          <a:solidFill>
            <a:srgbClr val="DB313D"/>
          </a:solidFill>
          <a:ln w="9525" cap="flat" cmpd="sng">
            <a:solidFill>
              <a:srgbClr val="D99593"/>
            </a:solidFill>
            <a:prstDash val="solid"/>
            <a:round/>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Calibri"/>
              <a:ea typeface="Calibri"/>
              <a:cs typeface="Calibri"/>
              <a:sym typeface="Calibri"/>
            </a:endParaRPr>
          </a:p>
        </p:txBody>
      </p:sp>
      <p:sp>
        <p:nvSpPr>
          <p:cNvPr id="1430" name="Google Shape;1430;p9"/>
          <p:cNvSpPr/>
          <p:nvPr/>
        </p:nvSpPr>
        <p:spPr>
          <a:xfrm>
            <a:off x="609600" y="2095500"/>
            <a:ext cx="7824107" cy="4419600"/>
          </a:xfrm>
          <a:prstGeom prst="roundRect">
            <a:avLst>
              <a:gd name="adj" fmla="val 16667"/>
            </a:avLst>
          </a:prstGeom>
          <a:solidFill>
            <a:srgbClr val="DAEEF3"/>
          </a:solidFill>
          <a:ln w="25400" cap="flat" cmpd="sng">
            <a:solidFill>
              <a:schemeClr val="accent6"/>
            </a:solidFill>
            <a:prstDash val="solid"/>
            <a:round/>
            <a:headEnd type="none" w="sm" len="sm"/>
            <a:tailEnd type="none" w="sm" len="sm"/>
          </a:ln>
        </p:spPr>
        <p:txBody>
          <a:bodyPr spcFirstLastPara="1" wrap="square" lIns="91425" tIns="45700" rIns="91425" bIns="45700" anchor="ctr" anchorCtr="0">
            <a:noAutofit/>
          </a:bodyPr>
          <a:lstStyle/>
          <a:p>
            <a:pPr marL="0" marR="0" lvl="0" indent="0" algn="just" rtl="0">
              <a:lnSpc>
                <a:spcPct val="150000"/>
              </a:lnSpc>
              <a:spcBef>
                <a:spcPts val="0"/>
              </a:spcBef>
              <a:spcAft>
                <a:spcPts val="0"/>
              </a:spcAft>
              <a:buNone/>
            </a:pPr>
            <a:r>
              <a:rPr lang="fr-FR" sz="2800">
                <a:solidFill>
                  <a:srgbClr val="000000"/>
                </a:solidFill>
                <a:latin typeface="Times New Roman"/>
                <a:ea typeface="Times New Roman"/>
                <a:cs typeface="Times New Roman"/>
                <a:sym typeface="Times New Roman"/>
              </a:rPr>
              <a:t>Âm mưu: Đầu năm 1978, một số phần tử phản động thù địch dựng lên sự kiện “nạn kiều” dụ dỗ cưỡng ép người Hoa rời bỏ Việt Nam 🡪 Khi số người Hoa ở Việt Nam về Trung Quốc ngày một nhiều, tháng 8-1978, phía Trung Quốc đơn phương đóng cửa biên giới. </a:t>
            </a:r>
            <a:endParaRPr sz="2800">
              <a:solidFill>
                <a:schemeClr val="dk1"/>
              </a:solidFill>
              <a:latin typeface="Times New Roman"/>
              <a:ea typeface="Times New Roman"/>
              <a:cs typeface="Times New Roman"/>
              <a:sym typeface="Times New Roman"/>
            </a:endParaRPr>
          </a:p>
          <a:p>
            <a:pPr marL="0" marR="0" lvl="0" indent="0" algn="just" rtl="0">
              <a:spcBef>
                <a:spcPts val="0"/>
              </a:spcBef>
              <a:spcAft>
                <a:spcPts val="0"/>
              </a:spcAft>
              <a:buNone/>
            </a:pPr>
            <a:endParaRPr sz="2800">
              <a:solidFill>
                <a:schemeClr val="dk1"/>
              </a:solidFill>
              <a:latin typeface="Times New Roman"/>
              <a:ea typeface="Times New Roman"/>
              <a:cs typeface="Times New Roman"/>
              <a:sym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430"/>
                                        </p:tgtEl>
                                        <p:attrNameLst>
                                          <p:attrName>style.visibility</p:attrName>
                                        </p:attrNameLst>
                                      </p:cBhvr>
                                      <p:to>
                                        <p:strVal val="visible"/>
                                      </p:to>
                                    </p:set>
                                    <p:animEffect transition="in" filter="fade">
                                      <p:cBhvr>
                                        <p:cTn id="11" dur="500"/>
                                        <p:tgtEl>
                                          <p:spTgt spid="1430"/>
                                        </p:tgtEl>
                                      </p:cBhvr>
                                    </p:animEffec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1428"/>
                                        </p:tgtEl>
                                        <p:attrNameLst>
                                          <p:attrName>style.visibility</p:attrName>
                                        </p:attrNameLst>
                                      </p:cBhvr>
                                      <p:to>
                                        <p:strVal val="visible"/>
                                      </p:to>
                                    </p:set>
                                    <p:anim calcmode="lin" valueType="num">
                                      <p:cBhvr additive="base">
                                        <p:cTn id="16" dur="500"/>
                                        <p:tgtEl>
                                          <p:spTgt spid="1428"/>
                                        </p:tgtEl>
                                        <p:attrNameLst>
                                          <p:attrName>ppt_y</p:attrName>
                                        </p:attrNameLst>
                                      </p:cBhvr>
                                      <p:tavLst>
                                        <p:tav tm="0">
                                          <p:val>
                                            <p:strVal val="#ppt_y+1"/>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1427"/>
                                        </p:tgtEl>
                                        <p:attrNameLst>
                                          <p:attrName>style.visibility</p:attrName>
                                        </p:attrNameLst>
                                      </p:cBhvr>
                                      <p:to>
                                        <p:strVal val="visible"/>
                                      </p:to>
                                    </p:set>
                                    <p:anim calcmode="lin" valueType="num">
                                      <p:cBhvr additive="base">
                                        <p:cTn id="19" dur="500"/>
                                        <p:tgtEl>
                                          <p:spTgt spid="1427"/>
                                        </p:tgtEl>
                                        <p:attrNameLst>
                                          <p:attrName>ppt_y</p:attrName>
                                        </p:attrNameLst>
                                      </p:cBhvr>
                                      <p:tavLst>
                                        <p:tav tm="0">
                                          <p:val>
                                            <p:strVal val="#ppt_y+1"/>
                                          </p:val>
                                        </p:tav>
                                        <p:tav tm="100000">
                                          <p:val>
                                            <p:strVal val="#ppt_y"/>
                                          </p:val>
                                        </p:tav>
                                      </p:tavLst>
                                    </p:anim>
                                  </p:childTnLst>
                                </p:cTn>
                              </p:par>
                              <p:par>
                                <p:cTn id="20" presetID="1" presetClass="entr" presetSubtype="0" fill="hold" nodeType="withEffect">
                                  <p:stCondLst>
                                    <p:cond delay="0"/>
                                  </p:stCondLst>
                                  <p:childTnLst>
                                    <p:set>
                                      <p:cBhvr>
                                        <p:cTn id="21" dur="1" fill="hold">
                                          <p:stCondLst>
                                            <p:cond delay="0"/>
                                          </p:stCondLst>
                                        </p:cTn>
                                        <p:tgtEl>
                                          <p:spTgt spid="14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4_Office Theme">
  <a:themeElements>
    <a:clrScheme name="Office Them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https://www.freeppt7.com-Best PowerPoint templates for free download">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Nice Nurses Healthcare Center by Slidesgo">
  <a:themeElements>
    <a:clrScheme name="Simple Light">
      <a:dk1>
        <a:srgbClr val="101F1F"/>
      </a:dk1>
      <a:lt1>
        <a:srgbClr val="D1F8F8"/>
      </a:lt1>
      <a:dk2>
        <a:srgbClr val="6FD6D6"/>
      </a:dk2>
      <a:lt2>
        <a:srgbClr val="62BDBD"/>
      </a:lt2>
      <a:accent1>
        <a:srgbClr val="4E9696"/>
      </a:accent1>
      <a:accent2>
        <a:srgbClr val="FFC09C"/>
      </a:accent2>
      <a:accent3>
        <a:srgbClr val="FFB082"/>
      </a:accent3>
      <a:accent4>
        <a:srgbClr val="EC8E57"/>
      </a:accent4>
      <a:accent5>
        <a:srgbClr val="101F1F"/>
      </a:accent5>
      <a:accent6>
        <a:srgbClr val="FFFFFF"/>
      </a:accent6>
      <a:hlink>
        <a:srgbClr val="101F1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2643</Words>
  <Application>Microsoft Office PowerPoint</Application>
  <PresentationFormat>Custom</PresentationFormat>
  <Paragraphs>149</Paragraphs>
  <Slides>30</Slides>
  <Notes>30</Notes>
  <HiddenSlides>0</HiddenSlides>
  <MMClips>0</MMClips>
  <ScaleCrop>false</ScaleCrop>
  <HeadingPairs>
    <vt:vector size="6" baseType="variant">
      <vt:variant>
        <vt:lpstr>Fonts Used</vt:lpstr>
      </vt:variant>
      <vt:variant>
        <vt:i4>13</vt:i4>
      </vt:variant>
      <vt:variant>
        <vt:lpstr>Theme</vt:lpstr>
      </vt:variant>
      <vt:variant>
        <vt:i4>6</vt:i4>
      </vt:variant>
      <vt:variant>
        <vt:lpstr>Slide Titles</vt:lpstr>
      </vt:variant>
      <vt:variant>
        <vt:i4>30</vt:i4>
      </vt:variant>
    </vt:vector>
  </HeadingPairs>
  <TitlesOfParts>
    <vt:vector size="49" baseType="lpstr">
      <vt:lpstr>Josefin Sans</vt:lpstr>
      <vt:lpstr>Bebas Neue</vt:lpstr>
      <vt:lpstr>Arial</vt:lpstr>
      <vt:lpstr>Calibri</vt:lpstr>
      <vt:lpstr>Ranchers</vt:lpstr>
      <vt:lpstr>Microsoft Yahei</vt:lpstr>
      <vt:lpstr>Play</vt:lpstr>
      <vt:lpstr>Open Sans</vt:lpstr>
      <vt:lpstr>Patrick Hand</vt:lpstr>
      <vt:lpstr>Arima</vt:lpstr>
      <vt:lpstr>Noto Sans Symbols</vt:lpstr>
      <vt:lpstr>Roboto Condensed Light</vt:lpstr>
      <vt:lpstr>Times New Roman</vt:lpstr>
      <vt:lpstr>4_Office Theme</vt:lpstr>
      <vt:lpstr>Office Theme</vt:lpstr>
      <vt:lpstr>2_Office Theme</vt:lpstr>
      <vt:lpstr>https://www.freeppt7.com-Best PowerPoint templates for free download</vt:lpstr>
      <vt:lpstr>Nice Nurses Healthcare Center by Slidesgo</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ThuHa</dc:creator>
  <cp:lastModifiedBy>Administrator</cp:lastModifiedBy>
  <cp:revision>1</cp:revision>
  <dcterms:created xsi:type="dcterms:W3CDTF">2006-08-16T00:00:00Z</dcterms:created>
  <dcterms:modified xsi:type="dcterms:W3CDTF">2025-05-19T01:40:42Z</dcterms:modified>
</cp:coreProperties>
</file>